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382" r:id="rId2"/>
    <p:sldId id="333" r:id="rId3"/>
    <p:sldId id="383" r:id="rId4"/>
    <p:sldId id="416" r:id="rId5"/>
    <p:sldId id="384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65" autoAdjust="0"/>
    <p:restoredTop sz="50000" autoAdjust="0"/>
  </p:normalViewPr>
  <p:slideViewPr>
    <p:cSldViewPr snapToGrid="0">
      <p:cViewPr varScale="1">
        <p:scale>
          <a:sx n="111" d="100"/>
          <a:sy n="111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22/03/2017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22/03/2017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22/03/2017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22/03/2017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16 March 2017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sz="2000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 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ABC130*/HCC* news</a:t>
            </a: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Atlys firmware / CHESS-2 analogue test status: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No update for this week.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6839" y="2010144"/>
            <a:ext cx="8795842" cy="7540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Robin got the SPI commands working.</a:t>
            </a: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CHESS-2-to-FMC adaptor </a:t>
            </a:r>
            <a:r>
              <a:rPr lang="en-GB" sz="3600" dirty="0" smtClean="0">
                <a:solidFill>
                  <a:srgbClr val="0000FF"/>
                </a:solidFill>
              </a:rPr>
              <a:t>board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58169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6212" lvl="1">
              <a:spcAft>
                <a:spcPts val="400"/>
              </a:spcAft>
            </a:pPr>
            <a:r>
              <a:rPr lang="en-GB" dirty="0" smtClean="0">
                <a:solidFill>
                  <a:prstClr val="black"/>
                </a:solidFill>
              </a:rPr>
              <a:t>Unfortunately there has been a set-back: there is a mistake on the pinout of the edge connector which exchanges the connections between even and odd pins. This occurred during creation of the connector component in CAD.</a:t>
            </a:r>
          </a:p>
          <a:p>
            <a:pPr marL="176212" lvl="1">
              <a:spcAft>
                <a:spcPts val="400"/>
              </a:spcAft>
            </a:pPr>
            <a:endParaRPr lang="en-GB" dirty="0">
              <a:solidFill>
                <a:prstClr val="black"/>
              </a:solidFill>
            </a:endParaRPr>
          </a:p>
          <a:p>
            <a:pPr marL="176212" lvl="1">
              <a:spcAft>
                <a:spcPts val="400"/>
              </a:spcAft>
            </a:pPr>
            <a:r>
              <a:rPr lang="en-GB" dirty="0" smtClean="0">
                <a:solidFill>
                  <a:prstClr val="black"/>
                </a:solidFill>
              </a:rPr>
              <a:t>This means the adaptor board cannot connect to the daughterboard. The pinout of the daughterboard is such that there will be mis-connections (e.g. power and ground going to the wrong places).</a:t>
            </a:r>
          </a:p>
          <a:p>
            <a:pPr marL="176212" lvl="1">
              <a:spcAft>
                <a:spcPts val="400"/>
              </a:spcAft>
            </a:pPr>
            <a:endParaRPr lang="en-GB" dirty="0">
              <a:solidFill>
                <a:prstClr val="black"/>
              </a:solidFill>
            </a:endParaRPr>
          </a:p>
          <a:p>
            <a:pPr marL="176212" lvl="1">
              <a:spcAft>
                <a:spcPts val="400"/>
              </a:spcAft>
            </a:pPr>
            <a:r>
              <a:rPr lang="en-GB" dirty="0" smtClean="0">
                <a:solidFill>
                  <a:prstClr val="black"/>
                </a:solidFill>
              </a:rPr>
              <a:t>Colin and Wojtek will discuss the best way forward. The possibilities are:</a:t>
            </a:r>
            <a:endParaRPr lang="en-GB" dirty="0">
              <a:solidFill>
                <a:prstClr val="black"/>
              </a:solidFill>
            </a:endParaRPr>
          </a:p>
          <a:p>
            <a:pPr marL="976312" lvl="2" indent="-342900">
              <a:spcAft>
                <a:spcPts val="400"/>
              </a:spcAft>
              <a:buFont typeface="+mj-lt"/>
              <a:buAutoNum type="arabicPeriod"/>
            </a:pPr>
            <a:r>
              <a:rPr lang="en-GB" sz="1600" dirty="0" smtClean="0">
                <a:solidFill>
                  <a:prstClr val="black"/>
                </a:solidFill>
              </a:rPr>
              <a:t>Make a mini board to invert even and odd traces. We’d need to check if the LVDS matching will be good enough (and time and cost</a:t>
            </a:r>
            <a:r>
              <a:rPr lang="en-GB" sz="1600" dirty="0" smtClean="0">
                <a:solidFill>
                  <a:prstClr val="black"/>
                </a:solidFill>
              </a:rPr>
              <a:t>).</a:t>
            </a:r>
          </a:p>
          <a:p>
            <a:pPr marL="976312" lvl="2" indent="-342900">
              <a:spcAft>
                <a:spcPts val="400"/>
              </a:spcAft>
              <a:buFont typeface="+mj-lt"/>
              <a:buAutoNum type="arabicPeriod"/>
            </a:pPr>
            <a:r>
              <a:rPr lang="en-GB" sz="1600" dirty="0" smtClean="0">
                <a:solidFill>
                  <a:prstClr val="black"/>
                </a:solidFill>
              </a:rPr>
              <a:t>Modify the board to perhaps supply 1 array correctly, and change the LVDS pairs in the FPGA perhaps? Would need to check feasibility with the schematics. Possibly an alternative wire-bonding scheme on the daughterboard could assist </a:t>
            </a:r>
            <a:r>
              <a:rPr lang="en-GB" sz="1600" smtClean="0">
                <a:solidFill>
                  <a:prstClr val="black"/>
                </a:solidFill>
              </a:rPr>
              <a:t>with this.</a:t>
            </a:r>
            <a:endParaRPr lang="en-GB" sz="1600" dirty="0" smtClean="0">
              <a:solidFill>
                <a:prstClr val="black"/>
              </a:solidFill>
            </a:endParaRPr>
          </a:p>
          <a:p>
            <a:pPr marL="976312" lvl="2" indent="-342900">
              <a:spcAft>
                <a:spcPts val="400"/>
              </a:spcAft>
              <a:buFont typeface="+mj-lt"/>
              <a:buAutoNum type="arabicPeriod"/>
            </a:pPr>
            <a:r>
              <a:rPr lang="en-GB" sz="1600" dirty="0" smtClean="0">
                <a:solidFill>
                  <a:prstClr val="black"/>
                </a:solidFill>
              </a:rPr>
              <a:t>Decide to move the ABCN’ firmware development to the carrier board earlier than planned – and stop working with the adaptor board. Given the work already invested making the ABCN’ firmware block and software work within/with ITSDAQ, we think the best route is to port ITSDAQ to the carrier board. We have to evaluate the effort available for the porting.</a:t>
            </a:r>
          </a:p>
          <a:p>
            <a:pPr marL="176212" lvl="1">
              <a:spcAft>
                <a:spcPts val="400"/>
              </a:spcAft>
            </a:pPr>
            <a:endParaRPr lang="en-GB" dirty="0" smtClean="0">
              <a:solidFill>
                <a:prstClr val="black"/>
              </a:solidFill>
            </a:endParaRPr>
          </a:p>
          <a:p>
            <a:pPr marL="176212" lvl="1">
              <a:spcAft>
                <a:spcPts val="400"/>
              </a:spcAft>
            </a:pPr>
            <a:r>
              <a:rPr lang="en-GB" dirty="0" smtClean="0">
                <a:solidFill>
                  <a:prstClr val="black"/>
                </a:solidFill>
              </a:rPr>
              <a:t>For info: the </a:t>
            </a:r>
            <a:r>
              <a:rPr lang="en-GB" dirty="0" err="1" smtClean="0">
                <a:solidFill>
                  <a:prstClr val="black"/>
                </a:solidFill>
              </a:rPr>
              <a:t>Kintex</a:t>
            </a:r>
            <a:r>
              <a:rPr lang="en-GB" dirty="0" smtClean="0">
                <a:solidFill>
                  <a:prstClr val="black"/>
                </a:solidFill>
              </a:rPr>
              <a:t> FPGA on the carrier board is an </a:t>
            </a:r>
            <a:r>
              <a:rPr lang="en-GB" dirty="0" smtClean="0">
                <a:solidFill>
                  <a:srgbClr val="0000FF"/>
                </a:solidFill>
              </a:rPr>
              <a:t>xc7k70t_fbg676</a:t>
            </a:r>
            <a:r>
              <a:rPr lang="en-GB" dirty="0" smtClean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6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/>
              <a:t>Update from </a:t>
            </a:r>
            <a:r>
              <a:rPr lang="en-GB" sz="2000" dirty="0" smtClean="0"/>
              <a:t>Su </a:t>
            </a:r>
            <a:r>
              <a:rPr lang="en-GB" sz="2000" dirty="0"/>
              <a:t>Dong</a:t>
            </a:r>
            <a:r>
              <a:rPr lang="en-GB" sz="2000" dirty="0" smtClean="0"/>
              <a:t>:</a:t>
            </a:r>
          </a:p>
          <a:p>
            <a:pPr marL="0" lvl="1">
              <a:spcAft>
                <a:spcPts val="600"/>
              </a:spcAft>
            </a:pPr>
            <a:endParaRPr lang="en-GB" sz="2000" dirty="0"/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Carrier boards: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Testing of carrier boards complete.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UBC’s board is being sent directly to you.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UK boards are being shipped to CERN for ATLAS upgrade week (27-31 March)</a:t>
            </a:r>
            <a:br>
              <a:rPr lang="en-GB" dirty="0" smtClean="0"/>
            </a:br>
            <a:endParaRPr lang="en-GB" dirty="0" smtClean="0"/>
          </a:p>
          <a:p>
            <a:pPr indent="-280988">
              <a:spcAft>
                <a:spcPts val="600"/>
              </a:spcAft>
            </a:pPr>
            <a:r>
              <a:rPr lang="en-GB" sz="2000" dirty="0" smtClean="0"/>
              <a:t>Daughterboards:</a:t>
            </a:r>
          </a:p>
          <a:p>
            <a:pPr marL="519112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UBC received the first-version </a:t>
            </a:r>
            <a:r>
              <a:rPr lang="en-GB" dirty="0"/>
              <a:t>daughterboard sent by </a:t>
            </a:r>
            <a:r>
              <a:rPr lang="en-GB" dirty="0" smtClean="0"/>
              <a:t>Vitaliy.</a:t>
            </a:r>
          </a:p>
          <a:p>
            <a:pPr marL="519112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Second version’s layout being reviewed at the moment.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81714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ABC*/HCC* news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5535250"/>
            <a:ext cx="879584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Specs will be reviewed at ATLAS upgrade week, Tue 28 March, 4-6pm CERN time.</a:t>
            </a:r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Matt is working on an LCB document.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53371</TotalTime>
  <Words>387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Progress and next steps  16 March 2017  this version is the minutes of the meeting 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1568</cp:revision>
  <cp:lastPrinted>2015-07-21T15:43:16Z</cp:lastPrinted>
  <dcterms:created xsi:type="dcterms:W3CDTF">2014-09-18T13:48:06Z</dcterms:created>
  <dcterms:modified xsi:type="dcterms:W3CDTF">2017-03-22T21:41:17Z</dcterms:modified>
</cp:coreProperties>
</file>