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83" r:id="rId4"/>
    <p:sldId id="416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50000" autoAdjust="0"/>
  </p:normalViewPr>
  <p:slideViewPr>
    <p:cSldViewPr snapToGrid="0">
      <p:cViewPr>
        <p:scale>
          <a:sx n="100" d="100"/>
          <a:sy n="100" d="100"/>
        </p:scale>
        <p:origin x="-76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16/03/2017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16</a:t>
            </a:r>
            <a:r>
              <a:rPr lang="en-GB" sz="3200" dirty="0" smtClean="0"/>
              <a:t> </a:t>
            </a:r>
            <a:r>
              <a:rPr lang="en-GB" sz="3200" dirty="0" smtClean="0"/>
              <a:t>March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ABC130*/HCC* news</a:t>
            </a:r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08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</a:t>
            </a:r>
            <a:endParaRPr lang="en-GB" dirty="0" smtClean="0"/>
          </a:p>
          <a:p>
            <a:pPr marL="633412" lvl="2">
              <a:spcAft>
                <a:spcPts val="4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.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/>
              <a:t>Update from </a:t>
            </a:r>
            <a:r>
              <a:rPr lang="en-GB" sz="2000" dirty="0" smtClean="0"/>
              <a:t>Su </a:t>
            </a:r>
            <a:r>
              <a:rPr lang="en-GB" sz="2000" dirty="0"/>
              <a:t>Dong</a:t>
            </a:r>
            <a:r>
              <a:rPr lang="en-GB" sz="2000" dirty="0" smtClean="0"/>
              <a:t>: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Carrier boards: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Testing of carrier boards complete.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UBC’s board will be sent directly to you.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UK boards are being shipped to CERN for ATLAS </a:t>
            </a:r>
            <a:r>
              <a:rPr lang="en-GB" dirty="0" smtClean="0"/>
              <a:t>upgrade </a:t>
            </a:r>
            <a:r>
              <a:rPr lang="en-GB" dirty="0" smtClean="0"/>
              <a:t>week.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indent="-280988">
              <a:spcAft>
                <a:spcPts val="600"/>
              </a:spcAft>
            </a:pPr>
            <a:r>
              <a:rPr lang="en-GB" sz="2000" dirty="0" smtClean="0"/>
              <a:t>Daughterboards:</a:t>
            </a:r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Vitaliy sent one first-version daughterboard to UBC.</a:t>
            </a:r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Second version’s layout being reviewed at the moment.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47685</TotalTime>
  <Words>107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Progress and next steps  16 March 2017  this version is the minutes of the meeting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1557</cp:revision>
  <cp:lastPrinted>2015-07-21T15:43:16Z</cp:lastPrinted>
  <dcterms:created xsi:type="dcterms:W3CDTF">2014-09-18T13:48:06Z</dcterms:created>
  <dcterms:modified xsi:type="dcterms:W3CDTF">2017-03-16T15:51:20Z</dcterms:modified>
</cp:coreProperties>
</file>