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416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5" d="100"/>
          <a:sy n="115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23 March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ABC130*/HCC* </a:t>
            </a:r>
            <a:r>
              <a:rPr lang="en-GB" sz="2400" dirty="0" smtClean="0"/>
              <a:t>news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Next meeting – 6 April (skip 30 March)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Meeting with Rodrigo and Karen tomorrow.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6839" y="2010144"/>
            <a:ext cx="8795842" cy="13593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Tested clocks, SACI pins and DAC voltage outputs on the edge connector of the adaptor board.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40MHz clocks look sinusoidal. Check termination.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119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6212" lvl="1">
              <a:spcAft>
                <a:spcPts val="400"/>
              </a:spcAft>
            </a:pPr>
            <a:r>
              <a:rPr lang="en-GB" dirty="0" smtClean="0">
                <a:solidFill>
                  <a:prstClr val="black"/>
                </a:solidFill>
              </a:rPr>
              <a:t>Colin and Wojtek will discuss the best way forward. The possibilities are:</a:t>
            </a:r>
            <a:endParaRPr lang="en-GB" dirty="0">
              <a:solidFill>
                <a:prstClr val="black"/>
              </a:solidFill>
            </a:endParaRP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Make a mini board to invert even and odd traces. We’d need to check if the LVDS matching will be good enough (and time and cost).</a:t>
            </a: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Modify the board to perhaps supply 1 array correctly, and change the LVDS pairs in the FPGA perhaps? Would need to check feasibility with the schematics. Possibly an alternative wire-bonding scheme on the daughterboard could assist with this.</a:t>
            </a: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Decide to move the ABCN’ firmware development to the carrier board earlier than planned – and stop working with the adaptor board. Given the work already invested making the ABCN’ firmware block and software work within/with ITSDAQ, we think the best route is to port ITSDAQ to the carrier board. We have to evaluate the effort available for the porting.</a:t>
            </a:r>
          </a:p>
          <a:p>
            <a:pPr indent="-280988">
              <a:spcAft>
                <a:spcPts val="400"/>
              </a:spcAft>
            </a:pPr>
            <a:endParaRPr lang="en-GB" sz="1600" dirty="0" smtClean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Pawel, Colin and Wojtek met to discuss. </a:t>
            </a:r>
          </a:p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Pawel is designing a simple exchanger board to rectify the edge connector’s swapped signals.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Layout ~tomorrow, review, best case ~2 weeks all told.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</a:rPr>
              <a:t>E</a:t>
            </a:r>
            <a:r>
              <a:rPr lang="en-GB" sz="1600" dirty="0" smtClean="0">
                <a:solidFill>
                  <a:prstClr val="black"/>
                </a:solidFill>
              </a:rPr>
              <a:t>ffect of path length unknown, to be seen.</a:t>
            </a:r>
          </a:p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Wojtek is scoping out the work of porting ITSDAQ/ABCN’ to the carrier board.</a:t>
            </a:r>
          </a:p>
          <a:p>
            <a:pPr indent="-280988">
              <a:spcAft>
                <a:spcPts val="400"/>
              </a:spcAft>
            </a:pPr>
            <a:r>
              <a:rPr lang="en-GB" sz="1600" dirty="0" smtClean="0">
                <a:solidFill>
                  <a:prstClr val="black"/>
                </a:solidFill>
              </a:rPr>
              <a:t>ISE tools are supported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1600" dirty="0" smtClean="0">
                <a:solidFill>
                  <a:prstClr val="black"/>
                </a:solidFill>
              </a:rPr>
              <a:t>for the carrier board.</a:t>
            </a:r>
            <a:endParaRPr lang="en-GB" sz="1600" dirty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endParaRPr lang="en-GB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UBC carrier board? </a:t>
            </a:r>
            <a:r>
              <a:rPr lang="en-GB" sz="2000" smtClean="0"/>
              <a:t>not arrived yet.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706471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ABC*/HCC*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424581"/>
            <a:ext cx="879584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Specs will be reviewed at ATLAS upgrade week, Tue 28 March, 4-6pm CERN time.</a:t>
            </a:r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Jaya John joining ABC* verification so will soon have more direct insight to upcoming changes.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71957</TotalTime>
  <Words>370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23 March 2017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1577</cp:revision>
  <cp:lastPrinted>2015-07-21T15:43:16Z</cp:lastPrinted>
  <dcterms:created xsi:type="dcterms:W3CDTF">2014-09-18T13:48:06Z</dcterms:created>
  <dcterms:modified xsi:type="dcterms:W3CDTF">2017-04-05T13:44:40Z</dcterms:modified>
</cp:coreProperties>
</file>