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82" r:id="rId2"/>
    <p:sldId id="333" r:id="rId3"/>
    <p:sldId id="383" r:id="rId4"/>
    <p:sldId id="416" r:id="rId5"/>
    <p:sldId id="417" r:id="rId6"/>
    <p:sldId id="418" r:id="rId7"/>
    <p:sldId id="419" r:id="rId8"/>
    <p:sldId id="384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115" d="100"/>
          <a:sy n="115" d="100"/>
        </p:scale>
        <p:origin x="-19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23/03/2017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23/03/2017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6 April 2017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ABCStar/</a:t>
            </a:r>
            <a:r>
              <a:rPr lang="en-GB" sz="2400" dirty="0" err="1" smtClean="0"/>
              <a:t>HCC</a:t>
            </a:r>
            <a:r>
              <a:rPr lang="en-GB" sz="2400" dirty="0" err="1" smtClean="0"/>
              <a:t>Star</a:t>
            </a:r>
            <a:r>
              <a:rPr lang="en-GB" sz="2400" dirty="0" smtClean="0"/>
              <a:t> news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Next meeting – 6 April (skip 30 March)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Ljubljana </a:t>
            </a:r>
            <a:r>
              <a:rPr lang="en-GB" dirty="0" smtClean="0"/>
              <a:t>now working with set-up. </a:t>
            </a:r>
            <a:r>
              <a:rPr lang="en-GB" dirty="0"/>
              <a:t>Queen Mary (London</a:t>
            </a:r>
            <a:r>
              <a:rPr lang="en-GB" dirty="0" smtClean="0"/>
              <a:t>) briefed. RAL and possibly IHEP Beijing starting soon.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Had discussion of test issues: working with Hervé and others on these: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insensitive fron</a:t>
            </a:r>
            <a:r>
              <a:rPr lang="en-GB" dirty="0" smtClean="0"/>
              <a:t>t end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excessive HV current draw seen on digital daughterboards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56839" y="3140675"/>
            <a:ext cx="8795842" cy="7540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.</a:t>
            </a:r>
            <a:r>
              <a:rPr lang="en-GB" dirty="0" smtClean="0">
                <a:solidFill>
                  <a:prstClr val="black"/>
                </a:solidFill>
              </a:rPr>
              <a:t>.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Scope shots from Robin:</a:t>
            </a: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1026" name="185B04FD-C0EB-41A5-A6F2-4D0E0184635C" descr="6BDC676C-5930-4B70-B40E-8F08EADD46F4@te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54480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F4AA5BE1-8331-42C9-8F00-BB86E2EFDEEB" descr="3D1F9C1C-74FF-45DF-85E5-C228215635B1@te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54480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Scope shots from Robin:</a:t>
            </a: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3376B56F-7A7B-420D-867E-4D7D8C88A7AA" descr="E0FFBFA0-20AF-486C-8AC4-747FFE9984BB@te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1229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Scope shots from Robin:</a:t>
            </a: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41632A4E-8903-4646-A871-9E5E75FC0837" descr="33123D3B-6A5F-47B9-8BD0-30ADE835D251@te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760" y="1554480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Scope shots from Robin:</a:t>
            </a: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UBC carrier board? </a:t>
            </a:r>
            <a:endParaRPr lang="en-GB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706471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ABCStar</a:t>
            </a:r>
            <a:r>
              <a:rPr lang="en-GB" sz="3600" dirty="0" smtClean="0">
                <a:solidFill>
                  <a:srgbClr val="0000FF"/>
                </a:solidFill>
              </a:rPr>
              <a:t>/</a:t>
            </a:r>
            <a:r>
              <a:rPr lang="en-GB" sz="3600" dirty="0" err="1" smtClean="0">
                <a:solidFill>
                  <a:srgbClr val="0000FF"/>
                </a:solidFill>
              </a:rPr>
              <a:t>HCC</a:t>
            </a:r>
            <a:r>
              <a:rPr lang="en-GB" sz="3600" dirty="0" err="1" smtClean="0">
                <a:solidFill>
                  <a:srgbClr val="0000FF"/>
                </a:solidFill>
              </a:rPr>
              <a:t>Star</a:t>
            </a:r>
            <a:r>
              <a:rPr lang="en-GB" sz="3600" dirty="0" smtClean="0">
                <a:solidFill>
                  <a:srgbClr val="0000FF"/>
                </a:solidFill>
              </a:rPr>
              <a:t> </a:t>
            </a:r>
            <a:r>
              <a:rPr lang="en-GB" sz="3600" dirty="0" smtClean="0">
                <a:solidFill>
                  <a:srgbClr val="0000FF"/>
                </a:solidFill>
              </a:rPr>
              <a:t>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2424581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Specs </a:t>
            </a:r>
            <a:r>
              <a:rPr lang="en-GB" sz="2000" dirty="0" smtClean="0"/>
              <a:t>reviewed </a:t>
            </a:r>
            <a:r>
              <a:rPr lang="en-GB" sz="2000" dirty="0" smtClean="0"/>
              <a:t>at ATLAS upgrade week, Tue 28 March, 4-6pm CERN time</a:t>
            </a:r>
            <a:r>
              <a:rPr lang="en-GB" sz="2000" dirty="0" smtClean="0"/>
              <a:t>. </a:t>
            </a:r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The </a:t>
            </a:r>
            <a:r>
              <a:rPr lang="en-GB" sz="2000" dirty="0" smtClean="0"/>
              <a:t>ABCStar specification is fairl</a:t>
            </a:r>
            <a:r>
              <a:rPr lang="en-GB" sz="2000" dirty="0" smtClean="0"/>
              <a:t>y settled now.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73470</TotalTime>
  <Words>175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Progress and next steps  6 April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1578</cp:revision>
  <cp:lastPrinted>2015-07-21T15:43:16Z</cp:lastPrinted>
  <dcterms:created xsi:type="dcterms:W3CDTF">2014-09-18T13:48:06Z</dcterms:created>
  <dcterms:modified xsi:type="dcterms:W3CDTF">2017-04-06T14:57:33Z</dcterms:modified>
</cp:coreProperties>
</file>