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3" r:id="rId4"/>
    <p:sldId id="38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5" d="100"/>
          <a:sy n="115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13</a:t>
            </a:r>
            <a:r>
              <a:rPr lang="en-GB" sz="3200" dirty="0" smtClean="0"/>
              <a:t> </a:t>
            </a:r>
            <a:r>
              <a:rPr lang="en-GB" sz="3200" dirty="0" smtClean="0"/>
              <a:t>April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ABCStar/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Bojan and Igor at Ljubljana found a response to top laser injection </a:t>
            </a:r>
            <a:r>
              <a:rPr lang="en-GB" dirty="0" smtClean="0"/>
              <a:t>for some pixels of the 512-pixel test array. Working to understand more.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21021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3890220"/>
            <a:ext cx="8795842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Test </a:t>
            </a:r>
            <a:r>
              <a:rPr lang="en-GB" sz="1600" dirty="0" smtClean="0">
                <a:solidFill>
                  <a:prstClr val="black"/>
                </a:solidFill>
              </a:rPr>
              <a:t>plans: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Check in the lab that signals are now placed as expected on the flipped edge connector.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Connect up the digital daughterboard.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Configure CHESS-2 to output fixed patterns on the data out lines, to work on synchronisation</a:t>
            </a:r>
            <a:r>
              <a:rPr lang="en-GB" sz="1600" dirty="0" smtClean="0">
                <a:solidFill>
                  <a:prstClr val="black"/>
                </a:solidFill>
              </a:rPr>
              <a:t>.</a:t>
            </a:r>
            <a:endParaRPr lang="en-GB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 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06540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783513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73604</TotalTime>
  <Words>140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Progress and next steps  13 April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1587</cp:revision>
  <cp:lastPrinted>2015-07-21T15:43:16Z</cp:lastPrinted>
  <dcterms:created xsi:type="dcterms:W3CDTF">2014-09-18T13:48:06Z</dcterms:created>
  <dcterms:modified xsi:type="dcterms:W3CDTF">2017-04-13T14:58:11Z</dcterms:modified>
</cp:coreProperties>
</file>