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82" r:id="rId2"/>
    <p:sldId id="333" r:id="rId3"/>
    <p:sldId id="383" r:id="rId4"/>
    <p:sldId id="384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5" autoAdjust="0"/>
    <p:restoredTop sz="50000" autoAdjust="0"/>
  </p:normalViewPr>
  <p:slideViewPr>
    <p:cSldViewPr snapToGrid="0">
      <p:cViewPr varScale="1">
        <p:scale>
          <a:sx n="111" d="100"/>
          <a:sy n="111" d="100"/>
        </p:scale>
        <p:origin x="-25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13</a:t>
            </a:r>
            <a:r>
              <a:rPr lang="en-GB" sz="3200" dirty="0" smtClean="0"/>
              <a:t> </a:t>
            </a:r>
            <a:r>
              <a:rPr lang="en-GB" sz="3200" dirty="0" smtClean="0"/>
              <a:t>April 2017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emulator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firmware - SACI 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readout software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CHESS-2-to-FMC adaptor board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 digital hardware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CHESS-2 mini-module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ABCStar/</a:t>
            </a:r>
            <a:r>
              <a:rPr lang="en-GB" sz="2400" dirty="0" err="1" smtClean="0"/>
              <a:t>HCCStar</a:t>
            </a:r>
            <a:r>
              <a:rPr lang="en-GB" sz="2400" dirty="0" smtClean="0"/>
              <a:t> news</a:t>
            </a:r>
          </a:p>
          <a:p>
            <a:pPr lvl="1">
              <a:spcAft>
                <a:spcPts val="600"/>
              </a:spcAft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firmware status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Atlys firmware / CHESS-2 analogue test status:</a:t>
            </a:r>
            <a:endParaRPr lang="en-GB" dirty="0" smtClean="0"/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Bojan and Igor at Ljubljana found a response to top laser injection </a:t>
            </a:r>
            <a:r>
              <a:rPr lang="en-GB" dirty="0" smtClean="0"/>
              <a:t>for some pixels of the 512-pixel test array, though lower than usual sensors. Working to understand more.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50089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00FF"/>
                </a:solidFill>
              </a:rPr>
              <a:t>CHESS-2-to-FMC adaptor </a:t>
            </a:r>
            <a:r>
              <a:rPr lang="en-GB" sz="3600" dirty="0" smtClean="0">
                <a:solidFill>
                  <a:srgbClr val="0000FF"/>
                </a:solidFill>
              </a:rPr>
              <a:t>board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3180902"/>
            <a:ext cx="8795842" cy="22672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80988">
              <a:spcAft>
                <a:spcPts val="400"/>
              </a:spcAft>
            </a:pPr>
            <a:r>
              <a:rPr lang="en-GB" sz="1600" dirty="0" smtClean="0">
                <a:solidFill>
                  <a:prstClr val="black"/>
                </a:solidFill>
              </a:rPr>
              <a:t>Tested DAC lines so far, transposed as expected.</a:t>
            </a:r>
          </a:p>
          <a:p>
            <a:pPr indent="-280988">
              <a:spcAft>
                <a:spcPts val="400"/>
              </a:spcAft>
            </a:pPr>
            <a:r>
              <a:rPr lang="en-GB" sz="1600" dirty="0" smtClean="0">
                <a:solidFill>
                  <a:prstClr val="black"/>
                </a:solidFill>
              </a:rPr>
              <a:t>Before connecting the daughterboard, need to verify the correct values to use for: ASIC Pinout names in bold:</a:t>
            </a:r>
          </a:p>
          <a:p>
            <a:pPr marL="179388" lvl="1" indent="-3175">
              <a:spcAft>
                <a:spcPts val="400"/>
              </a:spcAft>
            </a:pPr>
            <a:r>
              <a:rPr lang="en-GB" sz="1600" dirty="0" smtClean="0">
                <a:solidFill>
                  <a:prstClr val="black"/>
                </a:solidFill>
              </a:rPr>
              <a:t>DACs: </a:t>
            </a:r>
            <a:r>
              <a:rPr lang="en-GB" sz="1600" b="1" dirty="0" smtClean="0">
                <a:solidFill>
                  <a:prstClr val="black"/>
                </a:solidFill>
              </a:rPr>
              <a:t>RP </a:t>
            </a:r>
            <a:r>
              <a:rPr lang="en-GB" sz="1600" dirty="0" smtClean="0">
                <a:solidFill>
                  <a:prstClr val="black"/>
                </a:solidFill>
              </a:rPr>
              <a:t>(pin 163/</a:t>
            </a:r>
            <a:r>
              <a:rPr lang="en-GB" sz="1600" dirty="0" err="1" smtClean="0">
                <a:solidFill>
                  <a:prstClr val="black"/>
                </a:solidFill>
              </a:rPr>
              <a:t>DAC_REFp</a:t>
            </a:r>
            <a:r>
              <a:rPr lang="en-GB" sz="1600" dirty="0" smtClean="0">
                <a:solidFill>
                  <a:prstClr val="black"/>
                </a:solidFill>
              </a:rPr>
              <a:t>), </a:t>
            </a:r>
            <a:r>
              <a:rPr lang="en-GB" sz="1600" b="1" dirty="0" smtClean="0">
                <a:solidFill>
                  <a:prstClr val="black"/>
                </a:solidFill>
              </a:rPr>
              <a:t>RN</a:t>
            </a:r>
            <a:r>
              <a:rPr lang="en-GB" sz="1600" dirty="0" smtClean="0">
                <a:solidFill>
                  <a:prstClr val="black"/>
                </a:solidFill>
              </a:rPr>
              <a:t> (pin 164/</a:t>
            </a:r>
            <a:r>
              <a:rPr lang="en-GB" sz="1600" dirty="0" err="1" smtClean="0">
                <a:solidFill>
                  <a:prstClr val="black"/>
                </a:solidFill>
              </a:rPr>
              <a:t>DAC_REFn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>
                <a:solidFill>
                  <a:prstClr val="black"/>
                </a:solidFill>
              </a:rPr>
              <a:t>), </a:t>
            </a:r>
            <a:r>
              <a:rPr lang="en-GB" sz="1600" b="1" dirty="0" err="1" smtClean="0">
                <a:solidFill>
                  <a:prstClr val="black"/>
                </a:solidFill>
              </a:rPr>
              <a:t>LVDS_TX_Current_Vctrl</a:t>
            </a:r>
            <a:r>
              <a:rPr lang="en-GB" sz="1600" b="1" dirty="0" smtClean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(</a:t>
            </a:r>
            <a:r>
              <a:rPr lang="en-GB" sz="1600" dirty="0">
                <a:solidFill>
                  <a:prstClr val="black"/>
                </a:solidFill>
              </a:rPr>
              <a:t>pin </a:t>
            </a:r>
            <a:r>
              <a:rPr lang="en-GB" sz="1600" dirty="0" smtClean="0">
                <a:solidFill>
                  <a:prstClr val="black"/>
                </a:solidFill>
              </a:rPr>
              <a:t>136/LVDS_VCOM), </a:t>
            </a:r>
            <a:r>
              <a:rPr lang="en-GB" sz="1600" b="1" dirty="0" smtClean="0">
                <a:solidFill>
                  <a:prstClr val="black"/>
                </a:solidFill>
              </a:rPr>
              <a:t>LVDSBIASTX</a:t>
            </a:r>
            <a:r>
              <a:rPr lang="en-GB" sz="1600" dirty="0" smtClean="0">
                <a:solidFill>
                  <a:prstClr val="black"/>
                </a:solidFill>
              </a:rPr>
              <a:t> (pin 174)</a:t>
            </a:r>
          </a:p>
          <a:p>
            <a:pPr marL="179388" lvl="1" indent="-3175">
              <a:spcAft>
                <a:spcPts val="400"/>
              </a:spcAft>
            </a:pPr>
            <a:r>
              <a:rPr lang="en-GB" sz="1600" dirty="0" smtClean="0">
                <a:solidFill>
                  <a:prstClr val="black"/>
                </a:solidFill>
              </a:rPr>
              <a:t>Digital signals: BIT_SEL (pin 178), </a:t>
            </a:r>
            <a:r>
              <a:rPr lang="en-GB" sz="1600" dirty="0" err="1" smtClean="0">
                <a:solidFill>
                  <a:prstClr val="black"/>
                </a:solidFill>
              </a:rPr>
              <a:t>DACEnB</a:t>
            </a:r>
            <a:r>
              <a:rPr lang="en-GB" sz="1600" dirty="0" smtClean="0">
                <a:solidFill>
                  <a:prstClr val="black"/>
                </a:solidFill>
              </a:rPr>
              <a:t> (pin 156), </a:t>
            </a:r>
            <a:r>
              <a:rPr lang="en-GB" sz="1600" dirty="0" err="1" smtClean="0">
                <a:solidFill>
                  <a:prstClr val="black"/>
                </a:solidFill>
              </a:rPr>
              <a:t>AcModeEn</a:t>
            </a:r>
            <a:r>
              <a:rPr lang="en-GB" sz="1600" dirty="0" smtClean="0">
                <a:solidFill>
                  <a:prstClr val="black"/>
                </a:solidFill>
              </a:rPr>
              <a:t> (pin 175), </a:t>
            </a:r>
            <a:r>
              <a:rPr lang="en-GB" sz="1600" dirty="0" err="1" smtClean="0">
                <a:solidFill>
                  <a:prstClr val="black"/>
                </a:solidFill>
              </a:rPr>
              <a:t>LVDS_TX_CurrentBit</a:t>
            </a:r>
            <a:r>
              <a:rPr lang="en-GB" sz="1600" dirty="0" smtClean="0">
                <a:solidFill>
                  <a:prstClr val="black"/>
                </a:solidFill>
              </a:rPr>
              <a:t> (pin 179)</a:t>
            </a:r>
          </a:p>
          <a:p>
            <a:pPr indent="-280987">
              <a:spcAft>
                <a:spcPts val="400"/>
              </a:spcAft>
            </a:pPr>
            <a:r>
              <a:rPr lang="en-GB" sz="1600" dirty="0" smtClean="0">
                <a:solidFill>
                  <a:prstClr val="black"/>
                </a:solidFill>
              </a:rPr>
              <a:t>Wojtek will check </a:t>
            </a:r>
            <a:r>
              <a:rPr lang="en-GB" sz="1600" smtClean="0">
                <a:solidFill>
                  <a:prstClr val="black"/>
                </a:solidFill>
              </a:rPr>
              <a:t>with Pietro at SLAC.</a:t>
            </a:r>
            <a:endParaRPr lang="en-GB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179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digital hardware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1800"/>
            <a:ext cx="8795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No news this week. </a:t>
            </a:r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065403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 smtClean="0">
                <a:solidFill>
                  <a:srgbClr val="0000FF"/>
                </a:solidFill>
              </a:rPr>
              <a:t>ABCStar</a:t>
            </a:r>
            <a:r>
              <a:rPr lang="en-GB" sz="3600" dirty="0" smtClean="0">
                <a:solidFill>
                  <a:srgbClr val="0000FF"/>
                </a:solidFill>
              </a:rPr>
              <a:t>/</a:t>
            </a:r>
            <a:r>
              <a:rPr lang="en-GB" sz="3600" dirty="0" err="1" smtClean="0">
                <a:solidFill>
                  <a:srgbClr val="0000FF"/>
                </a:solidFill>
              </a:rPr>
              <a:t>HCCStar</a:t>
            </a:r>
            <a:r>
              <a:rPr lang="en-GB" sz="3600" dirty="0" smtClean="0">
                <a:solidFill>
                  <a:srgbClr val="0000FF"/>
                </a:solidFill>
              </a:rPr>
              <a:t> news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2783513"/>
            <a:ext cx="8795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No news this week.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20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73631</TotalTime>
  <Words>187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Progress and next steps  13 April 2017  this version is the minutes of the meeting 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1594</cp:revision>
  <cp:lastPrinted>2015-07-21T15:43:16Z</cp:lastPrinted>
  <dcterms:created xsi:type="dcterms:W3CDTF">2014-09-18T13:48:06Z</dcterms:created>
  <dcterms:modified xsi:type="dcterms:W3CDTF">2017-04-13T15:25:25Z</dcterms:modified>
</cp:coreProperties>
</file>