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3" r:id="rId4"/>
    <p:sldId id="38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1" d="100"/>
          <a:sy n="111" d="100"/>
        </p:scale>
        <p:origin x="-25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13</a:t>
            </a:r>
            <a:r>
              <a:rPr lang="en-GB" sz="3200" dirty="0" smtClean="0"/>
              <a:t> </a:t>
            </a:r>
            <a:r>
              <a:rPr lang="en-GB" sz="3200" dirty="0" smtClean="0"/>
              <a:t>April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ABCStar/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Bojan and Igor at Ljubljana found a response to top laser injection </a:t>
            </a:r>
            <a:r>
              <a:rPr lang="en-GB" dirty="0" smtClean="0"/>
              <a:t>for some pixels of the 512-pixel test array, though lower than usual sensors. Working to understand more.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50089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3180902"/>
            <a:ext cx="8795842" cy="22672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Tested DAC lines so far, transposed as expected.</a:t>
            </a:r>
          </a:p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Before connecting the daughterboard, need to verify the correct values to use for: ASIC Pinout names in bold:</a:t>
            </a:r>
          </a:p>
          <a:p>
            <a:pPr marL="179388" lvl="1" indent="-3175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DACs: </a:t>
            </a:r>
            <a:r>
              <a:rPr lang="en-GB" sz="1600" b="1" dirty="0" smtClean="0">
                <a:solidFill>
                  <a:prstClr val="black"/>
                </a:solidFill>
              </a:rPr>
              <a:t>RP </a:t>
            </a:r>
            <a:r>
              <a:rPr lang="en-GB" sz="1600" dirty="0" smtClean="0">
                <a:solidFill>
                  <a:prstClr val="black"/>
                </a:solidFill>
              </a:rPr>
              <a:t>(pin 163/</a:t>
            </a:r>
            <a:r>
              <a:rPr lang="en-GB" sz="1600" dirty="0" err="1" smtClean="0">
                <a:solidFill>
                  <a:prstClr val="black"/>
                </a:solidFill>
              </a:rPr>
              <a:t>DAC_REFp</a:t>
            </a:r>
            <a:r>
              <a:rPr lang="en-GB" sz="1600" dirty="0" smtClean="0">
                <a:solidFill>
                  <a:prstClr val="black"/>
                </a:solidFill>
              </a:rPr>
              <a:t>), </a:t>
            </a:r>
            <a:r>
              <a:rPr lang="en-GB" sz="1600" b="1" dirty="0" smtClean="0">
                <a:solidFill>
                  <a:prstClr val="black"/>
                </a:solidFill>
              </a:rPr>
              <a:t>RN</a:t>
            </a:r>
            <a:r>
              <a:rPr lang="en-GB" sz="1600" dirty="0" smtClean="0">
                <a:solidFill>
                  <a:prstClr val="black"/>
                </a:solidFill>
              </a:rPr>
              <a:t> (pin 164/</a:t>
            </a:r>
            <a:r>
              <a:rPr lang="en-GB" sz="1600" dirty="0" err="1" smtClean="0">
                <a:solidFill>
                  <a:prstClr val="black"/>
                </a:solidFill>
              </a:rPr>
              <a:t>DAC_REFn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>
                <a:solidFill>
                  <a:prstClr val="black"/>
                </a:solidFill>
              </a:rPr>
              <a:t>), </a:t>
            </a:r>
            <a:r>
              <a:rPr lang="en-GB" sz="1600" b="1" dirty="0" err="1" smtClean="0">
                <a:solidFill>
                  <a:prstClr val="black"/>
                </a:solidFill>
              </a:rPr>
              <a:t>LVDS_TX_Current_Vctrl</a:t>
            </a:r>
            <a:r>
              <a:rPr lang="en-GB" sz="1600" b="1" dirty="0" smtClean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(</a:t>
            </a:r>
            <a:r>
              <a:rPr lang="en-GB" sz="1600" dirty="0">
                <a:solidFill>
                  <a:prstClr val="black"/>
                </a:solidFill>
              </a:rPr>
              <a:t>pin </a:t>
            </a:r>
            <a:r>
              <a:rPr lang="en-GB" sz="1600" dirty="0" smtClean="0">
                <a:solidFill>
                  <a:prstClr val="black"/>
                </a:solidFill>
              </a:rPr>
              <a:t>136/LVDS_VCOM), </a:t>
            </a:r>
            <a:r>
              <a:rPr lang="en-GB" sz="1600" b="1" dirty="0" smtClean="0">
                <a:solidFill>
                  <a:prstClr val="black"/>
                </a:solidFill>
              </a:rPr>
              <a:t>LVDSBIASTX</a:t>
            </a:r>
            <a:r>
              <a:rPr lang="en-GB" sz="1600" dirty="0" smtClean="0">
                <a:solidFill>
                  <a:prstClr val="black"/>
                </a:solidFill>
              </a:rPr>
              <a:t> (pin 174)</a:t>
            </a:r>
          </a:p>
          <a:p>
            <a:pPr marL="179388" lvl="1" indent="-3175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Digital signals: BIT_SEL (pin 178), </a:t>
            </a:r>
            <a:r>
              <a:rPr lang="en-GB" sz="1600" dirty="0" err="1" smtClean="0">
                <a:solidFill>
                  <a:prstClr val="black"/>
                </a:solidFill>
              </a:rPr>
              <a:t>DACEnB</a:t>
            </a:r>
            <a:r>
              <a:rPr lang="en-GB" sz="1600" dirty="0" smtClean="0">
                <a:solidFill>
                  <a:prstClr val="black"/>
                </a:solidFill>
              </a:rPr>
              <a:t> (pin 156), </a:t>
            </a:r>
            <a:r>
              <a:rPr lang="en-GB" sz="1600" dirty="0" err="1" smtClean="0">
                <a:solidFill>
                  <a:prstClr val="black"/>
                </a:solidFill>
              </a:rPr>
              <a:t>AcModeEn</a:t>
            </a:r>
            <a:r>
              <a:rPr lang="en-GB" sz="1600" dirty="0" smtClean="0">
                <a:solidFill>
                  <a:prstClr val="black"/>
                </a:solidFill>
              </a:rPr>
              <a:t> (pin 175), </a:t>
            </a:r>
            <a:r>
              <a:rPr lang="en-GB" sz="1600" dirty="0" err="1" smtClean="0">
                <a:solidFill>
                  <a:prstClr val="black"/>
                </a:solidFill>
              </a:rPr>
              <a:t>LVDS_TX_CurrentBit</a:t>
            </a:r>
            <a:r>
              <a:rPr lang="en-GB" sz="1600" dirty="0" smtClean="0">
                <a:solidFill>
                  <a:prstClr val="black"/>
                </a:solidFill>
              </a:rPr>
              <a:t> (pin 179)</a:t>
            </a:r>
          </a:p>
          <a:p>
            <a:pPr indent="-280987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Wojtek will check </a:t>
            </a:r>
            <a:r>
              <a:rPr lang="en-GB" sz="1600" smtClean="0">
                <a:solidFill>
                  <a:prstClr val="black"/>
                </a:solidFill>
              </a:rPr>
              <a:t>with Pietro at SLAC.</a:t>
            </a:r>
            <a:endParaRPr lang="en-GB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 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06540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783513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73631</TotalTime>
  <Words>187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Progress and next steps  13 April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1594</cp:revision>
  <cp:lastPrinted>2015-07-21T15:43:16Z</cp:lastPrinted>
  <dcterms:created xsi:type="dcterms:W3CDTF">2014-09-18T13:48:06Z</dcterms:created>
  <dcterms:modified xsi:type="dcterms:W3CDTF">2017-04-13T15:25:25Z</dcterms:modified>
</cp:coreProperties>
</file>