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382" r:id="rId2"/>
    <p:sldId id="333" r:id="rId3"/>
    <p:sldId id="383" r:id="rId4"/>
    <p:sldId id="384" r:id="rId5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65" autoAdjust="0"/>
    <p:restoredTop sz="50000" autoAdjust="0"/>
  </p:normalViewPr>
  <p:slideViewPr>
    <p:cSldViewPr snapToGrid="0">
      <p:cViewPr varScale="1">
        <p:scale>
          <a:sx n="115" d="100"/>
          <a:sy n="115" d="100"/>
        </p:scale>
        <p:origin x="-19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27/04/2017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27/04/2017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27/04/2017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27/04/2017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27/04/2017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27/04/2017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27/04/2017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27 </a:t>
            </a:r>
            <a:r>
              <a:rPr lang="en-GB" sz="3200" dirty="0" smtClean="0"/>
              <a:t>April 2017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digital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CHESS-2 mini-module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ABCStar/</a:t>
            </a:r>
            <a:r>
              <a:rPr lang="en-GB" sz="2400" dirty="0" err="1" smtClean="0"/>
              <a:t>HCCStar</a:t>
            </a:r>
            <a:r>
              <a:rPr lang="en-GB" sz="2400" dirty="0" smtClean="0"/>
              <a:t> news</a:t>
            </a:r>
          </a:p>
          <a:p>
            <a:pPr lvl="1">
              <a:spcAft>
                <a:spcPts val="600"/>
              </a:spcAft>
            </a:pP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Atlys firmware / CHESS-2 analogue test status:</a:t>
            </a: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Bojan and Igor at Ljubljana </a:t>
            </a:r>
            <a:r>
              <a:rPr lang="en-GB" dirty="0" smtClean="0"/>
              <a:t>have further test results with the analogue outputs, albeit a small response to high laser power.</a:t>
            </a:r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50089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CHESS-2-to-FMC adaptor </a:t>
            </a:r>
            <a:r>
              <a:rPr lang="en-GB" sz="3600" dirty="0" smtClean="0">
                <a:solidFill>
                  <a:srgbClr val="0000FF"/>
                </a:solidFill>
              </a:rPr>
              <a:t>board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839" y="3180902"/>
            <a:ext cx="879584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-280988">
              <a:spcAft>
                <a:spcPts val="400"/>
              </a:spcAft>
            </a:pPr>
            <a:r>
              <a:rPr lang="en-GB" sz="1600" dirty="0" smtClean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1179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digital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1800"/>
            <a:ext cx="879584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The layout of version 2 of the digi</a:t>
            </a:r>
            <a:r>
              <a:rPr lang="en-GB" sz="2000" dirty="0" smtClean="0"/>
              <a:t>tal daughterboards is progressing, to make wire-bonding easier. Su Dong will distribute layout files for review in the next week or so.</a:t>
            </a:r>
          </a:p>
          <a:p>
            <a:pPr marL="0" lvl="1">
              <a:spcAft>
                <a:spcPts val="600"/>
              </a:spcAft>
            </a:pPr>
            <a:endParaRPr lang="en-GB" dirty="0"/>
          </a:p>
          <a:p>
            <a:pPr marL="0" lvl="1">
              <a:spcAft>
                <a:spcPts val="600"/>
              </a:spcAft>
            </a:pPr>
            <a:r>
              <a:rPr lang="en-GB" dirty="0" smtClean="0"/>
              <a:t>Oxford has wire-bonded the bottom array and test structures only on a digital daughterboard, to see if this alleviates the HV leakage </a:t>
            </a:r>
            <a:r>
              <a:rPr lang="en-GB" smtClean="0"/>
              <a:t>current issues.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510786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 smtClean="0">
                <a:solidFill>
                  <a:srgbClr val="0000FF"/>
                </a:solidFill>
              </a:rPr>
              <a:t>ABCStar</a:t>
            </a:r>
            <a:r>
              <a:rPr lang="en-GB" sz="3600" dirty="0" smtClean="0">
                <a:solidFill>
                  <a:srgbClr val="0000FF"/>
                </a:solidFill>
              </a:rPr>
              <a:t>/</a:t>
            </a:r>
            <a:r>
              <a:rPr lang="en-GB" sz="3600" dirty="0" err="1" smtClean="0">
                <a:solidFill>
                  <a:srgbClr val="0000FF"/>
                </a:solidFill>
              </a:rPr>
              <a:t>HCCStar</a:t>
            </a:r>
            <a:r>
              <a:rPr lang="en-GB" sz="3600" dirty="0" smtClean="0">
                <a:solidFill>
                  <a:srgbClr val="0000FF"/>
                </a:solidFill>
              </a:rPr>
              <a:t> news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839" y="5825972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No news this week.</a:t>
            </a:r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79199</TotalTime>
  <Words>148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Progress and next steps  27 April 2017  this version is the minutes of the meeting 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1598</cp:revision>
  <cp:lastPrinted>2015-07-21T15:43:16Z</cp:lastPrinted>
  <dcterms:created xsi:type="dcterms:W3CDTF">2014-09-18T13:48:06Z</dcterms:created>
  <dcterms:modified xsi:type="dcterms:W3CDTF">2017-04-27T14:56:48Z</dcterms:modified>
</cp:coreProperties>
</file>