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82" r:id="rId2"/>
    <p:sldId id="333" r:id="rId3"/>
    <p:sldId id="383" r:id="rId4"/>
    <p:sldId id="384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6600"/>
    <a:srgbClr val="00CC00"/>
    <a:srgbClr val="FF6600"/>
    <a:srgbClr val="CCECFF"/>
    <a:srgbClr val="FF99CC"/>
    <a:srgbClr val="FF99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5" autoAdjust="0"/>
    <p:restoredTop sz="50000" autoAdjust="0"/>
  </p:normalViewPr>
  <p:slideViewPr>
    <p:cSldViewPr snapToGrid="0">
      <p:cViewPr varScale="1">
        <p:scale>
          <a:sx n="115" d="100"/>
          <a:sy n="115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3903FF-7B7F-4650-B377-95B9BB904032}" type="datetimeFigureOut">
              <a:rPr lang="en-GB" smtClean="0"/>
              <a:t>27/04/2017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3999C9-70B1-4FD2-959B-375AE71F5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0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3028-959A-4921-BF38-BD2DB0D51296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51D4-5E23-4633-A92B-EEE476AC51E4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91C3C-0E3B-4B00-AC33-FF515A78F85F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64A98-9F44-4B53-A8B2-00E249F48934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8BFAD-CF8F-4BA1-8E34-5F0B756DA439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6EF-8D88-4B53-9C34-08A513CE2BC7}" type="datetime1">
              <a:rPr lang="en-GB" smtClean="0"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AB97A-334F-47BC-99FA-08B840CB3CD0}" type="datetime1">
              <a:rPr lang="en-GB" smtClean="0"/>
              <a:t>27/04/2017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7C54-E519-49C6-A0EC-B11C32288A8D}" type="datetime1">
              <a:rPr lang="en-GB" smtClean="0"/>
              <a:t>27/04/2017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69EFA-E68E-42B5-A197-AC116B6FB4C8}" type="datetime1">
              <a:rPr lang="en-GB" smtClean="0"/>
              <a:t>27/04/2017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4C2D4-1065-465C-A239-A454E30F645F}" type="datetime1">
              <a:rPr lang="en-GB" smtClean="0"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D8BB1-4107-44E1-BCF8-2D19052B92A9}" type="datetime1">
              <a:rPr lang="en-GB" smtClean="0"/>
              <a:t>27/04/2017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6746-23CB-40B1-956A-853C0264A71A}" type="datetime1">
              <a:rPr lang="en-GB" smtClean="0"/>
              <a:t>27/04/2017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/Atlas/CHESSStripTestCh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1287"/>
            <a:ext cx="7772400" cy="1988531"/>
          </a:xfrm>
        </p:spPr>
        <p:txBody>
          <a:bodyPr anchor="t"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Progress and next steps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200" dirty="0" smtClean="0"/>
              <a:t>27 </a:t>
            </a:r>
            <a:r>
              <a:rPr lang="en-GB" sz="3200" dirty="0" smtClean="0"/>
              <a:t>April 2017</a:t>
            </a:r>
            <a:br>
              <a:rPr lang="en-GB" sz="3200" dirty="0" smtClean="0"/>
            </a:br>
            <a:r>
              <a:rPr lang="en-GB" sz="1800" dirty="0" smtClean="0">
                <a:solidFill>
                  <a:schemeClr val="bg1"/>
                </a:solidFill>
              </a:rPr>
              <a:t/>
            </a:r>
            <a:br>
              <a:rPr lang="en-GB" sz="1800" dirty="0" smtClean="0">
                <a:solidFill>
                  <a:schemeClr val="bg1"/>
                </a:solidFill>
              </a:rPr>
            </a:br>
            <a:r>
              <a:rPr lang="en-GB" sz="2000" dirty="0" smtClean="0">
                <a:solidFill>
                  <a:schemeClr val="bg1"/>
                </a:solidFill>
              </a:rPr>
              <a:t>this version is the minutes of the meeting</a:t>
            </a:r>
            <a:br>
              <a:rPr lang="en-GB" sz="2000" dirty="0" smtClean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0" b="64122"/>
          <a:stretch/>
        </p:blipFill>
        <p:spPr>
          <a:xfrm>
            <a:off x="2157994" y="1041796"/>
            <a:ext cx="5299363" cy="167797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5804786"/>
            <a:ext cx="7632848" cy="831372"/>
          </a:xfrm>
        </p:spPr>
        <p:txBody>
          <a:bodyPr>
            <a:normAutofit/>
          </a:bodyPr>
          <a:lstStyle/>
          <a:p>
            <a:r>
              <a:rPr lang="en-GB" dirty="0" smtClean="0"/>
              <a:t>J. J. John on behalf of the team</a:t>
            </a:r>
          </a:p>
        </p:txBody>
      </p:sp>
    </p:spTree>
    <p:extLst>
      <p:ext uri="{BB962C8B-B14F-4D97-AF65-F5344CB8AC3E}">
        <p14:creationId xmlns:p14="http://schemas.microsoft.com/office/powerpoint/2010/main" val="50498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Agenda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2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400" dirty="0" smtClean="0"/>
              <a:t>Discuss progress and steps for next week:</a:t>
            </a:r>
          </a:p>
          <a:p>
            <a:pPr>
              <a:spcAft>
                <a:spcPts val="600"/>
              </a:spcAft>
            </a:pPr>
            <a:endParaRPr lang="en-GB" sz="2400" dirty="0" smtClean="0"/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ABCN’ emulator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firmware - SACI </a:t>
            </a:r>
          </a:p>
          <a:p>
            <a:pPr lvl="1">
              <a:spcAft>
                <a:spcPts val="600"/>
              </a:spcAft>
            </a:pPr>
            <a:r>
              <a:rPr lang="en-GB" sz="2400" dirty="0"/>
              <a:t>	</a:t>
            </a:r>
            <a:r>
              <a:rPr lang="en-GB" sz="2400" dirty="0" smtClean="0"/>
              <a:t>readout software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CHESS-2-to-FMC adaptor board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CHESS-2 digital hardware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</a:rPr>
              <a:t>CHESS-2 mini-module</a:t>
            </a:r>
          </a:p>
          <a:p>
            <a:pPr lvl="1">
              <a:spcAft>
                <a:spcPts val="600"/>
              </a:spcAft>
            </a:pPr>
            <a:r>
              <a:rPr lang="en-GB" sz="2400" dirty="0" smtClean="0"/>
              <a:t>ABCStar/</a:t>
            </a:r>
            <a:r>
              <a:rPr lang="en-GB" sz="2400" dirty="0" err="1" smtClean="0"/>
              <a:t>HCCStar</a:t>
            </a:r>
            <a:r>
              <a:rPr lang="en-GB" sz="2400" dirty="0" smtClean="0"/>
              <a:t> news</a:t>
            </a:r>
          </a:p>
          <a:p>
            <a:pPr lvl="1">
              <a:spcAft>
                <a:spcPts val="600"/>
              </a:spcAft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156839" y="6117168"/>
            <a:ext cx="81079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GB" sz="1600" dirty="0" err="1" smtClean="0">
                <a:solidFill>
                  <a:schemeClr val="bg1">
                    <a:lumMod val="65000"/>
                  </a:schemeClr>
                </a:solidFill>
              </a:rPr>
              <a:t>TWiki</a:t>
            </a:r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page for CHESS and its test hardware: </a:t>
            </a:r>
            <a:r>
              <a:rPr lang="en-GB" sz="1600" dirty="0">
                <a:hlinkClick r:id="rId2"/>
              </a:rPr>
              <a:t>https://twiki.cern.ch/twiki/bin/view/Atlas/CHESSStripTestChip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61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ABCN’ firmware status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839" y="796642"/>
            <a:ext cx="879584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>
                <a:solidFill>
                  <a:srgbClr val="0000FF"/>
                </a:solidFill>
              </a:rPr>
              <a:t>Atlys firmware / CHESS-2 analogue test status:</a:t>
            </a:r>
            <a:endParaRPr lang="en-GB" dirty="0" smtClean="0"/>
          </a:p>
          <a:p>
            <a:pPr marL="447675" lvl="1" indent="-271463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Bojan and Igor at Ljubljana </a:t>
            </a:r>
            <a:r>
              <a:rPr lang="en-GB" dirty="0" smtClean="0"/>
              <a:t>have further test results with the analogue outputs, albeit a small response to high laser power.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50089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rgbClr val="0000FF"/>
                </a:solidFill>
              </a:rPr>
              <a:t>CHESS-2-to-FMC adaptor </a:t>
            </a:r>
            <a:r>
              <a:rPr lang="en-GB" sz="3600" dirty="0" smtClean="0">
                <a:solidFill>
                  <a:srgbClr val="0000FF"/>
                </a:solidFill>
              </a:rPr>
              <a:t>board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3180902"/>
            <a:ext cx="87958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-280988">
              <a:spcAft>
                <a:spcPts val="400"/>
              </a:spcAft>
            </a:pPr>
            <a:r>
              <a:rPr lang="en-GB" sz="1600" dirty="0" smtClean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81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60432" y="6484255"/>
            <a:ext cx="684076" cy="365125"/>
          </a:xfrm>
        </p:spPr>
        <p:txBody>
          <a:bodyPr/>
          <a:lstStyle/>
          <a:p>
            <a:fld id="{7F2886EE-AD67-426B-9E40-D4D67DDB6EF0}" type="slidenum">
              <a:rPr lang="en-GB" sz="1800" smtClean="0">
                <a:solidFill>
                  <a:schemeClr val="tx1"/>
                </a:solidFill>
              </a:rPr>
              <a:t>4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11790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0000FF"/>
                </a:solidFill>
              </a:rPr>
              <a:t>CHESS-2 digital hardware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839" y="791800"/>
            <a:ext cx="879584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The layout of version 2 of the digi</a:t>
            </a:r>
            <a:r>
              <a:rPr lang="en-GB" sz="2000" dirty="0" smtClean="0"/>
              <a:t>tal daughterboards is progressing, to make wire-bonding easier. Su Dong will distribute layout files for review in the next week or so.</a:t>
            </a:r>
          </a:p>
          <a:p>
            <a:pPr marL="0" lvl="1">
              <a:spcAft>
                <a:spcPts val="600"/>
              </a:spcAft>
            </a:pPr>
            <a:endParaRPr lang="en-GB" dirty="0"/>
          </a:p>
          <a:p>
            <a:pPr marL="0" lvl="1">
              <a:spcAft>
                <a:spcPts val="600"/>
              </a:spcAft>
            </a:pPr>
            <a:r>
              <a:rPr lang="en-GB" dirty="0" smtClean="0"/>
              <a:t>Oxford has wire-bonded the bottom array and test structures only on a digital daughterboard, to see if this alleviates the HV leakage </a:t>
            </a:r>
            <a:r>
              <a:rPr lang="en-GB" smtClean="0"/>
              <a:t>current issues.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10786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err="1" smtClean="0">
                <a:solidFill>
                  <a:srgbClr val="0000FF"/>
                </a:solidFill>
              </a:rPr>
              <a:t>ABCStar</a:t>
            </a:r>
            <a:r>
              <a:rPr lang="en-GB" sz="3600" dirty="0" smtClean="0">
                <a:solidFill>
                  <a:srgbClr val="0000FF"/>
                </a:solidFill>
              </a:rPr>
              <a:t>/</a:t>
            </a:r>
            <a:r>
              <a:rPr lang="en-GB" sz="3600" dirty="0" err="1" smtClean="0">
                <a:solidFill>
                  <a:srgbClr val="0000FF"/>
                </a:solidFill>
              </a:rPr>
              <a:t>HCCStar</a:t>
            </a:r>
            <a:r>
              <a:rPr lang="en-GB" sz="3600" dirty="0" smtClean="0">
                <a:solidFill>
                  <a:srgbClr val="0000FF"/>
                </a:solidFill>
              </a:rPr>
              <a:t> news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39" y="5825972"/>
            <a:ext cx="8795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</a:pPr>
            <a:r>
              <a:rPr lang="en-GB" sz="2000" dirty="0" smtClean="0"/>
              <a:t>No news this week.</a:t>
            </a:r>
          </a:p>
        </p:txBody>
      </p:sp>
    </p:spTree>
    <p:extLst>
      <p:ext uri="{BB962C8B-B14F-4D97-AF65-F5344CB8AC3E}">
        <p14:creationId xmlns:p14="http://schemas.microsoft.com/office/powerpoint/2010/main" val="122065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79199</TotalTime>
  <Words>148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Progress and next steps  27 April 2017  this version is the minutes of the meeting </vt:lpstr>
      <vt:lpstr>PowerPoint Presentation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Hardware for CHESS testing</dc:title>
  <dc:creator>Jaya John John</dc:creator>
  <cp:lastModifiedBy>Jaya John John</cp:lastModifiedBy>
  <cp:revision>1598</cp:revision>
  <cp:lastPrinted>2015-07-21T15:43:16Z</cp:lastPrinted>
  <dcterms:created xsi:type="dcterms:W3CDTF">2014-09-18T13:48:06Z</dcterms:created>
  <dcterms:modified xsi:type="dcterms:W3CDTF">2017-04-27T14:56:48Z</dcterms:modified>
</cp:coreProperties>
</file>