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382" r:id="rId2"/>
    <p:sldId id="333" r:id="rId3"/>
    <p:sldId id="385" r:id="rId4"/>
    <p:sldId id="384" r:id="rId5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65" autoAdjust="0"/>
    <p:restoredTop sz="50000" autoAdjust="0"/>
  </p:normalViewPr>
  <p:slideViewPr>
    <p:cSldViewPr snapToGrid="0">
      <p:cViewPr varScale="1">
        <p:scale>
          <a:sx n="81" d="100"/>
          <a:sy n="81" d="100"/>
        </p:scale>
        <p:origin x="1228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04/05/2017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04/05/2017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04/05/2017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04/05/2017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04/05/2017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04/05/2017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04/05/2017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04/05/2017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4 May </a:t>
            </a:r>
            <a:r>
              <a:rPr lang="en-GB" sz="3200" dirty="0" smtClean="0"/>
              <a:t>2017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</a:t>
            </a:r>
            <a:r>
              <a:rPr lang="en-GB" sz="2400" dirty="0" smtClean="0"/>
              <a:t>testing</a:t>
            </a: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news</a:t>
            </a: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err="1" smtClean="0"/>
              <a:t>ABCStar</a:t>
            </a:r>
            <a:r>
              <a:rPr lang="en-GB" sz="2400" dirty="0" smtClean="0"/>
              <a:t>/</a:t>
            </a:r>
            <a:r>
              <a:rPr lang="en-GB" sz="2400" dirty="0" err="1" smtClean="0"/>
              <a:t>HCCStar</a:t>
            </a:r>
            <a:r>
              <a:rPr lang="en-GB" sz="2400" dirty="0" smtClean="0"/>
              <a:t> </a:t>
            </a:r>
            <a:r>
              <a:rPr lang="en-GB" sz="2400" dirty="0" smtClean="0"/>
              <a:t>news</a:t>
            </a:r>
          </a:p>
          <a:p>
            <a:pPr lvl="1">
              <a:spcAft>
                <a:spcPts val="600"/>
              </a:spcAft>
            </a:pP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testing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839" y="796642"/>
            <a:ext cx="8795842" cy="25648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-280988">
              <a:spcAft>
                <a:spcPts val="400"/>
              </a:spcAft>
            </a:pPr>
            <a:r>
              <a:rPr lang="en-GB" dirty="0" smtClean="0">
                <a:solidFill>
                  <a:srgbClr val="0000FF"/>
                </a:solidFill>
              </a:rPr>
              <a:t>Status: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. </a:t>
            </a:r>
            <a:r>
              <a:rPr lang="en-GB" dirty="0" smtClean="0">
                <a:solidFill>
                  <a:prstClr val="black"/>
                </a:solidFill>
              </a:rPr>
              <a:t/>
            </a:r>
            <a:br>
              <a:rPr lang="en-GB" dirty="0" smtClean="0">
                <a:solidFill>
                  <a:prstClr val="black"/>
                </a:solidFill>
              </a:rPr>
            </a:br>
            <a:endParaRPr lang="en-GB" dirty="0" smtClean="0">
              <a:solidFill>
                <a:prstClr val="black"/>
              </a:solidFill>
            </a:endParaRPr>
          </a:p>
          <a:p>
            <a:pPr indent="-280988">
              <a:spcAft>
                <a:spcPts val="400"/>
              </a:spcAft>
            </a:pPr>
            <a:r>
              <a:rPr lang="en-GB" dirty="0" smtClean="0">
                <a:solidFill>
                  <a:srgbClr val="0000FF"/>
                </a:solidFill>
              </a:rPr>
              <a:t>Next steps: 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Robin will add control in firmware of the 4 digital lines needed.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Look </a:t>
            </a:r>
            <a:r>
              <a:rPr lang="en-GB" dirty="0">
                <a:solidFill>
                  <a:prstClr val="black"/>
                </a:solidFill>
              </a:rPr>
              <a:t>at testing </a:t>
            </a:r>
            <a:r>
              <a:rPr lang="en-GB" dirty="0" smtClean="0">
                <a:solidFill>
                  <a:prstClr val="black"/>
                </a:solidFill>
              </a:rPr>
              <a:t>with the digital daughterboard, using deterministic </a:t>
            </a:r>
            <a:r>
              <a:rPr lang="en-GB" dirty="0">
                <a:solidFill>
                  <a:prstClr val="black"/>
                </a:solidFill>
              </a:rPr>
              <a:t>outputs from CHESS-2 </a:t>
            </a:r>
            <a:r>
              <a:rPr lang="en-GB" dirty="0" smtClean="0">
                <a:solidFill>
                  <a:prstClr val="black"/>
                </a:solidFill>
              </a:rPr>
              <a:t>first.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Then look into “digital hits” via changing DACTH as SLAC has done.</a:t>
            </a:r>
          </a:p>
        </p:txBody>
      </p:sp>
    </p:spTree>
    <p:extLst>
      <p:ext uri="{BB962C8B-B14F-4D97-AF65-F5344CB8AC3E}">
        <p14:creationId xmlns:p14="http://schemas.microsoft.com/office/powerpoint/2010/main" val="325854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1179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</a:t>
            </a:r>
            <a:r>
              <a:rPr lang="en-GB" sz="3600" dirty="0" smtClean="0">
                <a:solidFill>
                  <a:srgbClr val="0000FF"/>
                </a:solidFill>
              </a:rPr>
              <a:t>news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1800"/>
            <a:ext cx="8795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dirty="0" err="1" smtClean="0"/>
              <a:t>Hervé</a:t>
            </a:r>
            <a:r>
              <a:rPr lang="en-GB" dirty="0" smtClean="0"/>
              <a:t> is preparing the diagram of how to FIB CHESS-2. The FIB modifications will be </a:t>
            </a:r>
            <a:r>
              <a:rPr lang="en-GB" dirty="0" smtClean="0"/>
              <a:t>done in Barcelona.</a:t>
            </a:r>
            <a:endParaRPr lang="en-GB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07574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 smtClean="0">
                <a:solidFill>
                  <a:srgbClr val="0000FF"/>
                </a:solidFill>
              </a:rPr>
              <a:t>ABCStar</a:t>
            </a:r>
            <a:r>
              <a:rPr lang="en-GB" sz="3600" dirty="0" smtClean="0">
                <a:solidFill>
                  <a:srgbClr val="0000FF"/>
                </a:solidFill>
              </a:rPr>
              <a:t>/</a:t>
            </a:r>
            <a:r>
              <a:rPr lang="en-GB" sz="3600" dirty="0" err="1" smtClean="0">
                <a:solidFill>
                  <a:srgbClr val="0000FF"/>
                </a:solidFill>
              </a:rPr>
              <a:t>HCCStar</a:t>
            </a:r>
            <a:r>
              <a:rPr lang="en-GB" sz="3600" dirty="0" smtClean="0">
                <a:solidFill>
                  <a:srgbClr val="0000FF"/>
                </a:solidFill>
              </a:rPr>
              <a:t> news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839" y="2793852"/>
            <a:ext cx="879584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Matt Warren is finalising the code for the LCB protocol block to go into the end of May Multi-Project Wafer run submission which Penn is organising. This will give us a chance to test the LCB protocol on silicon ahead of the future </a:t>
            </a:r>
            <a:r>
              <a:rPr lang="en-GB" sz="2000" dirty="0" err="1" smtClean="0"/>
              <a:t>ABCStar</a:t>
            </a:r>
            <a:r>
              <a:rPr lang="en-GB" sz="2000" dirty="0" smtClean="0"/>
              <a:t> submission (goal: end of 2017).</a:t>
            </a:r>
          </a:p>
          <a:p>
            <a:pPr marL="0" lvl="1">
              <a:spcAft>
                <a:spcPts val="600"/>
              </a:spcAft>
            </a:pPr>
            <a:endParaRPr lang="en-GB" sz="2000" dirty="0"/>
          </a:p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LCB</a:t>
            </a:r>
            <a:r>
              <a:rPr lang="en-GB" sz="2000" dirty="0" smtClean="0"/>
              <a:t> = L0 trigger, Command and BCR (Bunch Counter Reset)</a:t>
            </a:r>
          </a:p>
          <a:p>
            <a:pPr marL="0" lvl="1">
              <a:spcAft>
                <a:spcPts val="600"/>
              </a:spcAft>
            </a:pPr>
            <a:endParaRPr lang="en-GB" sz="2000" dirty="0" smtClean="0"/>
          </a:p>
          <a:p>
            <a:pPr marL="0" lvl="1">
              <a:spcAft>
                <a:spcPts val="600"/>
              </a:spcAft>
            </a:pPr>
            <a:r>
              <a:rPr lang="en-GB" sz="2000" dirty="0" smtClean="0"/>
              <a:t>Various design and verification work is proceeding such as the “High Priority Register” which is used if LCB protocol lock is lost.</a:t>
            </a:r>
          </a:p>
          <a:p>
            <a:pPr marL="0" lvl="1">
              <a:spcAft>
                <a:spcPts val="600"/>
              </a:spcAft>
            </a:pPr>
            <a:endParaRPr lang="en-GB" sz="2000" dirty="0"/>
          </a:p>
          <a:p>
            <a:pPr marL="0" lvl="1">
              <a:spcAft>
                <a:spcPts val="600"/>
              </a:spcAft>
            </a:pPr>
            <a:r>
              <a:rPr lang="en-GB" sz="2000" dirty="0" smtClean="0"/>
              <a:t>From an ABCN’ point of view, we can continue to focus on the current codebase.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79464</TotalTime>
  <Words>184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Progress and next steps  4 May 2017  this version is the minutes of the meeting 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</cp:lastModifiedBy>
  <cp:revision>1616</cp:revision>
  <cp:lastPrinted>2015-07-21T15:43:16Z</cp:lastPrinted>
  <dcterms:created xsi:type="dcterms:W3CDTF">2014-09-18T13:48:06Z</dcterms:created>
  <dcterms:modified xsi:type="dcterms:W3CDTF">2017-05-04T10:12:55Z</dcterms:modified>
</cp:coreProperties>
</file>