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47"/>
    <p:restoredTop sz="99602" autoAdjust="0"/>
  </p:normalViewPr>
  <p:slideViewPr>
    <p:cSldViewPr snapToGrid="0" snapToObjects="1">
      <p:cViewPr varScale="1">
        <p:scale>
          <a:sx n="135" d="100"/>
          <a:sy n="135" d="100"/>
        </p:scale>
        <p:origin x="7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76CFC-D9AF-CE43-B737-1E8200C7CA54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31323-069C-3C40-9712-D2ACC1F01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165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291EE-B70F-1E4B-A413-776E63E8F0A9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579E6-1828-7043-B2C9-993B6AF42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409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C81-7654-F244-ACF3-6A2354A2C541}" type="datetime1">
              <a:rPr lang="en-GB" smtClean="0"/>
              <a:t>28/02/2017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5DCE-7FDD-2547-9E4E-F771BD978384}" type="datetime1">
              <a:rPr lang="en-GB" smtClean="0"/>
              <a:t>28/02/2017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1F9-C28E-8343-B92E-6E289823CC8D}" type="datetime1">
              <a:rPr lang="en-GB" smtClean="0"/>
              <a:t>28/02/2017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50B1-D014-4045-9C81-A210229F9E5A}" type="datetime1">
              <a:rPr lang="en-GB" smtClean="0"/>
              <a:t>28/02/2017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7698-7F13-3643-B39D-37E2C1105F58}" type="datetime1">
              <a:rPr lang="en-GB" smtClean="0"/>
              <a:t>28/02/2017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5795-26F0-1948-AF3B-41E810AAB66D}" type="datetime1">
              <a:rPr lang="en-GB" smtClean="0"/>
              <a:t>28/02/2017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BB23-730F-F84D-91A7-C1779D36351E}" type="datetime1">
              <a:rPr lang="en-GB" smtClean="0"/>
              <a:t>28/02/2017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3983-115E-3045-9FB9-028430D947DC}" type="datetime1">
              <a:rPr lang="en-GB" smtClean="0"/>
              <a:t>28/02/2017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B41C0-7385-8348-9916-C326503D12D2}" type="datetime1">
              <a:rPr lang="en-GB" smtClean="0"/>
              <a:t>28/02/2017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1117-806F-9F45-9C8B-781676445428}" type="datetime1">
              <a:rPr lang="en-GB" smtClean="0"/>
              <a:t>28/02/2017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74D2-E98A-E141-8288-9BC686AF7202}" type="datetime1">
              <a:rPr lang="en-GB" smtClean="0"/>
              <a:t>28/02/2017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81952D-C92F-7C4D-97D9-965B7E7912C8}" type="datetime1">
              <a:rPr lang="en-GB" smtClean="0"/>
              <a:t>28/02/2017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223476"/>
          </a:xfrm>
        </p:spPr>
        <p:txBody>
          <a:bodyPr/>
          <a:lstStyle/>
          <a:p>
            <a:r>
              <a:rPr lang="en-US" sz="6600" dirty="0" smtClean="0"/>
              <a:t>CHESS2 Digital Testing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3400" y="3391890"/>
            <a:ext cx="5537200" cy="12192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898989"/>
                </a:solidFill>
              </a:rPr>
              <a:t>K. Kanisauskas</a:t>
            </a:r>
            <a:r>
              <a:rPr lang="en-US" dirty="0" smtClean="0">
                <a:solidFill>
                  <a:srgbClr val="898989"/>
                </a:solidFill>
              </a:rPr>
              <a:t>, T</a:t>
            </a:r>
            <a:r>
              <a:rPr lang="en-US" dirty="0">
                <a:solidFill>
                  <a:srgbClr val="898989"/>
                </a:solidFill>
              </a:rPr>
              <a:t>. Huffman, J.J </a:t>
            </a:r>
            <a:r>
              <a:rPr lang="en-US" dirty="0" smtClean="0">
                <a:solidFill>
                  <a:srgbClr val="898989"/>
                </a:solidFill>
              </a:rPr>
              <a:t>John, </a:t>
            </a:r>
            <a:r>
              <a:rPr lang="en-US" dirty="0">
                <a:solidFill>
                  <a:srgbClr val="898989"/>
                </a:solidFill>
              </a:rPr>
              <a:t>R. </a:t>
            </a:r>
            <a:r>
              <a:rPr lang="en-US" dirty="0" err="1" smtClean="0">
                <a:solidFill>
                  <a:srgbClr val="898989"/>
                </a:solidFill>
              </a:rPr>
              <a:t>Plackett</a:t>
            </a:r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56388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ATLAS Strip CMOS Regular Meeting</a:t>
            </a:r>
          </a:p>
          <a:p>
            <a:r>
              <a:rPr lang="en-US" sz="1800" dirty="0" smtClean="0"/>
              <a:t>February </a:t>
            </a:r>
            <a:r>
              <a:rPr lang="en-US" sz="1800" dirty="0" smtClean="0"/>
              <a:t>28, </a:t>
            </a:r>
            <a:r>
              <a:rPr lang="en-US" sz="1800" dirty="0" smtClean="0"/>
              <a:t>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6310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863600"/>
          </a:xfrm>
        </p:spPr>
        <p:txBody>
          <a:bodyPr/>
          <a:lstStyle/>
          <a:p>
            <a:pPr algn="l"/>
            <a:r>
              <a:rPr lang="en-US" sz="4800" dirty="0" smtClean="0"/>
              <a:t>CHESS2 Threshold Scans (1)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5576" y="4740176"/>
            <a:ext cx="82977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A </a:t>
            </a:r>
            <a:r>
              <a:rPr lang="en-US" dirty="0" err="1" smtClean="0"/>
              <a:t>LabView</a:t>
            </a:r>
            <a:r>
              <a:rPr lang="en-US" dirty="0" smtClean="0"/>
              <a:t> program was made to automate threshold scans for the test array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Threshold scans were done in the range from 1400mV to 1700mV in steps of 5mV, while BL was set to 1600mV (default value)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A number of transitions were recorded at each threshold step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Threshold voltage in this case was regarded as TH value at which max number of transitions occur (within 25us time frame) </a:t>
            </a: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sz="2000" dirty="0" smtClean="0"/>
          </a:p>
          <a:p>
            <a:pPr marL="285750" indent="-285750">
              <a:buFont typeface="Wingdings" charset="2"/>
              <a:buChar char="§"/>
            </a:pPr>
            <a:endParaRPr lang="en-US" sz="2000" dirty="0" smtClean="0"/>
          </a:p>
          <a:p>
            <a:pPr marL="285750" indent="-285750">
              <a:buFont typeface="Wingdings" charset="2"/>
              <a:buChar char="§"/>
            </a:pPr>
            <a:endParaRPr lang="en-US" baseline="30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27" y="1280070"/>
            <a:ext cx="7874000" cy="328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0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692"/>
            <a:ext cx="8229600" cy="901700"/>
          </a:xfrm>
        </p:spPr>
        <p:txBody>
          <a:bodyPr/>
          <a:lstStyle/>
          <a:p>
            <a:pPr algn="l"/>
            <a:r>
              <a:rPr lang="en-US" sz="4800" dirty="0" smtClean="0"/>
              <a:t>CHESS2 Threshold Scans </a:t>
            </a:r>
            <a:r>
              <a:rPr lang="en-US" sz="4800" dirty="0" smtClean="0"/>
              <a:t>(2)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5" name="Picture 1" descr="MS-CHESS2 Threshold Distribution [Bias: -70V, BL: 1.6V] &#10;140 &#10;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88" y="1291808"/>
            <a:ext cx="3721656" cy="279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S-CHESS2 Threshold Distribution [BL: 1.6V] &#10;ov &#10;-70V &#10;50 &#10;40 &#10;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744" y="1164808"/>
            <a:ext cx="3848656" cy="2886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948112" y="414571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columns (176 pixels)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86097" y="4145716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512 pixels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4736464"/>
            <a:ext cx="7810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DAQ time corresponds to ≈3min per pixel (≈26h for </a:t>
            </a:r>
            <a:r>
              <a:rPr lang="en-US" smtClean="0"/>
              <a:t>the entire test array)</a:t>
            </a: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The results suggest threshold distribution variation with bias voltage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The pixels on the left hand side of the distributions are either off or the transitions occur at very low threshold voltages</a:t>
            </a:r>
          </a:p>
        </p:txBody>
      </p:sp>
    </p:spTree>
    <p:extLst>
      <p:ext uri="{BB962C8B-B14F-4D97-AF65-F5344CB8AC3E}">
        <p14:creationId xmlns:p14="http://schemas.microsoft.com/office/powerpoint/2010/main" val="196213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3144</TotalTime>
  <Words>168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Century Gothic</vt:lpstr>
      <vt:lpstr>Courier New</vt:lpstr>
      <vt:lpstr>Palatino Linotype</vt:lpstr>
      <vt:lpstr>Wingdings</vt:lpstr>
      <vt:lpstr>Arial</vt:lpstr>
      <vt:lpstr>Executive</vt:lpstr>
      <vt:lpstr>CHESS2 Digital Testing</vt:lpstr>
      <vt:lpstr>CHESS2 Threshold Scans (1)</vt:lpstr>
      <vt:lpstr>CHESS2 Threshold Scans (2)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HV-CMOS Sensor Characterization</dc:title>
  <dc:creator>Kestutis K.</dc:creator>
  <cp:lastModifiedBy>Kestutis Kanisauskas</cp:lastModifiedBy>
  <cp:revision>84</cp:revision>
  <dcterms:created xsi:type="dcterms:W3CDTF">2016-02-07T23:07:18Z</dcterms:created>
  <dcterms:modified xsi:type="dcterms:W3CDTF">2017-02-28T16:17:12Z</dcterms:modified>
</cp:coreProperties>
</file>