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1560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821094"/>
            <a:ext cx="8693150" cy="5209819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Melissa Clegg </a:t>
            </a:r>
            <a:r>
              <a:rPr lang="en-US" dirty="0"/>
              <a:t>promoted to </a:t>
            </a:r>
            <a:r>
              <a:rPr lang="en-US" i="1" dirty="0"/>
              <a:t>INSPIRE Database Associate</a:t>
            </a:r>
            <a:r>
              <a:rPr lang="en-US" dirty="0"/>
              <a:t>. </a:t>
            </a:r>
            <a:r>
              <a:rPr lang="en-US" b="1" dirty="0"/>
              <a:t>Margaret Miller </a:t>
            </a:r>
            <a:r>
              <a:rPr lang="en-US" dirty="0"/>
              <a:t>continues full-time on author identification. </a:t>
            </a:r>
          </a:p>
          <a:p>
            <a:pPr marL="0" indent="0">
              <a:buNone/>
            </a:pPr>
            <a:r>
              <a:rPr lang="en-US" b="1" dirty="0"/>
              <a:t>Kathy Saumell </a:t>
            </a:r>
            <a:r>
              <a:rPr lang="en-US" dirty="0"/>
              <a:t>part-time on </a:t>
            </a:r>
            <a:r>
              <a:rPr lang="en-US" dirty="0" err="1"/>
              <a:t>HEPJobs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Fermilab</a:t>
            </a:r>
            <a:r>
              <a:rPr lang="en-US" dirty="0"/>
              <a:t> continues to use INSPIRE to manage its Technical Publication program and submit records to Department of Energy Office of Scientific and Technical Information. Program run by </a:t>
            </a:r>
            <a:r>
              <a:rPr lang="en-US" b="1" dirty="0"/>
              <a:t>Kathryn Duerr </a:t>
            </a:r>
            <a:r>
              <a:rPr lang="en-US" dirty="0"/>
              <a:t>and part-time assistant (1.0 FTE total).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3.5</a:t>
            </a:r>
            <a:r>
              <a:rPr lang="en-US" dirty="0"/>
              <a:t> FTE total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 support for INSPIRE program under CIO </a:t>
            </a:r>
            <a:r>
              <a:rPr lang="en-US" b="1" dirty="0"/>
              <a:t>Rob </a:t>
            </a:r>
            <a:r>
              <a:rPr lang="en-US" b="1" dirty="0" err="1"/>
              <a:t>Roser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and INSPIRE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Heath O’Connell | 2017 INSPIRE Advisory </a:t>
            </a:r>
            <a:r>
              <a:rPr lang="en-US"/>
              <a:t>Board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12</TotalTime>
  <Words>86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Fermilab and INSPIRE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B. O'connell x6017 13577N</dc:creator>
  <cp:lastModifiedBy>Heath B. O'connell x6017 13577N</cp:lastModifiedBy>
  <cp:revision>6</cp:revision>
  <cp:lastPrinted>2014-01-20T19:40:21Z</cp:lastPrinted>
  <dcterms:created xsi:type="dcterms:W3CDTF">2017-04-26T19:24:40Z</dcterms:created>
  <dcterms:modified xsi:type="dcterms:W3CDTF">2017-04-27T15:28:32Z</dcterms:modified>
</cp:coreProperties>
</file>