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9" name="Shape 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  <p:pic>
        <p:nvPicPr>
          <p:cNvPr id="9" name="Shape 9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317599" y="4784751"/>
            <a:ext cx="1787747" cy="29529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SLAC INSPIRE team</a:t>
            </a:r>
          </a:p>
        </p:txBody>
      </p:sp>
      <p:sp>
        <p:nvSpPr>
          <p:cNvPr id="56" name="Shape 5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site report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overview: mostly stable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some budget tightening shortly after last AB meeting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 sz="1400"/>
              <a:t>FTEs: .25 manager, 1 technical lead, 2.1 curators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 stable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throughput for curation and user tickets remains at levels previously reported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backlogs are mostly under control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technical lead shifting focus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for most of the past year:  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production site operations (with Samuele @ CERN) 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data integrity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starting to shift focus to Invenio3 &amp; migration 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fewer changes on production site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federal budget uncertainty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White House’s 1st budget request had a 20% reduction for the DOE’s Office of Science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budget issue is bigger than INSPIRE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don’t know if that will be the final target for Office of Science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don’t know how Office of Science will spread the pain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will learn more later this month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i="1" lang="en"/>
              <a:t>sorry for the cliffhanger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