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Updates from DESY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Staffing changes</a:t>
            </a:r>
          </a:p>
        </p:txBody>
      </p:sp>
      <p:pic>
        <p:nvPicPr>
          <p:cNvPr descr="DESY-Logo-cyan-RGB_ger.jpg"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70226" y="4053776"/>
            <a:ext cx="959852" cy="959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Catalogers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2212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Stricter requirements for non-permanent staff, should not do permanent tasks.</a:t>
            </a:r>
            <a:br>
              <a:rPr lang="en"/>
            </a:br>
            <a:r>
              <a:rPr lang="en"/>
              <a:t>We used to have 1 - 2 former apprentices working for INSPIRE inputting.</a:t>
            </a:r>
            <a:br>
              <a:rPr lang="en"/>
            </a:br>
            <a:r>
              <a:rPr lang="en"/>
              <a:t>Now doing one-time project work, not all for INSPIRE.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1 permanent staff is now also working for another project.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1.6 FTE (reduction from 2.8 FTE) (Tanja Füllgraf, Hille Lünert, Marion Bierhahn) </a:t>
            </a:r>
          </a:p>
        </p:txBody>
      </p:sp>
      <p:sp>
        <p:nvSpPr>
          <p:cNvPr id="63" name="Shape 63"/>
          <p:cNvSpPr txBox="1"/>
          <p:nvPr>
            <p:ph type="title"/>
          </p:nvPr>
        </p:nvSpPr>
        <p:spPr>
          <a:xfrm>
            <a:off x="311700" y="348107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Management / physicists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311700" y="4133525"/>
            <a:ext cx="8520600" cy="63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1.5 FTE unchanged (FS, KS)</a:t>
            </a:r>
            <a:r>
              <a:rPr lang="en"/>
              <a:t> </a:t>
            </a:r>
          </a:p>
        </p:txBody>
      </p:sp>
      <p:pic>
        <p:nvPicPr>
          <p:cNvPr descr="DESY-Logo-cyan-RGB_ger.jpg"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70226" y="4053776"/>
            <a:ext cx="959852" cy="959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