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80" r:id="rId3"/>
    <p:sldMasterId id="2147483681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Geo"/>
      <p:regular r:id="rId9"/>
      <p:italic r:id="rId10"/>
    </p:embeddedFont>
    <p:embeddedFont>
      <p:font typeface="Corsiva"/>
      <p:regular r:id="rId11"/>
      <p:bold r:id="rId12"/>
      <p:italic r:id="rId13"/>
      <p:boldItalic r:id="rId14"/>
    </p:embeddedFont>
    <p:embeddedFont>
      <p:font typeface="Raleway"/>
      <p:regular r:id="rId15"/>
      <p:bold r:id="rId16"/>
      <p:italic r:id="rId17"/>
      <p:boldItalic r:id="rId18"/>
    </p:embeddedFont>
    <p:embeddedFont>
      <p:font typeface="Source Sans Pro"/>
      <p:regular r:id="rId19"/>
      <p:bold r:id="rId20"/>
      <p:italic r:id="rId21"/>
      <p:boldItalic r:id="rId22"/>
    </p:embeddedFont>
    <p:embeddedFont>
      <p:font typeface="Open Sans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SansPro-bold.fntdata"/><Relationship Id="rId22" Type="http://schemas.openxmlformats.org/officeDocument/2006/relationships/font" Target="fonts/SourceSansPro-boldItalic.fntdata"/><Relationship Id="rId21" Type="http://schemas.openxmlformats.org/officeDocument/2006/relationships/font" Target="fonts/SourceSansPro-italic.fntdata"/><Relationship Id="rId24" Type="http://schemas.openxmlformats.org/officeDocument/2006/relationships/font" Target="fonts/OpenSans-bold.fntdata"/><Relationship Id="rId23" Type="http://schemas.openxmlformats.org/officeDocument/2006/relationships/font" Target="fonts/OpenSans-regular.fntdata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font" Target="fonts/Geo-regular.fntdata"/><Relationship Id="rId26" Type="http://schemas.openxmlformats.org/officeDocument/2006/relationships/font" Target="fonts/OpenSans-boldItalic.fntdata"/><Relationship Id="rId25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Corsiva-regular.fntdata"/><Relationship Id="rId10" Type="http://schemas.openxmlformats.org/officeDocument/2006/relationships/font" Target="fonts/Geo-italic.fntdata"/><Relationship Id="rId13" Type="http://schemas.openxmlformats.org/officeDocument/2006/relationships/font" Target="fonts/Corsiva-italic.fntdata"/><Relationship Id="rId12" Type="http://schemas.openxmlformats.org/officeDocument/2006/relationships/font" Target="fonts/Corsiva-bold.fntdata"/><Relationship Id="rId15" Type="http://schemas.openxmlformats.org/officeDocument/2006/relationships/font" Target="fonts/Raleway-regular.fntdata"/><Relationship Id="rId14" Type="http://schemas.openxmlformats.org/officeDocument/2006/relationships/font" Target="fonts/Corsiva-boldItalic.fntdata"/><Relationship Id="rId17" Type="http://schemas.openxmlformats.org/officeDocument/2006/relationships/font" Target="fonts/Raleway-italic.fntdata"/><Relationship Id="rId16" Type="http://schemas.openxmlformats.org/officeDocument/2006/relationships/font" Target="fonts/Raleway-bold.fntdata"/><Relationship Id="rId19" Type="http://schemas.openxmlformats.org/officeDocument/2006/relationships/font" Target="fonts/SourceSansPro-regular.fntdata"/><Relationship Id="rId18" Type="http://schemas.openxmlformats.org/officeDocument/2006/relationships/font" Target="fonts/Raleway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1_Title slid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Shape 56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4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 1 1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/>
        </p:nvSpPr>
        <p:spPr>
          <a:xfrm>
            <a:off x="80700" y="77450"/>
            <a:ext cx="8982600" cy="6975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 txBox="1"/>
          <p:nvPr>
            <p:ph type="title"/>
          </p:nvPr>
        </p:nvSpPr>
        <p:spPr>
          <a:xfrm>
            <a:off x="311700" y="1515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8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Shape 69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42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42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 1 1 1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80700" y="77450"/>
            <a:ext cx="8982600" cy="697500"/>
          </a:xfrm>
          <a:prstGeom prst="rect">
            <a:avLst/>
          </a:prstGeom>
          <a:solidFill>
            <a:srgbClr val="27AE6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 txBox="1"/>
          <p:nvPr>
            <p:ph type="title"/>
          </p:nvPr>
        </p:nvSpPr>
        <p:spPr>
          <a:xfrm>
            <a:off x="311700" y="1515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30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8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/>
        </p:nvSpPr>
        <p:spPr>
          <a:xfrm>
            <a:off x="42425" y="94225"/>
            <a:ext cx="9004200" cy="7095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type="title"/>
          </p:nvPr>
        </p:nvSpPr>
        <p:spPr>
          <a:xfrm>
            <a:off x="284225" y="1803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aleway"/>
              <a:buNone/>
              <a:defRPr b="1" i="0" sz="3000" u="none" cap="none" strike="noStrik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2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 1">
    <p:bg>
      <p:bgPr>
        <a:solidFill>
          <a:srgbClr val="27AE6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2" name="Shape 9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3" name="Shape 93"/>
          <p:cNvSpPr txBox="1"/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8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 algn="ctr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 algn="ctr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 algn="ctr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 algn="ctr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 algn="ctr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 algn="ctr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 algn="ctr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 algn="ctr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" type="subTitle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Font typeface="Source Sans Pro"/>
              <a:buNone/>
              <a:defRPr b="0" i="0" sz="21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Shape 102"/>
          <p:cNvSpPr txBox="1"/>
          <p:nvPr>
            <p:ph type="title"/>
          </p:nvPr>
        </p:nvSpPr>
        <p:spPr>
          <a:xfrm>
            <a:off x="311700" y="743000"/>
            <a:ext cx="8520600" cy="200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Sans Pro"/>
              <a:buNone/>
              <a:defRPr b="1" i="0" sz="12000" u="none" cap="none" strike="noStrike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rtl="0" algn="ctr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1" sz="1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rtl="0" algn="ctr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1" sz="1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rtl="0" algn="ctr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1" sz="1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rtl="0" algn="ctr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1" sz="1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rtl="0" algn="ctr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1" sz="1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rtl="0" algn="ctr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1" sz="1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rtl="0" algn="ctr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1" sz="1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rtl="0" algn="ctr">
              <a:spcBef>
                <a:spcPts val="0"/>
              </a:spcBef>
              <a:buClr>
                <a:schemeClr val="dk2"/>
              </a:buClr>
              <a:buFont typeface="Source Sans Pro"/>
              <a:buNone/>
              <a:defRPr b="1" sz="120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2845181"/>
            <a:ext cx="8520600" cy="1300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8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Source Sans Pro"/>
              <a:buNone/>
              <a:defRPr b="0" i="0" sz="1400" u="none" cap="none" strike="noStrike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Light gray shading">
    <p:bg>
      <p:bgPr>
        <a:gradFill>
          <a:gsLst>
            <a:gs pos="0">
              <a:schemeClr val="lt1"/>
            </a:gs>
            <a:gs pos="100000">
              <a:srgbClr val="DBDBDB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subTitle"/>
          </p:nvPr>
        </p:nvSpPr>
        <p:spPr>
          <a:xfrm>
            <a:off x="1784569" y="573527"/>
            <a:ext cx="6902100" cy="2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200" u="none" cap="small" strike="noStrike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3429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rgbClr val="9C89CD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685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rgbClr val="9C89CD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0287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rgbClr val="9C89CD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rgbClr val="9C89CD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17145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rgbClr val="9C89CD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057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rgbClr val="9C89CD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24003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rgbClr val="9C89CD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rgbClr val="9C89CD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107" name="Shape 107"/>
          <p:cNvSpPr txBox="1"/>
          <p:nvPr>
            <p:ph type="title"/>
          </p:nvPr>
        </p:nvSpPr>
        <p:spPr>
          <a:xfrm>
            <a:off x="1784569" y="110318"/>
            <a:ext cx="6902100" cy="46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2700" u="none" cap="none" strike="noStrike">
                <a:solidFill>
                  <a:srgbClr val="262626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pic>
        <p:nvPicPr>
          <p:cNvPr id="108" name="Shape 108"/>
          <p:cNvPicPr preferRelativeResize="0"/>
          <p:nvPr/>
        </p:nvPicPr>
        <p:blipFill rotWithShape="1">
          <a:blip r:embed="rId2">
            <a:alphaModFix/>
          </a:blip>
          <a:srcRect b="19393" l="0" r="18500" t="0"/>
          <a:stretch/>
        </p:blipFill>
        <p:spPr>
          <a:xfrm>
            <a:off x="8048511" y="4330860"/>
            <a:ext cx="1095600" cy="812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9" name="Shape 109"/>
          <p:cNvGrpSpPr/>
          <p:nvPr/>
        </p:nvGrpSpPr>
        <p:grpSpPr>
          <a:xfrm>
            <a:off x="328168" y="4677705"/>
            <a:ext cx="439207" cy="329401"/>
            <a:chOff x="186857" y="6096003"/>
            <a:chExt cx="580501" cy="580546"/>
          </a:xfrm>
        </p:grpSpPr>
        <p:sp>
          <p:nvSpPr>
            <p:cNvPr id="110" name="Shape 110"/>
            <p:cNvSpPr/>
            <p:nvPr/>
          </p:nvSpPr>
          <p:spPr>
            <a:xfrm>
              <a:off x="186858" y="6096003"/>
              <a:ext cx="580500" cy="580500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1" i="0" sz="1200" u="none" cap="none" strike="noStrike">
                <a:solidFill>
                  <a:schemeClr val="lt1"/>
                </a:solidFill>
                <a:latin typeface="Geo"/>
                <a:ea typeface="Geo"/>
                <a:cs typeface="Geo"/>
                <a:sym typeface="Geo"/>
              </a:endParaRPr>
            </a:p>
          </p:txBody>
        </p:sp>
        <p:sp>
          <p:nvSpPr>
            <p:cNvPr id="111" name="Shape 111"/>
            <p:cNvSpPr/>
            <p:nvPr/>
          </p:nvSpPr>
          <p:spPr>
            <a:xfrm>
              <a:off x="186857" y="6612049"/>
              <a:ext cx="580500" cy="64500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r>
                <a:t/>
              </a:r>
              <a:endParaRPr b="0" i="0" sz="10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2" name="Shape 112"/>
          <p:cNvSpPr txBox="1"/>
          <p:nvPr>
            <p:ph idx="12" type="sldNum"/>
          </p:nvPr>
        </p:nvSpPr>
        <p:spPr>
          <a:xfrm>
            <a:off x="328166" y="4677983"/>
            <a:ext cx="439200" cy="29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3A46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900" u="none" cap="none" strike="noStrike">
                <a:solidFill>
                  <a:srgbClr val="2F3A46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 txBox="1"/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200"/>
            </a:lvl1pPr>
            <a:lvl2pPr lvl="1" rtl="0">
              <a:spcBef>
                <a:spcPts val="0"/>
              </a:spcBef>
              <a:buSzPct val="100000"/>
              <a:defRPr sz="4200"/>
            </a:lvl2pPr>
            <a:lvl3pPr lvl="2" rtl="0">
              <a:spcBef>
                <a:spcPts val="0"/>
              </a:spcBef>
              <a:buSzPct val="100000"/>
              <a:defRPr sz="4200"/>
            </a:lvl3pPr>
            <a:lvl4pPr lvl="3" rtl="0">
              <a:spcBef>
                <a:spcPts val="0"/>
              </a:spcBef>
              <a:buSzPct val="100000"/>
              <a:defRPr sz="4200"/>
            </a:lvl4pPr>
            <a:lvl5pPr lvl="4" rtl="0">
              <a:spcBef>
                <a:spcPts val="0"/>
              </a:spcBef>
              <a:buSzPct val="100000"/>
              <a:defRPr sz="4200"/>
            </a:lvl5pPr>
            <a:lvl6pPr lvl="5" rtl="0">
              <a:spcBef>
                <a:spcPts val="0"/>
              </a:spcBef>
              <a:buSzPct val="100000"/>
              <a:defRPr sz="4200"/>
            </a:lvl6pPr>
            <a:lvl7pPr lvl="6" rtl="0">
              <a:spcBef>
                <a:spcPts val="0"/>
              </a:spcBef>
              <a:buSzPct val="100000"/>
              <a:defRPr sz="4200"/>
            </a:lvl7pPr>
            <a:lvl8pPr lvl="7" rtl="0">
              <a:spcBef>
                <a:spcPts val="0"/>
              </a:spcBef>
              <a:buSzPct val="100000"/>
              <a:defRPr sz="4200"/>
            </a:lvl8pPr>
            <a:lvl9pPr lvl="8" rtl="0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16" name="Shape 116"/>
          <p:cNvSpPr txBox="1"/>
          <p:nvPr>
            <p:ph idx="1" type="subTitle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/>
        </p:txBody>
      </p:sp>
      <p:sp>
        <p:nvSpPr>
          <p:cNvPr id="117" name="Shape 11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 1 1 2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80700" y="77450"/>
            <a:ext cx="8982600" cy="6975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>
            <p:ph type="title"/>
          </p:nvPr>
        </p:nvSpPr>
        <p:spPr>
          <a:xfrm>
            <a:off x="311700" y="151525"/>
            <a:ext cx="8520600" cy="6234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22" name="Shape 122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2D3E5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3600"/>
            </a:lvl1pPr>
            <a:lvl2pPr lvl="1" rtl="0">
              <a:spcBef>
                <a:spcPts val="0"/>
              </a:spcBef>
              <a:buSzPct val="100000"/>
              <a:defRPr sz="3600"/>
            </a:lvl2pPr>
            <a:lvl3pPr lvl="2" rtl="0">
              <a:spcBef>
                <a:spcPts val="0"/>
              </a:spcBef>
              <a:buSzPct val="100000"/>
              <a:defRPr sz="3600"/>
            </a:lvl3pPr>
            <a:lvl4pPr lvl="3" rtl="0">
              <a:spcBef>
                <a:spcPts val="0"/>
              </a:spcBef>
              <a:buSzPct val="100000"/>
              <a:defRPr sz="3600"/>
            </a:lvl4pPr>
            <a:lvl5pPr lvl="4" rtl="0">
              <a:spcBef>
                <a:spcPts val="0"/>
              </a:spcBef>
              <a:buSzPct val="100000"/>
              <a:defRPr sz="3600"/>
            </a:lvl5pPr>
            <a:lvl6pPr lvl="5" rtl="0">
              <a:spcBef>
                <a:spcPts val="0"/>
              </a:spcBef>
              <a:buSzPct val="100000"/>
              <a:defRPr sz="3600"/>
            </a:lvl6pPr>
            <a:lvl7pPr lvl="6" rtl="0">
              <a:spcBef>
                <a:spcPts val="0"/>
              </a:spcBef>
              <a:buSzPct val="100000"/>
              <a:defRPr sz="3600"/>
            </a:lvl7pPr>
            <a:lvl8pPr lvl="7" rtl="0">
              <a:spcBef>
                <a:spcPts val="0"/>
              </a:spcBef>
              <a:buSzPct val="100000"/>
              <a:defRPr sz="3600"/>
            </a:lvl8pPr>
            <a:lvl9pPr lvl="8" rtl="0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26" name="Shape 126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2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80700" y="77450"/>
            <a:ext cx="8982600" cy="1023000"/>
          </a:xfrm>
          <a:prstGeom prst="rect">
            <a:avLst/>
          </a:prstGeom>
          <a:solidFill>
            <a:srgbClr val="2D3E50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34" name="Shape 13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header 1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8D44AD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3600"/>
            </a:lvl1pPr>
            <a:lvl2pPr lvl="1" rtl="0">
              <a:spcBef>
                <a:spcPts val="0"/>
              </a:spcBef>
              <a:buSzPct val="100000"/>
              <a:defRPr sz="3600"/>
            </a:lvl2pPr>
            <a:lvl3pPr lvl="2" rtl="0">
              <a:spcBef>
                <a:spcPts val="0"/>
              </a:spcBef>
              <a:buSzPct val="100000"/>
              <a:defRPr sz="3600"/>
            </a:lvl3pPr>
            <a:lvl4pPr lvl="3" rtl="0">
              <a:spcBef>
                <a:spcPts val="0"/>
              </a:spcBef>
              <a:buSzPct val="100000"/>
              <a:defRPr sz="3600"/>
            </a:lvl4pPr>
            <a:lvl5pPr lvl="4" rtl="0">
              <a:spcBef>
                <a:spcPts val="0"/>
              </a:spcBef>
              <a:buSzPct val="100000"/>
              <a:defRPr sz="3600"/>
            </a:lvl5pPr>
            <a:lvl6pPr lvl="5" rtl="0">
              <a:spcBef>
                <a:spcPts val="0"/>
              </a:spcBef>
              <a:buSzPct val="100000"/>
              <a:defRPr sz="3600"/>
            </a:lvl6pPr>
            <a:lvl7pPr lvl="6" rtl="0">
              <a:spcBef>
                <a:spcPts val="0"/>
              </a:spcBef>
              <a:buSzPct val="100000"/>
              <a:defRPr sz="3600"/>
            </a:lvl7pPr>
            <a:lvl8pPr lvl="7" rtl="0">
              <a:spcBef>
                <a:spcPts val="0"/>
              </a:spcBef>
              <a:buSzPct val="100000"/>
              <a:defRPr sz="3600"/>
            </a:lvl8pPr>
            <a:lvl9pPr lvl="8" rtl="0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38" name="Shape 13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and body 1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80700" y="77450"/>
            <a:ext cx="8982600" cy="1023000"/>
          </a:xfrm>
          <a:prstGeom prst="rect">
            <a:avLst/>
          </a:prstGeom>
          <a:solidFill>
            <a:srgbClr val="8D44AD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/>
        </p:txBody>
      </p:sp>
      <p:sp>
        <p:nvSpPr>
          <p:cNvPr id="143" name="Shape 143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header 1 1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27AE6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6" name="Shape 146"/>
          <p:cNvSpPr txBox="1"/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3600"/>
            </a:lvl1pPr>
            <a:lvl2pPr lvl="1" rtl="0">
              <a:spcBef>
                <a:spcPts val="0"/>
              </a:spcBef>
              <a:buSzPct val="100000"/>
              <a:defRPr sz="3600"/>
            </a:lvl2pPr>
            <a:lvl3pPr lvl="2" rtl="0">
              <a:spcBef>
                <a:spcPts val="0"/>
              </a:spcBef>
              <a:buSzPct val="100000"/>
              <a:defRPr sz="3600"/>
            </a:lvl3pPr>
            <a:lvl4pPr lvl="3" rtl="0">
              <a:spcBef>
                <a:spcPts val="0"/>
              </a:spcBef>
              <a:buSzPct val="100000"/>
              <a:defRPr sz="3600"/>
            </a:lvl4pPr>
            <a:lvl5pPr lvl="4" rtl="0">
              <a:spcBef>
                <a:spcPts val="0"/>
              </a:spcBef>
              <a:buSzPct val="100000"/>
              <a:defRPr sz="3600"/>
            </a:lvl5pPr>
            <a:lvl6pPr lvl="5" rtl="0">
              <a:spcBef>
                <a:spcPts val="0"/>
              </a:spcBef>
              <a:buSzPct val="100000"/>
              <a:defRPr sz="3600"/>
            </a:lvl6pPr>
            <a:lvl7pPr lvl="6" rtl="0">
              <a:spcBef>
                <a:spcPts val="0"/>
              </a:spcBef>
              <a:buSzPct val="100000"/>
              <a:defRPr sz="3600"/>
            </a:lvl7pPr>
            <a:lvl8pPr lvl="7" rtl="0">
              <a:spcBef>
                <a:spcPts val="0"/>
              </a:spcBef>
              <a:buSzPct val="100000"/>
              <a:defRPr sz="3600"/>
            </a:lvl8pPr>
            <a:lvl9pPr lvl="8" rtl="0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47" name="Shape 14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22.xml"/><Relationship Id="rId22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30.xml"/><Relationship Id="rId6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9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rtl="0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8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Source Sans Pro"/>
              <a:buNone/>
              <a:defRPr b="0" i="0" sz="14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497999" y="468875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Source Sans Pro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ctrTitle"/>
          </p:nvPr>
        </p:nvSpPr>
        <p:spPr>
          <a:xfrm>
            <a:off x="485875" y="264475"/>
            <a:ext cx="8658000" cy="147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Things to think about for launch</a:t>
            </a:r>
          </a:p>
        </p:txBody>
      </p:sp>
      <p:sp>
        <p:nvSpPr>
          <p:cNvPr id="155" name="Shape 155"/>
          <p:cNvSpPr txBox="1"/>
          <p:nvPr>
            <p:ph idx="1" type="subTitle"/>
          </p:nvPr>
        </p:nvSpPr>
        <p:spPr>
          <a:xfrm>
            <a:off x="485875" y="2107700"/>
            <a:ext cx="8183700" cy="491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r">
              <a:spcBef>
                <a:spcPts val="0"/>
              </a:spcBef>
              <a:buNone/>
            </a:pPr>
            <a:r>
              <a:rPr lang="en"/>
              <a:t>AB meeting - 2nd May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/>
        </p:nvSpPr>
        <p:spPr>
          <a:xfrm>
            <a:off x="91200" y="577675"/>
            <a:ext cx="8969100" cy="5625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 txBox="1"/>
          <p:nvPr>
            <p:ph type="title"/>
          </p:nvPr>
        </p:nvSpPr>
        <p:spPr>
          <a:xfrm>
            <a:off x="311700" y="151525"/>
            <a:ext cx="8520600" cy="94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managing the transition to a very </a:t>
            </a:r>
            <a:br>
              <a:rPr lang="en"/>
            </a:br>
            <a:r>
              <a:rPr lang="en"/>
              <a:t>different INSPIRE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311700" y="1337775"/>
            <a:ext cx="8520600" cy="3701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2"/>
              </a:buClr>
              <a:buSzPct val="45833"/>
              <a:buFont typeface="Arial"/>
              <a:buNone/>
            </a:pPr>
            <a:r>
              <a:rPr lang="en" sz="2400"/>
              <a:t>lots of dimensions…</a:t>
            </a:r>
          </a:p>
          <a:p>
            <a:pPr indent="-228600" lvl="0" marL="914400" rtl="0">
              <a:spcBef>
                <a:spcPts val="0"/>
              </a:spcBef>
              <a:buChar char="●"/>
            </a:pPr>
            <a:r>
              <a:rPr lang="en"/>
              <a:t>user testing</a:t>
            </a:r>
          </a:p>
          <a:p>
            <a:pPr indent="-228600" lvl="0" marL="914400">
              <a:spcBef>
                <a:spcPts val="0"/>
              </a:spcBef>
              <a:buChar char="●"/>
            </a:pPr>
            <a:r>
              <a:rPr lang="en"/>
              <a:t>phasing</a:t>
            </a:r>
          </a:p>
          <a:p>
            <a:pPr indent="-228600" lvl="0" marL="914400">
              <a:spcBef>
                <a:spcPts val="0"/>
              </a:spcBef>
              <a:buChar char="●"/>
            </a:pPr>
            <a:r>
              <a:rPr lang="en"/>
              <a:t>communications</a:t>
            </a:r>
          </a:p>
          <a:p>
            <a:pPr indent="-228600" lvl="0" marL="914400">
              <a:spcBef>
                <a:spcPts val="0"/>
              </a:spcBef>
              <a:buChar char="●"/>
            </a:pPr>
            <a:r>
              <a:rPr lang="en"/>
              <a:t>shaping user expectations</a:t>
            </a:r>
          </a:p>
          <a:p>
            <a:pPr indent="-228600" lvl="0" marL="914400">
              <a:spcBef>
                <a:spcPts val="0"/>
              </a:spcBef>
              <a:buChar char="●"/>
            </a:pPr>
            <a:r>
              <a:rPr lang="en"/>
              <a:t>responding to increased user support needs</a:t>
            </a:r>
          </a:p>
          <a:p>
            <a:pPr indent="-228600" lvl="0" marL="914400">
              <a:spcBef>
                <a:spcPts val="0"/>
              </a:spcBef>
              <a:buChar char="●"/>
            </a:pPr>
            <a:r>
              <a:rPr lang="en"/>
              <a:t>anticipating likely problem areas</a:t>
            </a:r>
          </a:p>
          <a:p>
            <a:pPr indent="-228600" lvl="0" marL="914400" rtl="0">
              <a:spcBef>
                <a:spcPts val="0"/>
              </a:spcBef>
              <a:buChar char="●"/>
            </a:pPr>
            <a:r>
              <a:rPr lang="en"/>
              <a:t>etc.!</a:t>
            </a:r>
          </a:p>
          <a:p>
            <a:pPr lvl="0" algn="r">
              <a:spcBef>
                <a:spcPts val="0"/>
              </a:spcBef>
              <a:buNone/>
            </a:pPr>
            <a:r>
              <a:rPr lang="en" sz="2400"/>
              <a:t>...help us think through the issues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311700" y="151525"/>
            <a:ext cx="8520600" cy="623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we’ll start with history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>
              <a:solidFill>
                <a:srgbClr val="ADADAD"/>
              </a:solidFill>
              <a:latin typeface="Corsiva"/>
              <a:ea typeface="Corsiva"/>
              <a:cs typeface="Corsiva"/>
              <a:sym typeface="Corsiva"/>
            </a:endParaRPr>
          </a:p>
          <a:p>
            <a:pPr indent="-69850" lvl="0" marL="182880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en" sz="3000">
                <a:solidFill>
                  <a:srgbClr val="ADADAD"/>
                </a:solidFill>
                <a:latin typeface="Corsiva"/>
                <a:ea typeface="Corsiva"/>
                <a:cs typeface="Corsiva"/>
                <a:sym typeface="Corsiva"/>
              </a:rPr>
              <a:t>“Those who do not remember the past </a:t>
            </a:r>
            <a:br>
              <a:rPr lang="en" sz="3000">
                <a:solidFill>
                  <a:srgbClr val="ADADAD"/>
                </a:solidFill>
                <a:latin typeface="Corsiva"/>
                <a:ea typeface="Corsiva"/>
                <a:cs typeface="Corsiva"/>
                <a:sym typeface="Corsiva"/>
              </a:rPr>
            </a:br>
            <a:r>
              <a:rPr lang="en" sz="3000">
                <a:solidFill>
                  <a:srgbClr val="ADADAD"/>
                </a:solidFill>
                <a:latin typeface="Corsiva"/>
                <a:ea typeface="Corsiva"/>
                <a:cs typeface="Corsiva"/>
                <a:sym typeface="Corsiva"/>
              </a:rPr>
              <a:t>are condemned to repeat it.”</a:t>
            </a:r>
          </a:p>
          <a:p>
            <a:pPr lvl="0" rtl="0" algn="r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rPr>
              <a:t> - Santayana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