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2" name="Bernard Hecker"/>
  <p:cmAuthor clrIdx="1" id="1" initials="" lastIdx="1" name="Ki Sa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 dt="2017-04-28T21:59:06.091">
    <p:pos x="6000" y="0"/>
    <p:text>Excellent points. Might add "very long beta period".  Did it slow transition?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1" idx="1" dt="2017-05-01T09:48:56.589">
    <p:pos x="6000" y="0"/>
    <p:text>Curators were doing what they always did, using the tools they were used to. I don't think they cared at that point that it took minutes to hours (see slide 6) to affect INSPIRE. They just looked at SPIRES.</p:text>
  </p:cm>
  <p:cm authorId="0" idx="2" dt="2017-04-28T22:01:23.597">
    <p:pos x="6000" y="100"/>
    <p:text>all excellent points. But a lot of words. reduce to bullets?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Retrospective: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SPIRES to INSPIRE transition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Building on past experience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Beta Site: User Testing and Feedback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505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800"/>
              <a:t>Pros</a:t>
            </a:r>
            <a:r>
              <a:rPr lang="en" sz="1800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 sz="1800"/>
              <a:t>Cons</a:t>
            </a:r>
            <a:r>
              <a:rPr lang="en" sz="1800"/>
              <a:t>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1403650" y="1919075"/>
            <a:ext cx="72903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Beta-site actively promoted for over a year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Encouraged user feedback and suggestions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Gradually attracted increasing fraction of SPIRES traffic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No specific and focussed user testing of individual features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No systematic testing of all components 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-"/>
            </a:pPr>
            <a:r>
              <a:rPr lang="en" sz="1800"/>
              <a:t>Likely strong selection bias in the user group providing feedback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Impact on End-Users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71900" y="1919075"/>
            <a:ext cx="11556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800"/>
              <a:t>Citations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 sz="1800"/>
              <a:t>Search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x="1729125" y="1919075"/>
            <a:ext cx="6965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Users are very sensitive to citation counts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Differences in counts from SPIRES and INSPIRE 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Fluctuations due to deficiencies in the new citation tools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SPIRES search implementation incomplete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Many quirks and obscure bugs</a:t>
            </a:r>
          </a:p>
          <a:p>
            <a:pPr indent="-342900" lvl="0" marL="457200">
              <a:spcBef>
                <a:spcPts val="0"/>
              </a:spcBef>
              <a:buSzPct val="100000"/>
              <a:buChar char="●"/>
            </a:pPr>
            <a:r>
              <a:rPr lang="en" sz="1800"/>
              <a:t>UI provides little or no guidance in case of error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Frontend vs. Backend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Initial focus on (re-)implementing user facing side of SPIRES in invenio and provide new and improved functionality to end-users.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As a result the curation workflow and backend tools had not received the attention they deserved. Processing continued to performed on the SPIRES system for an extended time.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Curators were frustrated with the lacking functionality and slowness of tools and the delays between edits/updates and them becoming visible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Operational Challenges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Vastly underestimated operational challenges of full production workload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Computing infrastructure (same as for beta site) was barely able to cope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Upgraded systems eventually became operational 18 months later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Insufficient monitoring and automation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Stability issues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Scaling less than straightforward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Inherent limitations of Invenio1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1919075"/>
            <a:ext cx="8222100" cy="295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Effort required to stabilize and streamline operations delayed further improvements, diverted resources from work on backend tools for over a year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Many Bottlenecks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Fundamentally batch oriented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Limited concurrency in bibsched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Substantial delays (minutes to hours) for changes to take effect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Index updates slow and costly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Bibrank (citation processing) updates prohibitively slow (days)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also, from a developer perspective the Invenio 1 framework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difficult to work with monolithic system 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many inherent limitations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predates many modern technologies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This became increasingly apparent as INSPIRE was pushing the boundaries of innovation.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path to Invenio 3  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Very clear plan for rollout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Very experienced team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Backend first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Focussed and systematic user testing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Scalable computing infrastructure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Microservices framework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Near real time index updates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Improved and well structured development practices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Enforcement of meaningful testing and test coverage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