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4" r:id="rId1"/>
  </p:sldMasterIdLst>
  <p:notesMasterIdLst>
    <p:notesMasterId r:id="rId4"/>
  </p:notesMasterIdLst>
  <p:sldIdLst>
    <p:sldId id="256" r:id="rId2"/>
    <p:sldId id="260" r:id="rId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5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12188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0857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8309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D6AFF0FE-7E2A-4E71-BD6F-8EBC4DB169CD}" type="datetimeFigureOut">
              <a:rPr lang="zh-CN" altLang="en-US" smtClean="0"/>
              <a:t>2017-5-3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28110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FF0FE-7E2A-4E71-BD6F-8EBC4DB169CD}" type="datetimeFigureOut">
              <a:rPr lang="zh-CN" altLang="en-US" smtClean="0"/>
              <a:t>2017-5-3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898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FF0FE-7E2A-4E71-BD6F-8EBC4DB169CD}" type="datetimeFigureOut">
              <a:rPr lang="zh-CN" altLang="en-US" smtClean="0"/>
              <a:t>2017-5-3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57455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FF0FE-7E2A-4E71-BD6F-8EBC4DB169CD}" type="datetimeFigureOut">
              <a:rPr lang="zh-CN" altLang="en-US" smtClean="0"/>
              <a:t>2017-5-3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73357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FF0FE-7E2A-4E71-BD6F-8EBC4DB169CD}" type="datetimeFigureOut">
              <a:rPr lang="zh-CN" altLang="en-US" smtClean="0"/>
              <a:t>2017-5-3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0569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FF0FE-7E2A-4E71-BD6F-8EBC4DB169CD}" type="datetimeFigureOut">
              <a:rPr lang="zh-CN" altLang="en-US" smtClean="0"/>
              <a:t>2017-5-3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1752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FF0FE-7E2A-4E71-BD6F-8EBC4DB169CD}" type="datetimeFigureOut">
              <a:rPr lang="zh-CN" altLang="en-US" smtClean="0"/>
              <a:t>2017-5-3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06235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FF0FE-7E2A-4E71-BD6F-8EBC4DB169CD}" type="datetimeFigureOut">
              <a:rPr lang="zh-CN" altLang="en-US" smtClean="0"/>
              <a:t>2017-5-3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88554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FF0FE-7E2A-4E71-BD6F-8EBC4DB169CD}" type="datetimeFigureOut">
              <a:rPr lang="zh-CN" altLang="en-US" smtClean="0"/>
              <a:t>2017-5-3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17936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2609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FF0FE-7E2A-4E71-BD6F-8EBC4DB169CD}" type="datetimeFigureOut">
              <a:rPr lang="zh-CN" altLang="en-US" smtClean="0"/>
              <a:t>2017-5-3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86240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FF0FE-7E2A-4E71-BD6F-8EBC4DB169CD}" type="datetimeFigureOut">
              <a:rPr lang="zh-CN" altLang="en-US" smtClean="0"/>
              <a:t>2017-5-3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15575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FF0FE-7E2A-4E71-BD6F-8EBC4DB169CD}" type="datetimeFigureOut">
              <a:rPr lang="zh-CN" altLang="en-US" smtClean="0"/>
              <a:t>2017-5-3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44423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FF0FE-7E2A-4E71-BD6F-8EBC4DB169CD}" type="datetimeFigureOut">
              <a:rPr lang="zh-CN" altLang="en-US" smtClean="0"/>
              <a:t>2017-5-3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51569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FF0FE-7E2A-4E71-BD6F-8EBC4DB169CD}" type="datetimeFigureOut">
              <a:rPr lang="zh-CN" altLang="en-US" smtClean="0"/>
              <a:t>2017-5-3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77082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FF0FE-7E2A-4E71-BD6F-8EBC4DB169CD}" type="datetimeFigureOut">
              <a:rPr lang="zh-CN" altLang="en-US" smtClean="0"/>
              <a:t>2017-5-3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15932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FF0FE-7E2A-4E71-BD6F-8EBC4DB169CD}" type="datetimeFigureOut">
              <a:rPr lang="zh-CN" altLang="en-US" smtClean="0"/>
              <a:t>2017-5-3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28948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FF0FE-7E2A-4E71-BD6F-8EBC4DB169CD}" type="datetimeFigureOut">
              <a:rPr lang="zh-CN" altLang="en-US" smtClean="0"/>
              <a:t>2017-5-3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6061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6AFF0FE-7E2A-4E71-BD6F-8EBC4DB169CD}" type="datetimeFigureOut">
              <a:rPr lang="zh-CN" altLang="en-US" smtClean="0"/>
              <a:t>2017-5-3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0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</p:sldLayoutIdLs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2019299" y="1075972"/>
            <a:ext cx="5111752" cy="11366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SzPct val="115000"/>
            </a:pPr>
            <a:r>
              <a:rPr lang="en" sz="2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IHEP INSPIRE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2019299" y="2212622"/>
            <a:ext cx="5111752" cy="99060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 </a:t>
            </a:r>
            <a:r>
              <a:rPr lang="en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 Report</a:t>
            </a:r>
            <a:endParaRPr lang="en" dirty="0" smtClean="0"/>
          </a:p>
          <a:p>
            <a:pPr lvl="0">
              <a:spcBef>
                <a:spcPts val="0"/>
              </a:spcBef>
              <a:buNone/>
            </a:pPr>
            <a:endParaRPr lang="en" dirty="0" smtClean="0"/>
          </a:p>
          <a:p>
            <a:pPr lvl="0">
              <a:spcBef>
                <a:spcPts val="0"/>
              </a:spcBef>
              <a:buNone/>
            </a:pPr>
            <a:endParaRPr lang="en" dirty="0"/>
          </a:p>
          <a:p>
            <a:pPr lvl="0">
              <a:spcBef>
                <a:spcPts val="0"/>
              </a:spcBef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INSPIRE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 Meeting</a:t>
            </a:r>
          </a:p>
          <a:p>
            <a:pPr>
              <a:spcBef>
                <a:spcPts val="0"/>
              </a:spcBef>
            </a:pPr>
            <a:r>
              <a:rPr lang="en-US" altLang="zh-CN" dirty="0" smtClean="0"/>
              <a:t>5/2/2017</a:t>
            </a:r>
          </a:p>
          <a:p>
            <a:pPr>
              <a:spcBef>
                <a:spcPts val="0"/>
              </a:spcBef>
            </a:pPr>
            <a:r>
              <a:rPr lang="en-US" altLang="zh-CN" dirty="0" smtClean="0"/>
              <a:t>Jian Yu</a:t>
            </a:r>
            <a:endParaRPr lang="en-US" altLang="zh-CN" dirty="0"/>
          </a:p>
          <a:p>
            <a:pPr lvl="0">
              <a:spcBef>
                <a:spcPts val="0"/>
              </a:spcBef>
            </a:pPr>
            <a:endParaRPr lang="e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280091" y="391604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>
              <a:buFont typeface="Wingdings" panose="05000000000000000000" pitchFamily="2" charset="2"/>
              <a:buChar char="ü"/>
            </a:pPr>
            <a:r>
              <a:rPr lang="en-US" altLang="zh-CN" dirty="0" smtClean="0"/>
              <a:t>Personnel</a:t>
            </a:r>
          </a:p>
          <a:p>
            <a:pPr marL="914400" lvl="1" indent="-228600">
              <a:buFont typeface="Arial"/>
              <a:buChar char="○"/>
            </a:pPr>
            <a:r>
              <a:rPr lang="en" dirty="0" smtClean="0"/>
              <a:t>Director Runsheng Yu, from IHEP to </a:t>
            </a:r>
            <a:r>
              <a:rPr lang="en-US" altLang="zh-CN" dirty="0" smtClean="0"/>
              <a:t>Bureau </a:t>
            </a:r>
            <a:r>
              <a:rPr lang="en-US" altLang="zh-CN" dirty="0"/>
              <a:t>of International </a:t>
            </a:r>
            <a:r>
              <a:rPr lang="en-US" altLang="zh-CN" dirty="0" smtClean="0"/>
              <a:t>Cooperation, Chinese academy of sciences</a:t>
            </a:r>
          </a:p>
          <a:p>
            <a:pPr marL="914400" lvl="1" indent="-228600">
              <a:buFont typeface="Arial"/>
              <a:buChar char="○"/>
            </a:pPr>
            <a:r>
              <a:rPr lang="en-US" altLang="zh-CN" dirty="0"/>
              <a:t>f</a:t>
            </a:r>
            <a:r>
              <a:rPr lang="en-US" altLang="zh-CN" dirty="0" smtClean="0"/>
              <a:t>ive persons, stable, part-time on curation and user tickets </a:t>
            </a:r>
            <a:r>
              <a:rPr lang="en-US" altLang="zh-CN" dirty="0" smtClean="0"/>
              <a:t>(2.4 FTE </a:t>
            </a:r>
            <a:r>
              <a:rPr lang="en-US" altLang="zh-CN" dirty="0"/>
              <a:t>total </a:t>
            </a:r>
            <a:r>
              <a:rPr lang="en-US" altLang="zh-CN" dirty="0" smtClean="0"/>
              <a:t>) </a:t>
            </a:r>
            <a:endParaRPr lang="en-US" altLang="zh-CN" dirty="0" smtClean="0"/>
          </a:p>
          <a:p>
            <a:pPr marL="1257300" lvl="2" indent="-228600">
              <a:buFont typeface="Arial"/>
              <a:buChar char="○"/>
            </a:pPr>
            <a:r>
              <a:rPr lang="en-US" altLang="zh-CN" sz="1500" dirty="0" smtClean="0"/>
              <a:t>With the help of Professor </a:t>
            </a:r>
            <a:r>
              <a:rPr lang="en-US" altLang="zh-CN" sz="1500" dirty="0" err="1" smtClean="0"/>
              <a:t>Qiang</a:t>
            </a:r>
            <a:r>
              <a:rPr lang="en-US" altLang="zh-CN" sz="1500" dirty="0" smtClean="0"/>
              <a:t> Zhao, </a:t>
            </a:r>
            <a:r>
              <a:rPr lang="en-US" altLang="zh-CN" sz="1500" dirty="0" err="1" smtClean="0"/>
              <a:t>Yaou</a:t>
            </a:r>
            <a:r>
              <a:rPr lang="en-US" altLang="zh-CN" sz="1500" dirty="0" smtClean="0"/>
              <a:t> </a:t>
            </a:r>
            <a:r>
              <a:rPr lang="en-US" altLang="zh-CN" sz="1500" dirty="0"/>
              <a:t>Jiang got</a:t>
            </a:r>
            <a:r>
              <a:rPr lang="zh-CN" altLang="en-US" sz="1500" dirty="0"/>
              <a:t>“</a:t>
            </a:r>
            <a:r>
              <a:rPr lang="en-US" altLang="zh-CN" sz="1500" dirty="0" err="1"/>
              <a:t>Xie</a:t>
            </a:r>
            <a:r>
              <a:rPr lang="en-US" altLang="zh-CN" sz="1500" dirty="0"/>
              <a:t> </a:t>
            </a:r>
            <a:r>
              <a:rPr lang="en-US" altLang="zh-CN" sz="1500" dirty="0" err="1"/>
              <a:t>Jialin</a:t>
            </a:r>
            <a:r>
              <a:rPr lang="en-US" altLang="zh-CN" sz="1500" dirty="0"/>
              <a:t> Fund</a:t>
            </a:r>
            <a:r>
              <a:rPr lang="zh-CN" altLang="en-US" sz="1500" dirty="0"/>
              <a:t>”</a:t>
            </a:r>
            <a:r>
              <a:rPr lang="en-US" altLang="zh-CN" sz="1500" dirty="0"/>
              <a:t>which is a youth innovation fund in IHEP  to support the improvement of our inspire team’s ability and the construction of inspire. </a:t>
            </a:r>
            <a:r>
              <a:rPr lang="en-US" altLang="zh-CN" sz="1500" dirty="0" smtClean="0"/>
              <a:t>tickets/articles/</a:t>
            </a:r>
            <a:r>
              <a:rPr lang="en-US" altLang="zh-CN" sz="1600" dirty="0"/>
              <a:t>author identification</a:t>
            </a:r>
            <a:r>
              <a:rPr lang="en-US" altLang="zh-CN" sz="1500" dirty="0" smtClean="0"/>
              <a:t>/</a:t>
            </a:r>
            <a:r>
              <a:rPr lang="en-US" altLang="zh-CN" sz="1500" dirty="0" err="1" smtClean="0"/>
              <a:t>hepjob</a:t>
            </a:r>
            <a:r>
              <a:rPr lang="en-US" altLang="zh-CN" sz="1500" dirty="0" smtClean="0"/>
              <a:t> </a:t>
            </a:r>
            <a:r>
              <a:rPr lang="en-US" altLang="zh-CN" sz="1500" dirty="0"/>
              <a:t>etc., </a:t>
            </a:r>
            <a:r>
              <a:rPr lang="en-US" altLang="zh-CN" sz="1500" dirty="0" smtClean="0"/>
              <a:t>0.5 </a:t>
            </a:r>
            <a:r>
              <a:rPr lang="en-US" altLang="zh-CN" sz="1500" dirty="0"/>
              <a:t>FTE</a:t>
            </a:r>
          </a:p>
          <a:p>
            <a:pPr marL="1257300" lvl="2" indent="-228600">
              <a:buFont typeface="Arial"/>
              <a:buChar char="○"/>
            </a:pPr>
            <a:r>
              <a:rPr lang="en-US" altLang="zh-CN" sz="1500" dirty="0" err="1" smtClean="0"/>
              <a:t>Ruirong</a:t>
            </a:r>
            <a:r>
              <a:rPr lang="en-US" altLang="zh-CN" sz="1500" dirty="0" smtClean="0"/>
              <a:t> Liu, </a:t>
            </a:r>
            <a:r>
              <a:rPr lang="en-US" altLang="zh-CN" sz="1600" dirty="0"/>
              <a:t>author identification</a:t>
            </a:r>
            <a:r>
              <a:rPr lang="en-US" altLang="zh-CN" sz="1500" dirty="0" smtClean="0"/>
              <a:t>/articles </a:t>
            </a:r>
            <a:r>
              <a:rPr lang="en-US" altLang="zh-CN" sz="1500" dirty="0" smtClean="0"/>
              <a:t>etc. 0.5 FTE</a:t>
            </a:r>
          </a:p>
          <a:p>
            <a:pPr marL="1257300" lvl="2" indent="-228600">
              <a:buFont typeface="Arial"/>
              <a:buChar char="○"/>
            </a:pPr>
            <a:r>
              <a:rPr lang="en-US" altLang="zh-CN" sz="1500" dirty="0" err="1" smtClean="0"/>
              <a:t>Keqing</a:t>
            </a:r>
            <a:r>
              <a:rPr lang="en-US" altLang="zh-CN" sz="1500" dirty="0" smtClean="0"/>
              <a:t> Ma, </a:t>
            </a:r>
            <a:r>
              <a:rPr lang="en-US" altLang="zh-CN" sz="1600" dirty="0"/>
              <a:t>author </a:t>
            </a:r>
            <a:r>
              <a:rPr lang="en-US" altLang="zh-CN" sz="1600" dirty="0" smtClean="0"/>
              <a:t>identification/</a:t>
            </a:r>
            <a:r>
              <a:rPr lang="en-US" altLang="zh-CN" sz="1500" dirty="0" smtClean="0"/>
              <a:t>Tickets/Institutions </a:t>
            </a:r>
            <a:r>
              <a:rPr lang="en-US" altLang="zh-CN" sz="1500" dirty="0" smtClean="0"/>
              <a:t>etc. 0.8 FTE</a:t>
            </a:r>
          </a:p>
          <a:p>
            <a:pPr marL="1257300" lvl="2" indent="-228600">
              <a:buFont typeface="Arial"/>
              <a:buChar char="○"/>
            </a:pPr>
            <a:r>
              <a:rPr lang="en-US" altLang="zh-CN" sz="1500" dirty="0" err="1" smtClean="0"/>
              <a:t>Shumei</a:t>
            </a:r>
            <a:r>
              <a:rPr lang="en-US" altLang="zh-CN" sz="1500" dirty="0" smtClean="0"/>
              <a:t> Liu, </a:t>
            </a:r>
            <a:r>
              <a:rPr lang="en-US" altLang="zh-CN" sz="1600" dirty="0"/>
              <a:t>author identification</a:t>
            </a:r>
            <a:r>
              <a:rPr lang="en-US" altLang="zh-CN" sz="1500" dirty="0" smtClean="0"/>
              <a:t> 0.4 </a:t>
            </a:r>
            <a:r>
              <a:rPr lang="en-US" altLang="zh-CN" sz="1500" dirty="0" smtClean="0"/>
              <a:t>FTE</a:t>
            </a:r>
          </a:p>
          <a:p>
            <a:pPr marL="1257300" lvl="2" indent="-228600">
              <a:buFont typeface="Arial"/>
              <a:buChar char="○"/>
            </a:pPr>
            <a:r>
              <a:rPr lang="en-US" altLang="zh-CN" sz="1500" dirty="0" err="1" smtClean="0"/>
              <a:t>Shuo</a:t>
            </a:r>
            <a:r>
              <a:rPr lang="en-US" altLang="zh-CN" sz="1500" dirty="0" smtClean="0"/>
              <a:t> </a:t>
            </a:r>
            <a:r>
              <a:rPr lang="en-US" altLang="zh-CN" sz="1500" dirty="0" err="1" smtClean="0"/>
              <a:t>Weng</a:t>
            </a:r>
            <a:r>
              <a:rPr lang="en-US" altLang="zh-CN" sz="1500" dirty="0" smtClean="0"/>
              <a:t>, </a:t>
            </a:r>
            <a:r>
              <a:rPr lang="en-US" altLang="zh-CN" sz="1600" dirty="0"/>
              <a:t>author identification</a:t>
            </a:r>
            <a:r>
              <a:rPr lang="en-US" altLang="zh-CN" sz="1500" dirty="0" smtClean="0"/>
              <a:t> </a:t>
            </a:r>
            <a:r>
              <a:rPr lang="en-US" altLang="zh-CN" sz="1500" dirty="0" smtClean="0"/>
              <a:t>0.2 FTE</a:t>
            </a:r>
          </a:p>
          <a:p>
            <a:pPr marL="514350" indent="-285750">
              <a:buFont typeface="Wingdings" panose="05000000000000000000" pitchFamily="2" charset="2"/>
              <a:buChar char="ü"/>
            </a:pPr>
            <a:r>
              <a:rPr lang="en-US" altLang="zh-CN" dirty="0" smtClean="0"/>
              <a:t>O</a:t>
            </a:r>
            <a:r>
              <a:rPr lang="en" dirty="0" smtClean="0"/>
              <a:t>perations </a:t>
            </a:r>
            <a:r>
              <a:rPr lang="en" dirty="0"/>
              <a:t>–stepping forward</a:t>
            </a:r>
          </a:p>
          <a:p>
            <a:pPr marL="914400" lvl="1" indent="-228600">
              <a:buChar char="○"/>
            </a:pPr>
            <a:r>
              <a:rPr lang="en-US" dirty="0" smtClean="0"/>
              <a:t>more </a:t>
            </a:r>
            <a:r>
              <a:rPr lang="en" dirty="0" smtClean="0"/>
              <a:t>types for curation, </a:t>
            </a:r>
            <a:r>
              <a:rPr lang="en" altLang="zh-CN" dirty="0"/>
              <a:t>except for </a:t>
            </a:r>
            <a:r>
              <a:rPr lang="en" altLang="zh-CN" dirty="0" smtClean="0"/>
              <a:t>chinese </a:t>
            </a:r>
            <a:r>
              <a:rPr lang="en-US" altLang="zh-CN" sz="1400" dirty="0"/>
              <a:t>author </a:t>
            </a:r>
            <a:r>
              <a:rPr lang="en-US" altLang="zh-CN" sz="1400" dirty="0" smtClean="0"/>
              <a:t>identification</a:t>
            </a:r>
          </a:p>
          <a:p>
            <a:pPr marL="1257300" lvl="2" indent="-228600">
              <a:buChar char="○"/>
            </a:pPr>
            <a:r>
              <a:rPr lang="en-US" altLang="zh-CN" dirty="0" smtClean="0"/>
              <a:t>conf</a:t>
            </a:r>
            <a:r>
              <a:rPr lang="en-US" altLang="zh-CN" dirty="0"/>
              <a:t>. paper/article/preprints/thesis; i</a:t>
            </a:r>
            <a:r>
              <a:rPr lang="en-US" altLang="zh-CN" dirty="0" smtClean="0"/>
              <a:t>nstitutions etc.</a:t>
            </a:r>
          </a:p>
          <a:p>
            <a:pPr marL="1257300" lvl="2" indent="-228600">
              <a:buFont typeface="Arial"/>
              <a:buChar char="○"/>
            </a:pPr>
            <a:r>
              <a:rPr lang="en" altLang="zh-CN" dirty="0" smtClean="0"/>
              <a:t>u</a:t>
            </a:r>
            <a:r>
              <a:rPr lang="en" dirty="0" smtClean="0"/>
              <a:t>ser </a:t>
            </a:r>
            <a:r>
              <a:rPr lang="en" dirty="0"/>
              <a:t>tickets </a:t>
            </a:r>
            <a:r>
              <a:rPr lang="en" dirty="0" smtClean="0"/>
              <a:t>increased</a:t>
            </a:r>
          </a:p>
          <a:p>
            <a:pPr marL="571500" indent="-228600">
              <a:buChar char="○"/>
            </a:pPr>
            <a:endParaRPr lang="en" dirty="0"/>
          </a:p>
          <a:p>
            <a:pPr marL="914400" lvl="1" indent="-228600" rtl="0">
              <a:spcBef>
                <a:spcPts val="0"/>
              </a:spcBef>
              <a:buChar char="○"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845838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环保">
  <a:themeElements>
    <a:clrScheme name="环保">
      <a:dk1>
        <a:sysClr val="windowText" lastClr="000000"/>
      </a:dk1>
      <a:lt1>
        <a:sysClr val="window" lastClr="CCE8C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环保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环保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191</TotalTime>
  <Words>147</Words>
  <Application>Microsoft Office PowerPoint</Application>
  <PresentationFormat>全屏显示(16:9)</PresentationFormat>
  <Paragraphs>19</Paragraphs>
  <Slides>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8" baseType="lpstr">
      <vt:lpstr>方正舒体</vt:lpstr>
      <vt:lpstr>Arial</vt:lpstr>
      <vt:lpstr>Garamond</vt:lpstr>
      <vt:lpstr>Times New Roman</vt:lpstr>
      <vt:lpstr>Wingdings</vt:lpstr>
      <vt:lpstr>环保</vt:lpstr>
      <vt:lpstr>IHEP INSPIRE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IHEP INSPIRE</dc:title>
  <cp:lastModifiedBy>yuj</cp:lastModifiedBy>
  <cp:revision>48</cp:revision>
  <dcterms:modified xsi:type="dcterms:W3CDTF">2017-05-03T02:47:07Z</dcterms:modified>
</cp:coreProperties>
</file>