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0" r:id="rId1"/>
  </p:sldMasterIdLst>
  <p:notesMasterIdLst>
    <p:notesMasterId r:id="rId18"/>
  </p:notesMasterIdLst>
  <p:handoutMasterIdLst>
    <p:handoutMasterId r:id="rId19"/>
  </p:handoutMasterIdLst>
  <p:sldIdLst>
    <p:sldId id="256" r:id="rId2"/>
    <p:sldId id="388" r:id="rId3"/>
    <p:sldId id="413" r:id="rId4"/>
    <p:sldId id="412" r:id="rId5"/>
    <p:sldId id="420" r:id="rId6"/>
    <p:sldId id="414" r:id="rId7"/>
    <p:sldId id="411" r:id="rId8"/>
    <p:sldId id="415" r:id="rId9"/>
    <p:sldId id="416" r:id="rId10"/>
    <p:sldId id="419" r:id="rId11"/>
    <p:sldId id="385" r:id="rId12"/>
    <p:sldId id="418" r:id="rId13"/>
    <p:sldId id="401" r:id="rId14"/>
    <p:sldId id="422" r:id="rId15"/>
    <p:sldId id="421" r:id="rId16"/>
    <p:sldId id="302" r:id="rId17"/>
  </p:sldIdLst>
  <p:sldSz cx="9144000" cy="6858000" type="screen4x3"/>
  <p:notesSz cx="6797675" cy="9926638"/>
  <p:embeddedFontLst>
    <p:embeddedFont>
      <p:font typeface="Arial Narrow" panose="020B0606020202030204" pitchFamily="34" charset="0"/>
      <p:regular r:id="rId20"/>
      <p:bold r:id="rId21"/>
      <p:italic r:id="rId22"/>
      <p:boldItalic r:id="rId23"/>
    </p:embeddedFont>
    <p:embeddedFont>
      <p:font typeface="Tahoma" panose="020B0604030504040204" pitchFamily="34" charset="0"/>
      <p:regular r:id="rId24"/>
      <p:bold r:id="rId25"/>
    </p:embeddedFont>
    <p:embeddedFont>
      <p:font typeface="Times" panose="02020603050405020304" pitchFamily="18" charset="0"/>
      <p:regular r:id="rId26"/>
      <p:bold r:id="rId27"/>
      <p:italic r:id="rId28"/>
      <p:boldItalic r:id="rId29"/>
    </p:embeddedFont>
  </p:embeddedFontLst>
  <p:defaultTextStyle>
    <a:defPPr>
      <a:defRPr lang="ru-RU"/>
    </a:defPPr>
    <a:lvl1pPr algn="l" rtl="0" fontAlgn="base">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0000FF"/>
    <a:srgbClr val="FFFFCC"/>
    <a:srgbClr val="CCFFCC"/>
    <a:srgbClr val="FF9900"/>
    <a:srgbClr val="CC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3956" autoAdjust="0"/>
  </p:normalViewPr>
  <p:slideViewPr>
    <p:cSldViewPr>
      <p:cViewPr varScale="1">
        <p:scale>
          <a:sx n="83" d="100"/>
          <a:sy n="83" d="100"/>
        </p:scale>
        <p:origin x="91" y="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342"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2.wmf"/><Relationship Id="rId3" Type="http://schemas.openxmlformats.org/officeDocument/2006/relationships/image" Target="../media/image123.wmf"/><Relationship Id="rId7" Type="http://schemas.openxmlformats.org/officeDocument/2006/relationships/image" Target="../media/image127.wmf"/><Relationship Id="rId12" Type="http://schemas.openxmlformats.org/officeDocument/2006/relationships/image" Target="../media/image131.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11" Type="http://schemas.openxmlformats.org/officeDocument/2006/relationships/image" Target="../media/image130.wmf"/><Relationship Id="rId5" Type="http://schemas.openxmlformats.org/officeDocument/2006/relationships/image" Target="../media/image125.wmf"/><Relationship Id="rId10" Type="http://schemas.openxmlformats.org/officeDocument/2006/relationships/image" Target="../media/image129.wmf"/><Relationship Id="rId4" Type="http://schemas.openxmlformats.org/officeDocument/2006/relationships/image" Target="../media/image124.wmf"/><Relationship Id="rId9" Type="http://schemas.openxmlformats.org/officeDocument/2006/relationships/image" Target="../media/image90.wmf"/><Relationship Id="rId14" Type="http://schemas.openxmlformats.org/officeDocument/2006/relationships/image" Target="../media/image13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9.wmf"/><Relationship Id="rId7" Type="http://schemas.openxmlformats.org/officeDocument/2006/relationships/image" Target="../media/image137.wmf"/><Relationship Id="rId12" Type="http://schemas.openxmlformats.org/officeDocument/2006/relationships/image" Target="../media/image115.wmf"/><Relationship Id="rId2" Type="http://schemas.openxmlformats.org/officeDocument/2006/relationships/image" Target="../media/image8.wmf"/><Relationship Id="rId1" Type="http://schemas.openxmlformats.org/officeDocument/2006/relationships/image" Target="../media/image134.wmf"/><Relationship Id="rId6" Type="http://schemas.openxmlformats.org/officeDocument/2006/relationships/image" Target="../media/image136.wmf"/><Relationship Id="rId11" Type="http://schemas.openxmlformats.org/officeDocument/2006/relationships/image" Target="../media/image141.wmf"/><Relationship Id="rId5" Type="http://schemas.openxmlformats.org/officeDocument/2006/relationships/image" Target="../media/image135.wmf"/><Relationship Id="rId10" Type="http://schemas.openxmlformats.org/officeDocument/2006/relationships/image" Target="../media/image140.wmf"/><Relationship Id="rId4" Type="http://schemas.openxmlformats.org/officeDocument/2006/relationships/image" Target="../media/image11.wmf"/><Relationship Id="rId9" Type="http://schemas.openxmlformats.org/officeDocument/2006/relationships/image" Target="../media/image13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 Id="rId6" Type="http://schemas.openxmlformats.org/officeDocument/2006/relationships/image" Target="../media/image149.wmf"/><Relationship Id="rId5" Type="http://schemas.openxmlformats.org/officeDocument/2006/relationships/image" Target="../media/image148.wmf"/><Relationship Id="rId4" Type="http://schemas.openxmlformats.org/officeDocument/2006/relationships/image" Target="../media/image14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61.wmf"/><Relationship Id="rId13" Type="http://schemas.openxmlformats.org/officeDocument/2006/relationships/image" Target="../media/image166.wmf"/><Relationship Id="rId18" Type="http://schemas.openxmlformats.org/officeDocument/2006/relationships/image" Target="../media/image171.wmf"/><Relationship Id="rId3" Type="http://schemas.openxmlformats.org/officeDocument/2006/relationships/image" Target="../media/image156.wmf"/><Relationship Id="rId21" Type="http://schemas.openxmlformats.org/officeDocument/2006/relationships/image" Target="../media/image174.wmf"/><Relationship Id="rId7" Type="http://schemas.openxmlformats.org/officeDocument/2006/relationships/image" Target="../media/image160.wmf"/><Relationship Id="rId12" Type="http://schemas.openxmlformats.org/officeDocument/2006/relationships/image" Target="../media/image165.wmf"/><Relationship Id="rId17" Type="http://schemas.openxmlformats.org/officeDocument/2006/relationships/image" Target="../media/image170.wmf"/><Relationship Id="rId2" Type="http://schemas.openxmlformats.org/officeDocument/2006/relationships/image" Target="../media/image155.wmf"/><Relationship Id="rId16" Type="http://schemas.openxmlformats.org/officeDocument/2006/relationships/image" Target="../media/image169.wmf"/><Relationship Id="rId20" Type="http://schemas.openxmlformats.org/officeDocument/2006/relationships/image" Target="../media/image173.wmf"/><Relationship Id="rId1" Type="http://schemas.openxmlformats.org/officeDocument/2006/relationships/image" Target="../media/image154.wmf"/><Relationship Id="rId6" Type="http://schemas.openxmlformats.org/officeDocument/2006/relationships/image" Target="../media/image159.wmf"/><Relationship Id="rId11" Type="http://schemas.openxmlformats.org/officeDocument/2006/relationships/image" Target="../media/image164.wmf"/><Relationship Id="rId24" Type="http://schemas.openxmlformats.org/officeDocument/2006/relationships/image" Target="../media/image177.wmf"/><Relationship Id="rId5" Type="http://schemas.openxmlformats.org/officeDocument/2006/relationships/image" Target="../media/image158.wmf"/><Relationship Id="rId15" Type="http://schemas.openxmlformats.org/officeDocument/2006/relationships/image" Target="../media/image168.wmf"/><Relationship Id="rId23" Type="http://schemas.openxmlformats.org/officeDocument/2006/relationships/image" Target="../media/image176.wmf"/><Relationship Id="rId10" Type="http://schemas.openxmlformats.org/officeDocument/2006/relationships/image" Target="../media/image163.wmf"/><Relationship Id="rId19" Type="http://schemas.openxmlformats.org/officeDocument/2006/relationships/image" Target="../media/image172.wmf"/><Relationship Id="rId4" Type="http://schemas.openxmlformats.org/officeDocument/2006/relationships/image" Target="../media/image157.wmf"/><Relationship Id="rId9" Type="http://schemas.openxmlformats.org/officeDocument/2006/relationships/image" Target="../media/image162.wmf"/><Relationship Id="rId14" Type="http://schemas.openxmlformats.org/officeDocument/2006/relationships/image" Target="../media/image167.wmf"/><Relationship Id="rId22" Type="http://schemas.openxmlformats.org/officeDocument/2006/relationships/image" Target="../media/image17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9.wmf"/><Relationship Id="rId18" Type="http://schemas.openxmlformats.org/officeDocument/2006/relationships/image" Target="../media/image33.wmf"/><Relationship Id="rId3" Type="http://schemas.openxmlformats.org/officeDocument/2006/relationships/image" Target="../media/image29.wmf"/><Relationship Id="rId7" Type="http://schemas.openxmlformats.org/officeDocument/2006/relationships/image" Target="../media/image30.wmf"/><Relationship Id="rId12" Type="http://schemas.openxmlformats.org/officeDocument/2006/relationships/image" Target="../media/image18.wmf"/><Relationship Id="rId17" Type="http://schemas.openxmlformats.org/officeDocument/2006/relationships/image" Target="../media/image15.wmf"/><Relationship Id="rId2" Type="http://schemas.openxmlformats.org/officeDocument/2006/relationships/image" Target="../media/image28.wmf"/><Relationship Id="rId16" Type="http://schemas.openxmlformats.org/officeDocument/2006/relationships/image" Target="../media/image14.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2.wmf"/><Relationship Id="rId5" Type="http://schemas.openxmlformats.org/officeDocument/2006/relationships/image" Target="../media/image24.wmf"/><Relationship Id="rId15" Type="http://schemas.openxmlformats.org/officeDocument/2006/relationships/image" Target="../media/image17.wmf"/><Relationship Id="rId10" Type="http://schemas.openxmlformats.org/officeDocument/2006/relationships/image" Target="../media/image31.wmf"/><Relationship Id="rId19" Type="http://schemas.openxmlformats.org/officeDocument/2006/relationships/image" Target="../media/image34.wmf"/><Relationship Id="rId4" Type="http://schemas.openxmlformats.org/officeDocument/2006/relationships/image" Target="../media/image23.wmf"/><Relationship Id="rId9" Type="http://schemas.openxmlformats.org/officeDocument/2006/relationships/image" Target="../media/image5.wmf"/><Relationship Id="rId1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10" Type="http://schemas.openxmlformats.org/officeDocument/2006/relationships/image" Target="../media/image15.wmf"/><Relationship Id="rId4" Type="http://schemas.openxmlformats.org/officeDocument/2006/relationships/image" Target="../media/image50.wmf"/><Relationship Id="rId9"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3" Type="http://schemas.openxmlformats.org/officeDocument/2006/relationships/image" Target="../media/image58.wmf"/><Relationship Id="rId7" Type="http://schemas.openxmlformats.org/officeDocument/2006/relationships/image" Target="../media/image62.wmf"/><Relationship Id="rId12" Type="http://schemas.openxmlformats.org/officeDocument/2006/relationships/image" Target="../media/image67.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11" Type="http://schemas.openxmlformats.org/officeDocument/2006/relationships/image" Target="../media/image66.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 Id="rId14"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3.wmf"/><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image" Target="../media/image82.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5" Type="http://schemas.openxmlformats.org/officeDocument/2006/relationships/image" Target="../media/image8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 Id="rId14" Type="http://schemas.openxmlformats.org/officeDocument/2006/relationships/image" Target="../media/image8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97.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image" Target="../media/image56.wmf"/><Relationship Id="rId3" Type="http://schemas.openxmlformats.org/officeDocument/2006/relationships/image" Target="../media/image68.wmf"/><Relationship Id="rId7" Type="http://schemas.openxmlformats.org/officeDocument/2006/relationships/image" Target="../media/image114.wmf"/><Relationship Id="rId12" Type="http://schemas.openxmlformats.org/officeDocument/2006/relationships/image" Target="../media/image119.wmf"/><Relationship Id="rId2" Type="http://schemas.openxmlformats.org/officeDocument/2006/relationships/image" Target="../media/image110.wmf"/><Relationship Id="rId16" Type="http://schemas.openxmlformats.org/officeDocument/2006/relationships/image" Target="../media/image59.wmf"/><Relationship Id="rId1" Type="http://schemas.openxmlformats.org/officeDocument/2006/relationships/image" Target="../media/image109.wmf"/><Relationship Id="rId6" Type="http://schemas.openxmlformats.org/officeDocument/2006/relationships/image" Target="../media/image113.wmf"/><Relationship Id="rId11" Type="http://schemas.openxmlformats.org/officeDocument/2006/relationships/image" Target="../media/image118.wmf"/><Relationship Id="rId5" Type="http://schemas.openxmlformats.org/officeDocument/2006/relationships/image" Target="../media/image112.wmf"/><Relationship Id="rId15" Type="http://schemas.openxmlformats.org/officeDocument/2006/relationships/image" Target="../media/image58.wmf"/><Relationship Id="rId10" Type="http://schemas.openxmlformats.org/officeDocument/2006/relationships/image" Target="../media/image117.wmf"/><Relationship Id="rId4" Type="http://schemas.openxmlformats.org/officeDocument/2006/relationships/image" Target="../media/image111.wmf"/><Relationship Id="rId9" Type="http://schemas.openxmlformats.org/officeDocument/2006/relationships/image" Target="../media/image116.wmf"/><Relationship Id="rId14"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b="0">
                <a:latin typeface="Arial" pitchFamily="34" charset="0"/>
                <a:cs typeface="+mn-cs"/>
              </a:defRPr>
            </a:lvl1pPr>
          </a:lstStyle>
          <a:p>
            <a:pPr>
              <a:defRPr/>
            </a:pPr>
            <a:endParaRPr lang="ru-RU"/>
          </a:p>
        </p:txBody>
      </p:sp>
      <p:sp>
        <p:nvSpPr>
          <p:cNvPr id="176131"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b="0">
                <a:latin typeface="Arial" pitchFamily="34" charset="0"/>
                <a:cs typeface="+mn-cs"/>
              </a:defRPr>
            </a:lvl1pPr>
          </a:lstStyle>
          <a:p>
            <a:pPr>
              <a:defRPr/>
            </a:pPr>
            <a:endParaRPr lang="ru-RU"/>
          </a:p>
        </p:txBody>
      </p:sp>
      <p:sp>
        <p:nvSpPr>
          <p:cNvPr id="176132"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b="0">
                <a:latin typeface="Arial" pitchFamily="34" charset="0"/>
                <a:cs typeface="+mn-cs"/>
              </a:defRPr>
            </a:lvl1pPr>
          </a:lstStyle>
          <a:p>
            <a:pPr>
              <a:defRPr/>
            </a:pPr>
            <a:endParaRPr lang="ru-RU"/>
          </a:p>
        </p:txBody>
      </p:sp>
      <p:sp>
        <p:nvSpPr>
          <p:cNvPr id="176133"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fld id="{535C194C-CE53-4FA3-912B-D28E399761ED}" type="slidenum">
              <a:rPr lang="ru-RU" altLang="ru-RU"/>
              <a:pPr/>
              <a:t>‹#›</a:t>
            </a:fld>
            <a:endParaRPr lang="ru-RU" altLang="ru-RU"/>
          </a:p>
        </p:txBody>
      </p:sp>
    </p:spTree>
    <p:extLst>
      <p:ext uri="{BB962C8B-B14F-4D97-AF65-F5344CB8AC3E}">
        <p14:creationId xmlns:p14="http://schemas.microsoft.com/office/powerpoint/2010/main" val="276407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b="0">
                <a:latin typeface="Arial" pitchFamily="34" charset="0"/>
                <a:cs typeface="+mn-cs"/>
              </a:defRPr>
            </a:lvl1pPr>
          </a:lstStyle>
          <a:p>
            <a:pPr>
              <a:defRPr/>
            </a:pPr>
            <a:endParaRPr lang="ru-RU"/>
          </a:p>
        </p:txBody>
      </p:sp>
      <p:sp>
        <p:nvSpPr>
          <p:cNvPr id="15974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b="0">
                <a:latin typeface="Arial" pitchFamily="34" charset="0"/>
                <a:cs typeface="+mn-cs"/>
              </a:defRPr>
            </a:lvl1pPr>
          </a:lstStyle>
          <a:p>
            <a:pPr>
              <a:defRPr/>
            </a:pPr>
            <a:endParaRPr lang="ru-RU"/>
          </a:p>
        </p:txBody>
      </p:sp>
      <p:sp>
        <p:nvSpPr>
          <p:cNvPr id="1946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5975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b="0">
                <a:latin typeface="Arial" pitchFamily="34" charset="0"/>
                <a:cs typeface="+mn-cs"/>
              </a:defRPr>
            </a:lvl1pPr>
          </a:lstStyle>
          <a:p>
            <a:pPr>
              <a:defRPr/>
            </a:pPr>
            <a:endParaRPr lang="ru-RU"/>
          </a:p>
        </p:txBody>
      </p:sp>
      <p:sp>
        <p:nvSpPr>
          <p:cNvPr id="15975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fld id="{BE64C8FA-62FA-426B-B7C1-B33E2F76FCC9}" type="slidenum">
              <a:rPr lang="ru-RU" altLang="ru-RU"/>
              <a:pPr/>
              <a:t>‹#›</a:t>
            </a:fld>
            <a:endParaRPr lang="ru-RU" altLang="ru-RU"/>
          </a:p>
        </p:txBody>
      </p:sp>
    </p:spTree>
    <p:extLst>
      <p:ext uri="{BB962C8B-B14F-4D97-AF65-F5344CB8AC3E}">
        <p14:creationId xmlns:p14="http://schemas.microsoft.com/office/powerpoint/2010/main" val="2397717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A5D76FC7-95A4-433D-8262-5738D54C21E3}" type="slidenum">
              <a:rPr lang="ru-RU" altLang="ru-RU" sz="1200" b="0"/>
              <a:pPr eaLnBrk="1" hangingPunct="1"/>
              <a:t>1</a:t>
            </a:fld>
            <a:endParaRPr lang="ru-RU" altLang="ru-RU" sz="1200" b="0"/>
          </a:p>
        </p:txBody>
      </p:sp>
      <p:sp>
        <p:nvSpPr>
          <p:cNvPr id="20483" name="Rectangle 2"/>
          <p:cNvSpPr>
            <a:spLocks noGrp="1" noRot="1" noChangeAspect="1" noChangeArrowheads="1" noTextEdit="1"/>
          </p:cNvSpPr>
          <p:nvPr>
            <p:ph type="sldImg"/>
          </p:nvPr>
        </p:nvSpPr>
        <p:spPr>
          <a:xfrm>
            <a:off x="917575" y="744538"/>
            <a:ext cx="4962525" cy="3722687"/>
          </a:xfrm>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93765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116016F5-CD57-49AA-A003-50E20DF6719C}" type="slidenum">
              <a:rPr lang="ru-RU" altLang="ru-RU" sz="1200" b="0"/>
              <a:pPr eaLnBrk="1" hangingPunct="1"/>
              <a:t>11</a:t>
            </a:fld>
            <a:endParaRPr lang="ru-RU" altLang="ru-RU" sz="1200" b="0"/>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u-RU" smtClean="0"/>
              <a:t>The problem statement is the following. We consider the cylindrical frame ro,  phi, z. In the plane z=0 the interface between vacuum and uniaxial crystal is placed. A point charge q moves with constant velocity from vacuum into medium, the charge movement rule is the following. We suppose the crystal being nonmagnetic with the plasma frequency dispersion (with losses) of their components. As you can see, this is the classical formulation of the transition radiation problem. The question appears: “What is new here?” However the usual think which is analyzed in this problem is spectral-angle distribution of the radiated energy. But the main goal of this report is to investigate in detail the structure of the EMF with taking into account specific frequency dispersion and small losses. </a:t>
            </a:r>
            <a:endParaRPr lang="ru-RU" altLang="ru-RU" smtClean="0"/>
          </a:p>
        </p:txBody>
      </p:sp>
    </p:spTree>
    <p:extLst>
      <p:ext uri="{BB962C8B-B14F-4D97-AF65-F5344CB8AC3E}">
        <p14:creationId xmlns:p14="http://schemas.microsoft.com/office/powerpoint/2010/main" val="15494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01D04639-B2F6-46D3-BA4F-88B4C63A2BAE}" type="slidenum">
              <a:rPr lang="ru-RU" altLang="ru-RU" sz="1200" b="0"/>
              <a:pPr eaLnBrk="1" hangingPunct="1"/>
              <a:t>16</a:t>
            </a:fld>
            <a:endParaRPr lang="ru-RU" altLang="ru-RU" sz="1200" b="0"/>
          </a:p>
        </p:txBody>
      </p:sp>
      <p:sp>
        <p:nvSpPr>
          <p:cNvPr id="22531" name="Rectangle 2"/>
          <p:cNvSpPr>
            <a:spLocks noGrp="1" noRot="1" noChangeAspect="1" noChangeArrowheads="1" noTextEdit="1"/>
          </p:cNvSpPr>
          <p:nvPr>
            <p:ph type="sldImg"/>
          </p:nvPr>
        </p:nvSpPr>
        <p:spPr>
          <a:xfrm>
            <a:off x="917575" y="744538"/>
            <a:ext cx="4962525" cy="3722687"/>
          </a:xfrm>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94950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sz="4400" b="0">
              <a:solidFill>
                <a:schemeClr val="tx2"/>
              </a:solidFill>
              <a:latin typeface="Tahoma" panose="020B0604030504040204" pitchFamily="34" charset="0"/>
            </a:endParaRPr>
          </a:p>
        </p:txBody>
      </p:sp>
      <p:sp>
        <p:nvSpPr>
          <p:cNvPr id="3" name="Rectangle 3"/>
          <p:cNvSpPr>
            <a:spLocks noGrp="1" noChangeArrowheads="1"/>
          </p:cNvSpPr>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Char char="n"/>
            </a:pPr>
            <a:endParaRPr lang="ru-RU" altLang="ru-RU" sz="3200" b="0">
              <a:latin typeface="Tahoma" panose="020B0604030504040204" pitchFamily="34" charset="0"/>
            </a:endParaRPr>
          </a:p>
        </p:txBody>
      </p:sp>
    </p:spTree>
    <p:extLst>
      <p:ext uri="{BB962C8B-B14F-4D97-AF65-F5344CB8AC3E}">
        <p14:creationId xmlns:p14="http://schemas.microsoft.com/office/powerpoint/2010/main" val="423825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78174612-7D4F-482E-B487-70473A8575D5}" type="slidenum">
              <a:rPr lang="ru-RU" altLang="ru-RU"/>
              <a:pPr/>
              <a:t>‹#›</a:t>
            </a:fld>
            <a:endParaRPr lang="ru-RU" altLang="ru-RU"/>
          </a:p>
        </p:txBody>
      </p:sp>
    </p:spTree>
    <p:extLst>
      <p:ext uri="{BB962C8B-B14F-4D97-AF65-F5344CB8AC3E}">
        <p14:creationId xmlns:p14="http://schemas.microsoft.com/office/powerpoint/2010/main" val="42123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4759D256-E390-4BF7-B8E9-C55176AB8C67}" type="slidenum">
              <a:rPr lang="ru-RU" altLang="ru-RU"/>
              <a:pPr/>
              <a:t>‹#›</a:t>
            </a:fld>
            <a:endParaRPr lang="ru-RU" altLang="ru-RU"/>
          </a:p>
        </p:txBody>
      </p:sp>
    </p:spTree>
    <p:extLst>
      <p:ext uri="{BB962C8B-B14F-4D97-AF65-F5344CB8AC3E}">
        <p14:creationId xmlns:p14="http://schemas.microsoft.com/office/powerpoint/2010/main" val="64678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08EF9B0A-AFBE-4D47-8942-07DBA797ACD9}" type="slidenum">
              <a:rPr lang="ru-RU" altLang="ru-RU"/>
              <a:pPr/>
              <a:t>‹#›</a:t>
            </a:fld>
            <a:endParaRPr lang="ru-RU" altLang="ru-RU"/>
          </a:p>
        </p:txBody>
      </p:sp>
    </p:spTree>
    <p:extLst>
      <p:ext uri="{BB962C8B-B14F-4D97-AF65-F5344CB8AC3E}">
        <p14:creationId xmlns:p14="http://schemas.microsoft.com/office/powerpoint/2010/main" val="102698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fld id="{D15A20A2-5456-4399-B533-A08210068650}" type="slidenum">
              <a:rPr lang="ru-RU" altLang="ru-RU"/>
              <a:pPr/>
              <a:t>‹#›</a:t>
            </a:fld>
            <a:endParaRPr lang="ru-RU" altLang="ru-RU"/>
          </a:p>
        </p:txBody>
      </p:sp>
    </p:spTree>
    <p:extLst>
      <p:ext uri="{BB962C8B-B14F-4D97-AF65-F5344CB8AC3E}">
        <p14:creationId xmlns:p14="http://schemas.microsoft.com/office/powerpoint/2010/main" val="280654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fld id="{69FBBFF9-BB1B-43E9-8C21-6B0C8B26310A}" type="slidenum">
              <a:rPr lang="ru-RU" altLang="ru-RU"/>
              <a:pPr/>
              <a:t>‹#›</a:t>
            </a:fld>
            <a:endParaRPr lang="ru-RU" altLang="ru-RU"/>
          </a:p>
        </p:txBody>
      </p:sp>
    </p:spTree>
    <p:extLst>
      <p:ext uri="{BB962C8B-B14F-4D97-AF65-F5344CB8AC3E}">
        <p14:creationId xmlns:p14="http://schemas.microsoft.com/office/powerpoint/2010/main" val="56511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fld id="{DD8BE485-D315-41CB-B932-3E307C5372FE}" type="slidenum">
              <a:rPr lang="ru-RU" altLang="ru-RU"/>
              <a:pPr/>
              <a:t>‹#›</a:t>
            </a:fld>
            <a:endParaRPr lang="ru-RU" altLang="ru-RU"/>
          </a:p>
        </p:txBody>
      </p:sp>
    </p:spTree>
    <p:extLst>
      <p:ext uri="{BB962C8B-B14F-4D97-AF65-F5344CB8AC3E}">
        <p14:creationId xmlns:p14="http://schemas.microsoft.com/office/powerpoint/2010/main" val="104701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fld id="{36FCF08F-D7BD-4B0D-8EFA-D4EF5655963C}" type="slidenum">
              <a:rPr lang="ru-RU" altLang="ru-RU"/>
              <a:pPr/>
              <a:t>‹#›</a:t>
            </a:fld>
            <a:endParaRPr lang="ru-RU" altLang="ru-RU"/>
          </a:p>
        </p:txBody>
      </p:sp>
    </p:spTree>
    <p:extLst>
      <p:ext uri="{BB962C8B-B14F-4D97-AF65-F5344CB8AC3E}">
        <p14:creationId xmlns:p14="http://schemas.microsoft.com/office/powerpoint/2010/main" val="412063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fld id="{66FEC9FE-9702-4152-B199-16C640FA1E1F}" type="slidenum">
              <a:rPr lang="ru-RU" altLang="ru-RU"/>
              <a:pPr/>
              <a:t>‹#›</a:t>
            </a:fld>
            <a:endParaRPr lang="ru-RU" altLang="ru-RU"/>
          </a:p>
        </p:txBody>
      </p:sp>
    </p:spTree>
    <p:extLst>
      <p:ext uri="{BB962C8B-B14F-4D97-AF65-F5344CB8AC3E}">
        <p14:creationId xmlns:p14="http://schemas.microsoft.com/office/powerpoint/2010/main" val="42437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fld id="{76D435E9-38F7-4397-A0D4-ADE1DB265163}" type="slidenum">
              <a:rPr lang="ru-RU" altLang="ru-RU"/>
              <a:pPr/>
              <a:t>‹#›</a:t>
            </a:fld>
            <a:endParaRPr lang="ru-RU" altLang="ru-RU"/>
          </a:p>
        </p:txBody>
      </p:sp>
    </p:spTree>
    <p:extLst>
      <p:ext uri="{BB962C8B-B14F-4D97-AF65-F5344CB8AC3E}">
        <p14:creationId xmlns:p14="http://schemas.microsoft.com/office/powerpoint/2010/main" val="166011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fld id="{F93A86CC-AE3F-484B-A3E9-A630A2BB2DBC}" type="slidenum">
              <a:rPr lang="ru-RU" altLang="ru-RU"/>
              <a:pPr/>
              <a:t>‹#›</a:t>
            </a:fld>
            <a:endParaRPr lang="ru-RU" altLang="ru-RU"/>
          </a:p>
        </p:txBody>
      </p:sp>
    </p:spTree>
    <p:extLst>
      <p:ext uri="{BB962C8B-B14F-4D97-AF65-F5344CB8AC3E}">
        <p14:creationId xmlns:p14="http://schemas.microsoft.com/office/powerpoint/2010/main" val="187200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104775" y="100013"/>
            <a:ext cx="8928100" cy="66690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027"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102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4043" name="Rectangle 11"/>
          <p:cNvSpPr>
            <a:spLocks noGrp="1" noChangeArrowheads="1"/>
          </p:cNvSpPr>
          <p:nvPr>
            <p:ph type="dt" sz="half" idx="2"/>
          </p:nvPr>
        </p:nvSpPr>
        <p:spPr bwMode="auto">
          <a:xfrm>
            <a:off x="1162050" y="62436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400" b="0">
                <a:latin typeface="+mn-lt"/>
                <a:cs typeface="+mn-cs"/>
              </a:defRPr>
            </a:lvl1pPr>
          </a:lstStyle>
          <a:p>
            <a:pPr>
              <a:defRPr/>
            </a:pPr>
            <a:endParaRPr lang="ru-RU"/>
          </a:p>
        </p:txBody>
      </p:sp>
      <p:sp>
        <p:nvSpPr>
          <p:cNvPr id="44044" name="Rectangle 12"/>
          <p:cNvSpPr>
            <a:spLocks noGrp="1" noChangeArrowheads="1"/>
          </p:cNvSpPr>
          <p:nvPr>
            <p:ph type="ftr" sz="quarter" idx="3"/>
          </p:nvPr>
        </p:nvSpPr>
        <p:spPr bwMode="auto">
          <a:xfrm>
            <a:off x="3657600" y="62436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defRPr sz="1400" b="0">
                <a:latin typeface="+mn-lt"/>
                <a:cs typeface="+mn-cs"/>
              </a:defRPr>
            </a:lvl1pPr>
          </a:lstStyle>
          <a:p>
            <a:pPr>
              <a:defRPr/>
            </a:pPr>
            <a:endParaRPr lang="ru-RU"/>
          </a:p>
        </p:txBody>
      </p:sp>
      <p:sp>
        <p:nvSpPr>
          <p:cNvPr id="44045" name="Rectangle 13"/>
          <p:cNvSpPr>
            <a:spLocks noGrp="1" noChangeArrowheads="1"/>
          </p:cNvSpPr>
          <p:nvPr>
            <p:ph type="sldNum" sz="quarter" idx="4"/>
          </p:nvPr>
        </p:nvSpPr>
        <p:spPr bwMode="auto">
          <a:xfrm>
            <a:off x="7191375" y="636428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Tahoma" panose="020B0604030504040204" pitchFamily="34" charset="0"/>
              </a:defRPr>
            </a:lvl1pPr>
          </a:lstStyle>
          <a:p>
            <a:fld id="{CB5FAA7D-5931-42CA-89FA-24BE7B36E9A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13"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07.wmf"/><Relationship Id="rId3" Type="http://schemas.openxmlformats.org/officeDocument/2006/relationships/image" Target="../media/image108.gif"/><Relationship Id="rId7" Type="http://schemas.openxmlformats.org/officeDocument/2006/relationships/image" Target="../media/image104.wmf"/><Relationship Id="rId12" Type="http://schemas.openxmlformats.org/officeDocument/2006/relationships/oleObject" Target="../embeddings/oleObject110.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07.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0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oleObject" Target="../embeddings/oleObject115.bin"/><Relationship Id="rId18" Type="http://schemas.openxmlformats.org/officeDocument/2006/relationships/image" Target="../media/image114.wmf"/><Relationship Id="rId26" Type="http://schemas.openxmlformats.org/officeDocument/2006/relationships/image" Target="../media/image118.wmf"/><Relationship Id="rId3" Type="http://schemas.openxmlformats.org/officeDocument/2006/relationships/notesSlide" Target="../notesSlides/notesSlide2.xml"/><Relationship Id="rId21" Type="http://schemas.openxmlformats.org/officeDocument/2006/relationships/oleObject" Target="../embeddings/oleObject119.bin"/><Relationship Id="rId34" Type="http://schemas.openxmlformats.org/officeDocument/2006/relationships/image" Target="../media/image58.wmf"/><Relationship Id="rId7" Type="http://schemas.openxmlformats.org/officeDocument/2006/relationships/image" Target="../media/image110.wmf"/><Relationship Id="rId12" Type="http://schemas.openxmlformats.org/officeDocument/2006/relationships/image" Target="../media/image111.wmf"/><Relationship Id="rId17" Type="http://schemas.openxmlformats.org/officeDocument/2006/relationships/oleObject" Target="../embeddings/oleObject117.bin"/><Relationship Id="rId25" Type="http://schemas.openxmlformats.org/officeDocument/2006/relationships/oleObject" Target="../embeddings/oleObject121.bin"/><Relationship Id="rId33" Type="http://schemas.openxmlformats.org/officeDocument/2006/relationships/oleObject" Target="../embeddings/oleObject125.bin"/><Relationship Id="rId2" Type="http://schemas.openxmlformats.org/officeDocument/2006/relationships/slideLayout" Target="../slideLayouts/slideLayout4.xml"/><Relationship Id="rId16" Type="http://schemas.openxmlformats.org/officeDocument/2006/relationships/image" Target="../media/image113.wmf"/><Relationship Id="rId20" Type="http://schemas.openxmlformats.org/officeDocument/2006/relationships/image" Target="../media/image115.wmf"/><Relationship Id="rId29" Type="http://schemas.openxmlformats.org/officeDocument/2006/relationships/oleObject" Target="../embeddings/oleObject123.bin"/><Relationship Id="rId1" Type="http://schemas.openxmlformats.org/officeDocument/2006/relationships/vmlDrawing" Target="../drawings/vmlDrawing9.vml"/><Relationship Id="rId6" Type="http://schemas.openxmlformats.org/officeDocument/2006/relationships/oleObject" Target="../embeddings/oleObject112.bin"/><Relationship Id="rId11" Type="http://schemas.openxmlformats.org/officeDocument/2006/relationships/oleObject" Target="../embeddings/oleObject114.bin"/><Relationship Id="rId24" Type="http://schemas.openxmlformats.org/officeDocument/2006/relationships/image" Target="../media/image117.wmf"/><Relationship Id="rId32" Type="http://schemas.openxmlformats.org/officeDocument/2006/relationships/image" Target="../media/image57.wmf"/><Relationship Id="rId5" Type="http://schemas.openxmlformats.org/officeDocument/2006/relationships/image" Target="../media/image109.wmf"/><Relationship Id="rId15" Type="http://schemas.openxmlformats.org/officeDocument/2006/relationships/oleObject" Target="../embeddings/oleObject116.bin"/><Relationship Id="rId23" Type="http://schemas.openxmlformats.org/officeDocument/2006/relationships/oleObject" Target="../embeddings/oleObject120.bin"/><Relationship Id="rId28" Type="http://schemas.openxmlformats.org/officeDocument/2006/relationships/image" Target="../media/image119.wmf"/><Relationship Id="rId36" Type="http://schemas.openxmlformats.org/officeDocument/2006/relationships/image" Target="../media/image59.wmf"/><Relationship Id="rId10" Type="http://schemas.openxmlformats.org/officeDocument/2006/relationships/image" Target="../media/image120.emf"/><Relationship Id="rId19" Type="http://schemas.openxmlformats.org/officeDocument/2006/relationships/oleObject" Target="../embeddings/oleObject118.bin"/><Relationship Id="rId31" Type="http://schemas.openxmlformats.org/officeDocument/2006/relationships/oleObject" Target="../embeddings/oleObject124.bin"/><Relationship Id="rId4" Type="http://schemas.openxmlformats.org/officeDocument/2006/relationships/oleObject" Target="../embeddings/oleObject111.bin"/><Relationship Id="rId9" Type="http://schemas.openxmlformats.org/officeDocument/2006/relationships/image" Target="../media/image68.wmf"/><Relationship Id="rId14" Type="http://schemas.openxmlformats.org/officeDocument/2006/relationships/image" Target="../media/image112.wmf"/><Relationship Id="rId22" Type="http://schemas.openxmlformats.org/officeDocument/2006/relationships/image" Target="../media/image116.wmf"/><Relationship Id="rId27" Type="http://schemas.openxmlformats.org/officeDocument/2006/relationships/oleObject" Target="../embeddings/oleObject122.bin"/><Relationship Id="rId30" Type="http://schemas.openxmlformats.org/officeDocument/2006/relationships/image" Target="../media/image56.wmf"/><Relationship Id="rId35" Type="http://schemas.openxmlformats.org/officeDocument/2006/relationships/oleObject" Target="../embeddings/oleObject126.bin"/></Relationships>
</file>

<file path=ppt/slides/_rels/slide12.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32.bin"/><Relationship Id="rId18" Type="http://schemas.openxmlformats.org/officeDocument/2006/relationships/image" Target="../media/image128.wmf"/><Relationship Id="rId26" Type="http://schemas.openxmlformats.org/officeDocument/2006/relationships/image" Target="../media/image131.wmf"/><Relationship Id="rId3" Type="http://schemas.openxmlformats.org/officeDocument/2006/relationships/oleObject" Target="../embeddings/oleObject127.bin"/><Relationship Id="rId21" Type="http://schemas.openxmlformats.org/officeDocument/2006/relationships/oleObject" Target="../embeddings/oleObject136.bin"/><Relationship Id="rId7" Type="http://schemas.openxmlformats.org/officeDocument/2006/relationships/oleObject" Target="../embeddings/oleObject129.bin"/><Relationship Id="rId12" Type="http://schemas.openxmlformats.org/officeDocument/2006/relationships/image" Target="../media/image125.wmf"/><Relationship Id="rId17" Type="http://schemas.openxmlformats.org/officeDocument/2006/relationships/oleObject" Target="../embeddings/oleObject134.bin"/><Relationship Id="rId25" Type="http://schemas.openxmlformats.org/officeDocument/2006/relationships/oleObject" Target="../embeddings/oleObject138.bin"/><Relationship Id="rId2" Type="http://schemas.openxmlformats.org/officeDocument/2006/relationships/slideLayout" Target="../slideLayouts/slideLayout4.xml"/><Relationship Id="rId16" Type="http://schemas.openxmlformats.org/officeDocument/2006/relationships/image" Target="../media/image127.wmf"/><Relationship Id="rId20" Type="http://schemas.openxmlformats.org/officeDocument/2006/relationships/image" Target="../media/image90.wmf"/><Relationship Id="rId29" Type="http://schemas.openxmlformats.org/officeDocument/2006/relationships/oleObject" Target="../embeddings/oleObject140.bin"/><Relationship Id="rId1" Type="http://schemas.openxmlformats.org/officeDocument/2006/relationships/vmlDrawing" Target="../drawings/vmlDrawing10.vml"/><Relationship Id="rId6" Type="http://schemas.openxmlformats.org/officeDocument/2006/relationships/image" Target="../media/image122.wmf"/><Relationship Id="rId11" Type="http://schemas.openxmlformats.org/officeDocument/2006/relationships/oleObject" Target="../embeddings/oleObject131.bin"/><Relationship Id="rId24" Type="http://schemas.openxmlformats.org/officeDocument/2006/relationships/image" Target="../media/image130.wmf"/><Relationship Id="rId5" Type="http://schemas.openxmlformats.org/officeDocument/2006/relationships/oleObject" Target="../embeddings/oleObject128.bin"/><Relationship Id="rId15" Type="http://schemas.openxmlformats.org/officeDocument/2006/relationships/oleObject" Target="../embeddings/oleObject133.bin"/><Relationship Id="rId23" Type="http://schemas.openxmlformats.org/officeDocument/2006/relationships/oleObject" Target="../embeddings/oleObject137.bin"/><Relationship Id="rId28" Type="http://schemas.openxmlformats.org/officeDocument/2006/relationships/image" Target="../media/image132.wmf"/><Relationship Id="rId10" Type="http://schemas.openxmlformats.org/officeDocument/2006/relationships/image" Target="../media/image124.wmf"/><Relationship Id="rId19" Type="http://schemas.openxmlformats.org/officeDocument/2006/relationships/oleObject" Target="../embeddings/oleObject135.bin"/><Relationship Id="rId4" Type="http://schemas.openxmlformats.org/officeDocument/2006/relationships/image" Target="../media/image121.wmf"/><Relationship Id="rId9" Type="http://schemas.openxmlformats.org/officeDocument/2006/relationships/oleObject" Target="../embeddings/oleObject130.bin"/><Relationship Id="rId14" Type="http://schemas.openxmlformats.org/officeDocument/2006/relationships/image" Target="../media/image126.wmf"/><Relationship Id="rId22" Type="http://schemas.openxmlformats.org/officeDocument/2006/relationships/image" Target="../media/image129.wmf"/><Relationship Id="rId27" Type="http://schemas.openxmlformats.org/officeDocument/2006/relationships/oleObject" Target="../embeddings/oleObject139.bin"/><Relationship Id="rId30" Type="http://schemas.openxmlformats.org/officeDocument/2006/relationships/image" Target="../media/image133.wmf"/></Relationships>
</file>

<file path=ppt/slides/_rels/slide1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46.bin"/><Relationship Id="rId18" Type="http://schemas.openxmlformats.org/officeDocument/2006/relationships/image" Target="../media/image143.emf"/><Relationship Id="rId26" Type="http://schemas.openxmlformats.org/officeDocument/2006/relationships/image" Target="../media/image141.wmf"/><Relationship Id="rId3" Type="http://schemas.openxmlformats.org/officeDocument/2006/relationships/oleObject" Target="../embeddings/oleObject141.bin"/><Relationship Id="rId21" Type="http://schemas.openxmlformats.org/officeDocument/2006/relationships/oleObject" Target="../embeddings/oleObject149.bin"/><Relationship Id="rId7" Type="http://schemas.openxmlformats.org/officeDocument/2006/relationships/oleObject" Target="../embeddings/oleObject143.bin"/><Relationship Id="rId12" Type="http://schemas.openxmlformats.org/officeDocument/2006/relationships/image" Target="../media/image135.wmf"/><Relationship Id="rId17" Type="http://schemas.openxmlformats.org/officeDocument/2006/relationships/image" Target="../media/image142.emf"/><Relationship Id="rId25" Type="http://schemas.openxmlformats.org/officeDocument/2006/relationships/oleObject" Target="../embeddings/oleObject151.bin"/><Relationship Id="rId2" Type="http://schemas.openxmlformats.org/officeDocument/2006/relationships/slideLayout" Target="../slideLayouts/slideLayout4.xml"/><Relationship Id="rId16" Type="http://schemas.openxmlformats.org/officeDocument/2006/relationships/image" Target="../media/image137.wmf"/><Relationship Id="rId20" Type="http://schemas.openxmlformats.org/officeDocument/2006/relationships/image" Target="../media/image138.wmf"/><Relationship Id="rId1" Type="http://schemas.openxmlformats.org/officeDocument/2006/relationships/vmlDrawing" Target="../drawings/vmlDrawing11.vml"/><Relationship Id="rId6" Type="http://schemas.openxmlformats.org/officeDocument/2006/relationships/image" Target="../media/image8.wmf"/><Relationship Id="rId11" Type="http://schemas.openxmlformats.org/officeDocument/2006/relationships/oleObject" Target="../embeddings/oleObject145.bin"/><Relationship Id="rId24" Type="http://schemas.openxmlformats.org/officeDocument/2006/relationships/image" Target="../media/image140.wmf"/><Relationship Id="rId5" Type="http://schemas.openxmlformats.org/officeDocument/2006/relationships/oleObject" Target="../embeddings/oleObject142.bin"/><Relationship Id="rId15" Type="http://schemas.openxmlformats.org/officeDocument/2006/relationships/oleObject" Target="../embeddings/oleObject147.bin"/><Relationship Id="rId23" Type="http://schemas.openxmlformats.org/officeDocument/2006/relationships/oleObject" Target="../embeddings/oleObject150.bin"/><Relationship Id="rId28" Type="http://schemas.openxmlformats.org/officeDocument/2006/relationships/image" Target="../media/image115.wmf"/><Relationship Id="rId10" Type="http://schemas.openxmlformats.org/officeDocument/2006/relationships/image" Target="../media/image11.wmf"/><Relationship Id="rId19" Type="http://schemas.openxmlformats.org/officeDocument/2006/relationships/oleObject" Target="../embeddings/oleObject148.bin"/><Relationship Id="rId4" Type="http://schemas.openxmlformats.org/officeDocument/2006/relationships/image" Target="../media/image134.wmf"/><Relationship Id="rId9" Type="http://schemas.openxmlformats.org/officeDocument/2006/relationships/oleObject" Target="../embeddings/oleObject144.bin"/><Relationship Id="rId14" Type="http://schemas.openxmlformats.org/officeDocument/2006/relationships/image" Target="../media/image136.wmf"/><Relationship Id="rId22" Type="http://schemas.openxmlformats.org/officeDocument/2006/relationships/image" Target="../media/image139.wmf"/><Relationship Id="rId27" Type="http://schemas.openxmlformats.org/officeDocument/2006/relationships/oleObject" Target="../embeddings/oleObject152.bin"/></Relationships>
</file>

<file path=ppt/slides/_rels/slide14.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156.bin"/><Relationship Id="rId18" Type="http://schemas.openxmlformats.org/officeDocument/2006/relationships/image" Target="../media/image149.wmf"/><Relationship Id="rId3" Type="http://schemas.openxmlformats.org/officeDocument/2006/relationships/image" Target="../media/image150.emf"/><Relationship Id="rId7" Type="http://schemas.openxmlformats.org/officeDocument/2006/relationships/oleObject" Target="../embeddings/oleObject153.bin"/><Relationship Id="rId12" Type="http://schemas.openxmlformats.org/officeDocument/2006/relationships/image" Target="../media/image146.wmf"/><Relationship Id="rId17" Type="http://schemas.openxmlformats.org/officeDocument/2006/relationships/oleObject" Target="../embeddings/oleObject158.bin"/><Relationship Id="rId2" Type="http://schemas.openxmlformats.org/officeDocument/2006/relationships/slideLayout" Target="../slideLayouts/slideLayout4.xml"/><Relationship Id="rId16" Type="http://schemas.openxmlformats.org/officeDocument/2006/relationships/image" Target="../media/image148.wmf"/><Relationship Id="rId1" Type="http://schemas.openxmlformats.org/officeDocument/2006/relationships/vmlDrawing" Target="../drawings/vmlDrawing12.vml"/><Relationship Id="rId6" Type="http://schemas.openxmlformats.org/officeDocument/2006/relationships/image" Target="../media/image153.png"/><Relationship Id="rId11" Type="http://schemas.openxmlformats.org/officeDocument/2006/relationships/oleObject" Target="../embeddings/oleObject155.bin"/><Relationship Id="rId5" Type="http://schemas.openxmlformats.org/officeDocument/2006/relationships/image" Target="../media/image152.emf"/><Relationship Id="rId15" Type="http://schemas.openxmlformats.org/officeDocument/2006/relationships/oleObject" Target="../embeddings/oleObject157.bin"/><Relationship Id="rId10" Type="http://schemas.openxmlformats.org/officeDocument/2006/relationships/image" Target="../media/image145.wmf"/><Relationship Id="rId4" Type="http://schemas.openxmlformats.org/officeDocument/2006/relationships/image" Target="../media/image151.emf"/><Relationship Id="rId9" Type="http://schemas.openxmlformats.org/officeDocument/2006/relationships/oleObject" Target="../embeddings/oleObject154.bin"/><Relationship Id="rId14" Type="http://schemas.openxmlformats.org/officeDocument/2006/relationships/image" Target="../media/image147.w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163.bin"/><Relationship Id="rId18" Type="http://schemas.openxmlformats.org/officeDocument/2006/relationships/image" Target="../media/image160.wmf"/><Relationship Id="rId26" Type="http://schemas.openxmlformats.org/officeDocument/2006/relationships/image" Target="../media/image164.wmf"/><Relationship Id="rId39" Type="http://schemas.openxmlformats.org/officeDocument/2006/relationships/image" Target="../media/image170.wmf"/><Relationship Id="rId3" Type="http://schemas.openxmlformats.org/officeDocument/2006/relationships/image" Target="../media/image178.gif"/><Relationship Id="rId21" Type="http://schemas.openxmlformats.org/officeDocument/2006/relationships/oleObject" Target="../embeddings/oleObject167.bin"/><Relationship Id="rId34" Type="http://schemas.openxmlformats.org/officeDocument/2006/relationships/oleObject" Target="../embeddings/oleObject173.bin"/><Relationship Id="rId42" Type="http://schemas.openxmlformats.org/officeDocument/2006/relationships/oleObject" Target="../embeddings/oleObject177.bin"/><Relationship Id="rId47" Type="http://schemas.openxmlformats.org/officeDocument/2006/relationships/image" Target="../media/image174.wmf"/><Relationship Id="rId50" Type="http://schemas.openxmlformats.org/officeDocument/2006/relationships/oleObject" Target="../embeddings/oleObject181.bin"/><Relationship Id="rId7" Type="http://schemas.openxmlformats.org/officeDocument/2006/relationships/oleObject" Target="../embeddings/oleObject160.bin"/><Relationship Id="rId12" Type="http://schemas.openxmlformats.org/officeDocument/2006/relationships/image" Target="../media/image157.wmf"/><Relationship Id="rId17" Type="http://schemas.openxmlformats.org/officeDocument/2006/relationships/oleObject" Target="../embeddings/oleObject165.bin"/><Relationship Id="rId25" Type="http://schemas.openxmlformats.org/officeDocument/2006/relationships/oleObject" Target="../embeddings/oleObject169.bin"/><Relationship Id="rId33" Type="http://schemas.openxmlformats.org/officeDocument/2006/relationships/image" Target="../media/image180.emf"/><Relationship Id="rId38" Type="http://schemas.openxmlformats.org/officeDocument/2006/relationships/oleObject" Target="../embeddings/oleObject175.bin"/><Relationship Id="rId46" Type="http://schemas.openxmlformats.org/officeDocument/2006/relationships/oleObject" Target="../embeddings/oleObject179.bin"/><Relationship Id="rId2" Type="http://schemas.openxmlformats.org/officeDocument/2006/relationships/slideLayout" Target="../slideLayouts/slideLayout4.xml"/><Relationship Id="rId16" Type="http://schemas.openxmlformats.org/officeDocument/2006/relationships/image" Target="../media/image159.wmf"/><Relationship Id="rId20" Type="http://schemas.openxmlformats.org/officeDocument/2006/relationships/image" Target="../media/image161.wmf"/><Relationship Id="rId29" Type="http://schemas.openxmlformats.org/officeDocument/2006/relationships/oleObject" Target="../embeddings/oleObject171.bin"/><Relationship Id="rId41" Type="http://schemas.openxmlformats.org/officeDocument/2006/relationships/image" Target="../media/image171.wmf"/><Relationship Id="rId54" Type="http://schemas.openxmlformats.org/officeDocument/2006/relationships/image" Target="../media/image181.emf"/><Relationship Id="rId1" Type="http://schemas.openxmlformats.org/officeDocument/2006/relationships/vmlDrawing" Target="../drawings/vmlDrawing13.vml"/><Relationship Id="rId6" Type="http://schemas.openxmlformats.org/officeDocument/2006/relationships/image" Target="../media/image154.wmf"/><Relationship Id="rId11" Type="http://schemas.openxmlformats.org/officeDocument/2006/relationships/oleObject" Target="../embeddings/oleObject162.bin"/><Relationship Id="rId24" Type="http://schemas.openxmlformats.org/officeDocument/2006/relationships/image" Target="../media/image163.wmf"/><Relationship Id="rId32" Type="http://schemas.openxmlformats.org/officeDocument/2006/relationships/image" Target="../media/image167.wmf"/><Relationship Id="rId37" Type="http://schemas.openxmlformats.org/officeDocument/2006/relationships/image" Target="../media/image169.wmf"/><Relationship Id="rId40" Type="http://schemas.openxmlformats.org/officeDocument/2006/relationships/oleObject" Target="../embeddings/oleObject176.bin"/><Relationship Id="rId45" Type="http://schemas.openxmlformats.org/officeDocument/2006/relationships/image" Target="../media/image173.wmf"/><Relationship Id="rId53" Type="http://schemas.openxmlformats.org/officeDocument/2006/relationships/image" Target="../media/image177.wmf"/><Relationship Id="rId5" Type="http://schemas.openxmlformats.org/officeDocument/2006/relationships/oleObject" Target="../embeddings/oleObject159.bin"/><Relationship Id="rId15" Type="http://schemas.openxmlformats.org/officeDocument/2006/relationships/oleObject" Target="../embeddings/oleObject164.bin"/><Relationship Id="rId23" Type="http://schemas.openxmlformats.org/officeDocument/2006/relationships/oleObject" Target="../embeddings/oleObject168.bin"/><Relationship Id="rId28" Type="http://schemas.openxmlformats.org/officeDocument/2006/relationships/image" Target="../media/image165.wmf"/><Relationship Id="rId36" Type="http://schemas.openxmlformats.org/officeDocument/2006/relationships/oleObject" Target="../embeddings/oleObject174.bin"/><Relationship Id="rId49" Type="http://schemas.openxmlformats.org/officeDocument/2006/relationships/image" Target="../media/image175.wmf"/><Relationship Id="rId10" Type="http://schemas.openxmlformats.org/officeDocument/2006/relationships/image" Target="../media/image156.wmf"/><Relationship Id="rId19" Type="http://schemas.openxmlformats.org/officeDocument/2006/relationships/oleObject" Target="../embeddings/oleObject166.bin"/><Relationship Id="rId31" Type="http://schemas.openxmlformats.org/officeDocument/2006/relationships/oleObject" Target="../embeddings/oleObject172.bin"/><Relationship Id="rId44" Type="http://schemas.openxmlformats.org/officeDocument/2006/relationships/oleObject" Target="../embeddings/oleObject178.bin"/><Relationship Id="rId52" Type="http://schemas.openxmlformats.org/officeDocument/2006/relationships/oleObject" Target="../embeddings/oleObject182.bin"/><Relationship Id="rId4" Type="http://schemas.openxmlformats.org/officeDocument/2006/relationships/image" Target="../media/image179.emf"/><Relationship Id="rId9" Type="http://schemas.openxmlformats.org/officeDocument/2006/relationships/oleObject" Target="../embeddings/oleObject161.bin"/><Relationship Id="rId14" Type="http://schemas.openxmlformats.org/officeDocument/2006/relationships/image" Target="../media/image158.wmf"/><Relationship Id="rId22" Type="http://schemas.openxmlformats.org/officeDocument/2006/relationships/image" Target="../media/image162.wmf"/><Relationship Id="rId27" Type="http://schemas.openxmlformats.org/officeDocument/2006/relationships/oleObject" Target="../embeddings/oleObject170.bin"/><Relationship Id="rId30" Type="http://schemas.openxmlformats.org/officeDocument/2006/relationships/image" Target="../media/image166.wmf"/><Relationship Id="rId35" Type="http://schemas.openxmlformats.org/officeDocument/2006/relationships/image" Target="../media/image168.wmf"/><Relationship Id="rId43" Type="http://schemas.openxmlformats.org/officeDocument/2006/relationships/image" Target="../media/image172.wmf"/><Relationship Id="rId48" Type="http://schemas.openxmlformats.org/officeDocument/2006/relationships/oleObject" Target="../embeddings/oleObject180.bin"/><Relationship Id="rId8" Type="http://schemas.openxmlformats.org/officeDocument/2006/relationships/image" Target="../media/image155.wmf"/><Relationship Id="rId51" Type="http://schemas.openxmlformats.org/officeDocument/2006/relationships/image" Target="../media/image17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8.wmf"/><Relationship Id="rId18" Type="http://schemas.openxmlformats.org/officeDocument/2006/relationships/oleObject" Target="../embeddings/oleObject8.bin"/><Relationship Id="rId26" Type="http://schemas.openxmlformats.org/officeDocument/2006/relationships/oleObject" Target="../embeddings/oleObject12.bin"/><Relationship Id="rId39" Type="http://schemas.openxmlformats.org/officeDocument/2006/relationships/image" Target="../media/image21.wmf"/><Relationship Id="rId3" Type="http://schemas.openxmlformats.org/officeDocument/2006/relationships/image" Target="../media/image27.emf"/><Relationship Id="rId21" Type="http://schemas.openxmlformats.org/officeDocument/2006/relationships/image" Target="../media/image12.wmf"/><Relationship Id="rId34" Type="http://schemas.openxmlformats.org/officeDocument/2006/relationships/oleObject" Target="../embeddings/oleObject16.bin"/><Relationship Id="rId42" Type="http://schemas.openxmlformats.org/officeDocument/2006/relationships/oleObject" Target="../embeddings/oleObject20.bin"/><Relationship Id="rId47" Type="http://schemas.openxmlformats.org/officeDocument/2006/relationships/image" Target="../media/image25.wmf"/><Relationship Id="rId7" Type="http://schemas.openxmlformats.org/officeDocument/2006/relationships/image" Target="../media/image5.wmf"/><Relationship Id="rId12" Type="http://schemas.openxmlformats.org/officeDocument/2006/relationships/oleObject" Target="../embeddings/oleObject5.bin"/><Relationship Id="rId17" Type="http://schemas.openxmlformats.org/officeDocument/2006/relationships/image" Target="../media/image10.wmf"/><Relationship Id="rId25" Type="http://schemas.openxmlformats.org/officeDocument/2006/relationships/image" Target="../media/image14.wmf"/><Relationship Id="rId33" Type="http://schemas.openxmlformats.org/officeDocument/2006/relationships/image" Target="../media/image18.wmf"/><Relationship Id="rId38" Type="http://schemas.openxmlformats.org/officeDocument/2006/relationships/oleObject" Target="../embeddings/oleObject18.bin"/><Relationship Id="rId46" Type="http://schemas.openxmlformats.org/officeDocument/2006/relationships/oleObject" Target="../embeddings/oleObject22.bin"/><Relationship Id="rId2" Type="http://schemas.openxmlformats.org/officeDocument/2006/relationships/slideLayout" Target="../slideLayouts/slideLayout4.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6.wmf"/><Relationship Id="rId41" Type="http://schemas.openxmlformats.org/officeDocument/2006/relationships/image" Target="../media/image22.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image" Target="../media/image20.wmf"/><Relationship Id="rId40" Type="http://schemas.openxmlformats.org/officeDocument/2006/relationships/oleObject" Target="../embeddings/oleObject19.bin"/><Relationship Id="rId45" Type="http://schemas.openxmlformats.org/officeDocument/2006/relationships/image" Target="../media/image24.wmf"/><Relationship Id="rId5" Type="http://schemas.openxmlformats.org/officeDocument/2006/relationships/image" Target="../media/image4.wmf"/><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13.bin"/><Relationship Id="rId36" Type="http://schemas.openxmlformats.org/officeDocument/2006/relationships/oleObject" Target="../embeddings/oleObject17.bin"/><Relationship Id="rId49" Type="http://schemas.openxmlformats.org/officeDocument/2006/relationships/image" Target="../media/image26.wmf"/><Relationship Id="rId10" Type="http://schemas.openxmlformats.org/officeDocument/2006/relationships/oleObject" Target="../embeddings/oleObject4.bin"/><Relationship Id="rId19" Type="http://schemas.openxmlformats.org/officeDocument/2006/relationships/image" Target="../media/image11.wmf"/><Relationship Id="rId31" Type="http://schemas.openxmlformats.org/officeDocument/2006/relationships/image" Target="../media/image17.wmf"/><Relationship Id="rId44" Type="http://schemas.openxmlformats.org/officeDocument/2006/relationships/oleObject" Target="../embeddings/oleObject21.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5.wmf"/><Relationship Id="rId30" Type="http://schemas.openxmlformats.org/officeDocument/2006/relationships/oleObject" Target="../embeddings/oleObject14.bin"/><Relationship Id="rId35" Type="http://schemas.openxmlformats.org/officeDocument/2006/relationships/image" Target="../media/image19.wmf"/><Relationship Id="rId43" Type="http://schemas.openxmlformats.org/officeDocument/2006/relationships/image" Target="../media/image23.wmf"/><Relationship Id="rId48" Type="http://schemas.openxmlformats.org/officeDocument/2006/relationships/oleObject" Target="../embeddings/oleObject23.bin"/><Relationship Id="rId8"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4.wmf"/><Relationship Id="rId18" Type="http://schemas.openxmlformats.org/officeDocument/2006/relationships/oleObject" Target="../embeddings/oleObject31.bin"/><Relationship Id="rId26" Type="http://schemas.openxmlformats.org/officeDocument/2006/relationships/oleObject" Target="../embeddings/oleObject35.bin"/><Relationship Id="rId39" Type="http://schemas.openxmlformats.org/officeDocument/2006/relationships/image" Target="../media/image33.wmf"/><Relationship Id="rId3" Type="http://schemas.openxmlformats.org/officeDocument/2006/relationships/image" Target="../media/image35.emf"/><Relationship Id="rId21" Type="http://schemas.openxmlformats.org/officeDocument/2006/relationships/image" Target="../media/image5.wmf"/><Relationship Id="rId34" Type="http://schemas.openxmlformats.org/officeDocument/2006/relationships/oleObject" Target="../embeddings/oleObject39.bin"/><Relationship Id="rId7" Type="http://schemas.openxmlformats.org/officeDocument/2006/relationships/image" Target="../media/image28.wmf"/><Relationship Id="rId12" Type="http://schemas.openxmlformats.org/officeDocument/2006/relationships/oleObject" Target="../embeddings/oleObject28.bin"/><Relationship Id="rId17" Type="http://schemas.openxmlformats.org/officeDocument/2006/relationships/image" Target="../media/image30.wmf"/><Relationship Id="rId25" Type="http://schemas.openxmlformats.org/officeDocument/2006/relationships/image" Target="../media/image32.wmf"/><Relationship Id="rId33" Type="http://schemas.openxmlformats.org/officeDocument/2006/relationships/image" Target="../media/image17.wmf"/><Relationship Id="rId38" Type="http://schemas.openxmlformats.org/officeDocument/2006/relationships/oleObject" Target="../embeddings/oleObject41.bin"/><Relationship Id="rId2" Type="http://schemas.openxmlformats.org/officeDocument/2006/relationships/slideLayout" Target="../slideLayouts/slideLayout4.xml"/><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image" Target="../media/image19.wmf"/><Relationship Id="rId41" Type="http://schemas.openxmlformats.org/officeDocument/2006/relationships/image" Target="../media/image34.wmf"/><Relationship Id="rId1" Type="http://schemas.openxmlformats.org/officeDocument/2006/relationships/vmlDrawing" Target="../drawings/vmlDrawing2.vml"/><Relationship Id="rId6" Type="http://schemas.openxmlformats.org/officeDocument/2006/relationships/oleObject" Target="../embeddings/oleObject25.bin"/><Relationship Id="rId11" Type="http://schemas.openxmlformats.org/officeDocument/2006/relationships/image" Target="../media/image23.wmf"/><Relationship Id="rId24" Type="http://schemas.openxmlformats.org/officeDocument/2006/relationships/oleObject" Target="../embeddings/oleObject34.bin"/><Relationship Id="rId32" Type="http://schemas.openxmlformats.org/officeDocument/2006/relationships/oleObject" Target="../embeddings/oleObject38.bin"/><Relationship Id="rId37" Type="http://schemas.openxmlformats.org/officeDocument/2006/relationships/image" Target="../media/image15.wmf"/><Relationship Id="rId40" Type="http://schemas.openxmlformats.org/officeDocument/2006/relationships/oleObject" Target="../embeddings/oleObject42.bin"/><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31.wmf"/><Relationship Id="rId28" Type="http://schemas.openxmlformats.org/officeDocument/2006/relationships/oleObject" Target="../embeddings/oleObject36.bin"/><Relationship Id="rId36" Type="http://schemas.openxmlformats.org/officeDocument/2006/relationships/oleObject" Target="../embeddings/oleObject40.bin"/><Relationship Id="rId10" Type="http://schemas.openxmlformats.org/officeDocument/2006/relationships/oleObject" Target="../embeddings/oleObject27.bin"/><Relationship Id="rId19" Type="http://schemas.openxmlformats.org/officeDocument/2006/relationships/image" Target="../media/image4.wmf"/><Relationship Id="rId31" Type="http://schemas.openxmlformats.org/officeDocument/2006/relationships/image" Target="../media/image12.wmf"/><Relationship Id="rId4" Type="http://schemas.openxmlformats.org/officeDocument/2006/relationships/oleObject" Target="../embeddings/oleObject24.bin"/><Relationship Id="rId9" Type="http://schemas.openxmlformats.org/officeDocument/2006/relationships/image" Target="../media/image29.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18.wmf"/><Relationship Id="rId30" Type="http://schemas.openxmlformats.org/officeDocument/2006/relationships/oleObject" Target="../embeddings/oleObject37.bin"/><Relationship Id="rId35"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48.bin"/><Relationship Id="rId18" Type="http://schemas.openxmlformats.org/officeDocument/2006/relationships/oleObject" Target="../embeddings/oleObject51.bin"/><Relationship Id="rId3" Type="http://schemas.openxmlformats.org/officeDocument/2006/relationships/oleObject" Target="../embeddings/oleObject43.bin"/><Relationship Id="rId21" Type="http://schemas.openxmlformats.org/officeDocument/2006/relationships/image" Target="../media/image44.wmf"/><Relationship Id="rId7" Type="http://schemas.openxmlformats.org/officeDocument/2006/relationships/oleObject" Target="../embeddings/oleObject45.bin"/><Relationship Id="rId12" Type="http://schemas.openxmlformats.org/officeDocument/2006/relationships/image" Target="../media/image40.wmf"/><Relationship Id="rId17" Type="http://schemas.openxmlformats.org/officeDocument/2006/relationships/image" Target="../media/image42.wmf"/><Relationship Id="rId25" Type="http://schemas.openxmlformats.org/officeDocument/2006/relationships/image" Target="../media/image46.wmf"/><Relationship Id="rId2" Type="http://schemas.openxmlformats.org/officeDocument/2006/relationships/slideLayout" Target="../slideLayouts/slideLayout4.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oleObject" Target="../embeddings/oleObject47.bin"/><Relationship Id="rId24" Type="http://schemas.openxmlformats.org/officeDocument/2006/relationships/oleObject" Target="../embeddings/oleObject54.bin"/><Relationship Id="rId5" Type="http://schemas.openxmlformats.org/officeDocument/2006/relationships/oleObject" Target="../embeddings/oleObject44.bin"/><Relationship Id="rId15" Type="http://schemas.openxmlformats.org/officeDocument/2006/relationships/oleObject" Target="../embeddings/oleObject49.bin"/><Relationship Id="rId23" Type="http://schemas.openxmlformats.org/officeDocument/2006/relationships/image" Target="../media/image45.wmf"/><Relationship Id="rId10" Type="http://schemas.openxmlformats.org/officeDocument/2006/relationships/image" Target="../media/image39.wmf"/><Relationship Id="rId19" Type="http://schemas.openxmlformats.org/officeDocument/2006/relationships/image" Target="../media/image43.wmf"/><Relationship Id="rId4" Type="http://schemas.openxmlformats.org/officeDocument/2006/relationships/image" Target="../media/image36.wmf"/><Relationship Id="rId9" Type="http://schemas.openxmlformats.org/officeDocument/2006/relationships/oleObject" Target="../embeddings/oleObject46.bin"/><Relationship Id="rId14" Type="http://schemas.openxmlformats.org/officeDocument/2006/relationships/image" Target="../media/image41.wmf"/><Relationship Id="rId22"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60.bin"/><Relationship Id="rId18" Type="http://schemas.openxmlformats.org/officeDocument/2006/relationships/image" Target="../media/image54.wmf"/><Relationship Id="rId3" Type="http://schemas.openxmlformats.org/officeDocument/2006/relationships/oleObject" Target="../embeddings/oleObject55.bin"/><Relationship Id="rId21" Type="http://schemas.openxmlformats.org/officeDocument/2006/relationships/oleObject" Target="../embeddings/oleObject64.bin"/><Relationship Id="rId7" Type="http://schemas.openxmlformats.org/officeDocument/2006/relationships/oleObject" Target="../embeddings/oleObject57.bin"/><Relationship Id="rId12" Type="http://schemas.openxmlformats.org/officeDocument/2006/relationships/image" Target="../media/image51.wmf"/><Relationship Id="rId17" Type="http://schemas.openxmlformats.org/officeDocument/2006/relationships/oleObject" Target="../embeddings/oleObject62.bin"/><Relationship Id="rId2" Type="http://schemas.openxmlformats.org/officeDocument/2006/relationships/slideLayout" Target="../slideLayouts/slideLayout4.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4.vml"/><Relationship Id="rId6" Type="http://schemas.openxmlformats.org/officeDocument/2006/relationships/image" Target="../media/image48.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50.wmf"/><Relationship Id="rId19" Type="http://schemas.openxmlformats.org/officeDocument/2006/relationships/oleObject" Target="../embeddings/oleObject63.bin"/><Relationship Id="rId4" Type="http://schemas.openxmlformats.org/officeDocument/2006/relationships/image" Target="../media/image47.wmf"/><Relationship Id="rId9" Type="http://schemas.openxmlformats.org/officeDocument/2006/relationships/oleObject" Target="../embeddings/oleObject58.bin"/><Relationship Id="rId14" Type="http://schemas.openxmlformats.org/officeDocument/2006/relationships/image" Target="../media/image52.wmf"/><Relationship Id="rId22"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70.bin"/><Relationship Id="rId18" Type="http://schemas.openxmlformats.org/officeDocument/2006/relationships/image" Target="../media/image63.wmf"/><Relationship Id="rId26" Type="http://schemas.openxmlformats.org/officeDocument/2006/relationships/image" Target="../media/image67.wmf"/><Relationship Id="rId3" Type="http://schemas.openxmlformats.org/officeDocument/2006/relationships/oleObject" Target="../embeddings/oleObject65.bin"/><Relationship Id="rId21" Type="http://schemas.openxmlformats.org/officeDocument/2006/relationships/oleObject" Target="../embeddings/oleObject74.bin"/><Relationship Id="rId7" Type="http://schemas.openxmlformats.org/officeDocument/2006/relationships/oleObject" Target="../embeddings/oleObject67.bin"/><Relationship Id="rId12" Type="http://schemas.openxmlformats.org/officeDocument/2006/relationships/image" Target="../media/image60.wmf"/><Relationship Id="rId17" Type="http://schemas.openxmlformats.org/officeDocument/2006/relationships/oleObject" Target="../embeddings/oleObject72.bin"/><Relationship Id="rId25" Type="http://schemas.openxmlformats.org/officeDocument/2006/relationships/oleObject" Target="../embeddings/oleObject76.bin"/><Relationship Id="rId2" Type="http://schemas.openxmlformats.org/officeDocument/2006/relationships/slideLayout" Target="../slideLayouts/slideLayout4.xml"/><Relationship Id="rId16" Type="http://schemas.openxmlformats.org/officeDocument/2006/relationships/image" Target="../media/image62.wmf"/><Relationship Id="rId20" Type="http://schemas.openxmlformats.org/officeDocument/2006/relationships/image" Target="../media/image64.wmf"/><Relationship Id="rId29" Type="http://schemas.openxmlformats.org/officeDocument/2006/relationships/image" Target="../media/image70.emf"/><Relationship Id="rId1" Type="http://schemas.openxmlformats.org/officeDocument/2006/relationships/vmlDrawing" Target="../drawings/vmlDrawing5.vml"/><Relationship Id="rId6" Type="http://schemas.openxmlformats.org/officeDocument/2006/relationships/image" Target="../media/image57.wmf"/><Relationship Id="rId11" Type="http://schemas.openxmlformats.org/officeDocument/2006/relationships/oleObject" Target="../embeddings/oleObject69.bin"/><Relationship Id="rId24" Type="http://schemas.openxmlformats.org/officeDocument/2006/relationships/image" Target="../media/image66.wmf"/><Relationship Id="rId5" Type="http://schemas.openxmlformats.org/officeDocument/2006/relationships/oleObject" Target="../embeddings/oleObject66.bin"/><Relationship Id="rId15" Type="http://schemas.openxmlformats.org/officeDocument/2006/relationships/oleObject" Target="../embeddings/oleObject71.bin"/><Relationship Id="rId23" Type="http://schemas.openxmlformats.org/officeDocument/2006/relationships/oleObject" Target="../embeddings/oleObject75.bin"/><Relationship Id="rId28" Type="http://schemas.openxmlformats.org/officeDocument/2006/relationships/image" Target="../media/image68.wmf"/><Relationship Id="rId10" Type="http://schemas.openxmlformats.org/officeDocument/2006/relationships/image" Target="../media/image59.wmf"/><Relationship Id="rId19" Type="http://schemas.openxmlformats.org/officeDocument/2006/relationships/oleObject" Target="../embeddings/oleObject73.bin"/><Relationship Id="rId31" Type="http://schemas.openxmlformats.org/officeDocument/2006/relationships/image" Target="../media/image69.wmf"/><Relationship Id="rId4" Type="http://schemas.openxmlformats.org/officeDocument/2006/relationships/image" Target="../media/image56.wmf"/><Relationship Id="rId9" Type="http://schemas.openxmlformats.org/officeDocument/2006/relationships/oleObject" Target="../embeddings/oleObject68.bin"/><Relationship Id="rId14" Type="http://schemas.openxmlformats.org/officeDocument/2006/relationships/image" Target="../media/image61.wmf"/><Relationship Id="rId22" Type="http://schemas.openxmlformats.org/officeDocument/2006/relationships/image" Target="../media/image65.wmf"/><Relationship Id="rId27" Type="http://schemas.openxmlformats.org/officeDocument/2006/relationships/oleObject" Target="../embeddings/oleObject77.bin"/><Relationship Id="rId30" Type="http://schemas.openxmlformats.org/officeDocument/2006/relationships/oleObject" Target="../embeddings/oleObject78.bin"/></Relationships>
</file>

<file path=ppt/slides/_rels/slide7.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84.bin"/><Relationship Id="rId18" Type="http://schemas.openxmlformats.org/officeDocument/2006/relationships/image" Target="../media/image78.wmf"/><Relationship Id="rId26" Type="http://schemas.openxmlformats.org/officeDocument/2006/relationships/image" Target="../media/image82.wmf"/><Relationship Id="rId3" Type="http://schemas.openxmlformats.org/officeDocument/2006/relationships/oleObject" Target="../embeddings/oleObject79.bin"/><Relationship Id="rId21" Type="http://schemas.openxmlformats.org/officeDocument/2006/relationships/oleObject" Target="../embeddings/oleObject88.bin"/><Relationship Id="rId7" Type="http://schemas.openxmlformats.org/officeDocument/2006/relationships/oleObject" Target="../embeddings/oleObject81.bin"/><Relationship Id="rId12" Type="http://schemas.openxmlformats.org/officeDocument/2006/relationships/image" Target="../media/image75.wmf"/><Relationship Id="rId17" Type="http://schemas.openxmlformats.org/officeDocument/2006/relationships/oleObject" Target="../embeddings/oleObject86.bin"/><Relationship Id="rId25" Type="http://schemas.openxmlformats.org/officeDocument/2006/relationships/oleObject" Target="../embeddings/oleObject90.bin"/><Relationship Id="rId2" Type="http://schemas.openxmlformats.org/officeDocument/2006/relationships/slideLayout" Target="../slideLayouts/slideLayout4.xml"/><Relationship Id="rId16" Type="http://schemas.openxmlformats.org/officeDocument/2006/relationships/image" Target="../media/image77.wmf"/><Relationship Id="rId20" Type="http://schemas.openxmlformats.org/officeDocument/2006/relationships/image" Target="../media/image79.wmf"/><Relationship Id="rId29" Type="http://schemas.openxmlformats.org/officeDocument/2006/relationships/oleObject" Target="../embeddings/oleObject92.bin"/><Relationship Id="rId1" Type="http://schemas.openxmlformats.org/officeDocument/2006/relationships/vmlDrawing" Target="../drawings/vmlDrawing6.vml"/><Relationship Id="rId6" Type="http://schemas.openxmlformats.org/officeDocument/2006/relationships/image" Target="../media/image72.wmf"/><Relationship Id="rId11" Type="http://schemas.openxmlformats.org/officeDocument/2006/relationships/oleObject" Target="../embeddings/oleObject83.bin"/><Relationship Id="rId24" Type="http://schemas.openxmlformats.org/officeDocument/2006/relationships/image" Target="../media/image81.wmf"/><Relationship Id="rId32" Type="http://schemas.openxmlformats.org/officeDocument/2006/relationships/image" Target="../media/image85.wmf"/><Relationship Id="rId5" Type="http://schemas.openxmlformats.org/officeDocument/2006/relationships/oleObject" Target="../embeddings/oleObject80.bin"/><Relationship Id="rId15" Type="http://schemas.openxmlformats.org/officeDocument/2006/relationships/oleObject" Target="../embeddings/oleObject85.bin"/><Relationship Id="rId23" Type="http://schemas.openxmlformats.org/officeDocument/2006/relationships/oleObject" Target="../embeddings/oleObject89.bin"/><Relationship Id="rId28" Type="http://schemas.openxmlformats.org/officeDocument/2006/relationships/image" Target="../media/image83.wmf"/><Relationship Id="rId10" Type="http://schemas.openxmlformats.org/officeDocument/2006/relationships/image" Target="../media/image74.wmf"/><Relationship Id="rId19" Type="http://schemas.openxmlformats.org/officeDocument/2006/relationships/oleObject" Target="../embeddings/oleObject87.bin"/><Relationship Id="rId31" Type="http://schemas.openxmlformats.org/officeDocument/2006/relationships/oleObject" Target="../embeddings/oleObject93.bin"/><Relationship Id="rId4" Type="http://schemas.openxmlformats.org/officeDocument/2006/relationships/image" Target="../media/image71.wmf"/><Relationship Id="rId9" Type="http://schemas.openxmlformats.org/officeDocument/2006/relationships/oleObject" Target="../embeddings/oleObject82.bin"/><Relationship Id="rId14" Type="http://schemas.openxmlformats.org/officeDocument/2006/relationships/image" Target="../media/image76.wmf"/><Relationship Id="rId22" Type="http://schemas.openxmlformats.org/officeDocument/2006/relationships/image" Target="../media/image80.wmf"/><Relationship Id="rId27" Type="http://schemas.openxmlformats.org/officeDocument/2006/relationships/oleObject" Target="../embeddings/oleObject91.bin"/><Relationship Id="rId30" Type="http://schemas.openxmlformats.org/officeDocument/2006/relationships/image" Target="../media/image84.wmf"/></Relationships>
</file>

<file path=ppt/slides/_rels/slide8.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99.bin"/><Relationship Id="rId18" Type="http://schemas.openxmlformats.org/officeDocument/2006/relationships/image" Target="../media/image93.wmf"/><Relationship Id="rId26" Type="http://schemas.openxmlformats.org/officeDocument/2006/relationships/image" Target="../media/image97.wmf"/><Relationship Id="rId3" Type="http://schemas.openxmlformats.org/officeDocument/2006/relationships/oleObject" Target="../embeddings/oleObject94.bin"/><Relationship Id="rId21" Type="http://schemas.openxmlformats.org/officeDocument/2006/relationships/oleObject" Target="../embeddings/oleObject103.bin"/><Relationship Id="rId7" Type="http://schemas.openxmlformats.org/officeDocument/2006/relationships/oleObject" Target="../embeddings/oleObject96.bin"/><Relationship Id="rId12" Type="http://schemas.openxmlformats.org/officeDocument/2006/relationships/image" Target="../media/image90.wmf"/><Relationship Id="rId17" Type="http://schemas.openxmlformats.org/officeDocument/2006/relationships/oleObject" Target="../embeddings/oleObject101.bin"/><Relationship Id="rId25" Type="http://schemas.openxmlformats.org/officeDocument/2006/relationships/oleObject" Target="../embeddings/oleObject105.bin"/><Relationship Id="rId2" Type="http://schemas.openxmlformats.org/officeDocument/2006/relationships/slideLayout" Target="../slideLayouts/slideLayout4.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vmlDrawing" Target="../drawings/vmlDrawing7.vml"/><Relationship Id="rId6" Type="http://schemas.openxmlformats.org/officeDocument/2006/relationships/image" Target="../media/image87.wmf"/><Relationship Id="rId11" Type="http://schemas.openxmlformats.org/officeDocument/2006/relationships/oleObject" Target="../embeddings/oleObject98.bin"/><Relationship Id="rId24" Type="http://schemas.openxmlformats.org/officeDocument/2006/relationships/image" Target="../media/image96.wmf"/><Relationship Id="rId5" Type="http://schemas.openxmlformats.org/officeDocument/2006/relationships/oleObject" Target="../embeddings/oleObject95.bin"/><Relationship Id="rId15" Type="http://schemas.openxmlformats.org/officeDocument/2006/relationships/oleObject" Target="../embeddings/oleObject100.bin"/><Relationship Id="rId23" Type="http://schemas.openxmlformats.org/officeDocument/2006/relationships/oleObject" Target="../embeddings/oleObject104.bin"/><Relationship Id="rId10" Type="http://schemas.openxmlformats.org/officeDocument/2006/relationships/image" Target="../media/image89.wmf"/><Relationship Id="rId19" Type="http://schemas.openxmlformats.org/officeDocument/2006/relationships/oleObject" Target="../embeddings/oleObject102.bin"/><Relationship Id="rId4" Type="http://schemas.openxmlformats.org/officeDocument/2006/relationships/image" Target="../media/image86.wmf"/><Relationship Id="rId9" Type="http://schemas.openxmlformats.org/officeDocument/2006/relationships/oleObject" Target="../embeddings/oleObject97.bin"/><Relationship Id="rId14" Type="http://schemas.openxmlformats.org/officeDocument/2006/relationships/image" Target="../media/image91.wmf"/><Relationship Id="rId22" Type="http://schemas.openxmlformats.org/officeDocument/2006/relationships/image" Target="../media/image95.wmf"/></Relationships>
</file>

<file path=ppt/slides/_rels/slide9.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4.xml"/><Relationship Id="rId6" Type="http://schemas.openxmlformats.org/officeDocument/2006/relationships/image" Target="../media/image102.emf"/><Relationship Id="rId5" Type="http://schemas.openxmlformats.org/officeDocument/2006/relationships/image" Target="../media/image101.png"/><Relationship Id="rId4" Type="http://schemas.openxmlformats.org/officeDocument/2006/relationships/image" Target="../media/image10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181225" y="334963"/>
            <a:ext cx="6818313" cy="1774825"/>
          </a:xfrm>
          <a:extLst/>
        </p:spPr>
        <p:txBody>
          <a:bodyPr/>
          <a:lstStyle/>
          <a:p>
            <a:pPr eaLnBrk="1" hangingPunct="1">
              <a:defRPr/>
            </a:pPr>
            <a:r>
              <a:rPr lang="en-US" sz="3400" spc="120" dirty="0" smtClean="0">
                <a:solidFill>
                  <a:srgbClr val="CC3300"/>
                </a:solidFill>
                <a:effectLst>
                  <a:outerShdw blurRad="38100" dist="38100" dir="2700000" algn="tl">
                    <a:srgbClr val="000000"/>
                  </a:outerShdw>
                </a:effectLst>
                <a:latin typeface="Arial Narrow" pitchFamily="34" charset="0"/>
              </a:rPr>
              <a:t>Bunch  Imaging  </a:t>
            </a:r>
            <a:r>
              <a:rPr lang="en-US" sz="3400" spc="120" dirty="0">
                <a:solidFill>
                  <a:srgbClr val="CC3300"/>
                </a:solidFill>
                <a:effectLst>
                  <a:outerShdw blurRad="38100" dist="38100" dir="2700000" algn="tl">
                    <a:srgbClr val="000000"/>
                  </a:outerShdw>
                </a:effectLst>
                <a:latin typeface="Arial Narrow" pitchFamily="34" charset="0"/>
              </a:rPr>
              <a:t>and </a:t>
            </a:r>
            <a:r>
              <a:rPr lang="en-US" sz="3400" spc="120" dirty="0" smtClean="0">
                <a:solidFill>
                  <a:srgbClr val="CC3300"/>
                </a:solidFill>
                <a:effectLst>
                  <a:outerShdw blurRad="38100" dist="38100" dir="2700000" algn="tl">
                    <a:srgbClr val="000000"/>
                  </a:outerShdw>
                </a:effectLst>
                <a:latin typeface="Arial Narrow" pitchFamily="34" charset="0"/>
              </a:rPr>
              <a:t> Radiation</a:t>
            </a:r>
            <a:r>
              <a:rPr lang="en-US" sz="3400" spc="200" dirty="0" smtClean="0">
                <a:solidFill>
                  <a:srgbClr val="CC3300"/>
                </a:solidFill>
                <a:effectLst>
                  <a:outerShdw blurRad="38100" dist="38100" dir="2700000" algn="tl">
                    <a:srgbClr val="000000"/>
                  </a:outerShdw>
                </a:effectLst>
                <a:latin typeface="Arial Narrow" pitchFamily="34" charset="0"/>
              </a:rPr>
              <a:t> </a:t>
            </a:r>
            <a:r>
              <a:rPr lang="en-US" sz="3400" dirty="0" smtClean="0">
                <a:solidFill>
                  <a:srgbClr val="CC3300"/>
                </a:solidFill>
                <a:effectLst>
                  <a:outerShdw blurRad="38100" dist="38100" dir="2700000" algn="tl">
                    <a:srgbClr val="000000"/>
                  </a:outerShdw>
                </a:effectLst>
                <a:latin typeface="Arial Narrow" pitchFamily="34" charset="0"/>
              </a:rPr>
              <a:t/>
            </a:r>
            <a:br>
              <a:rPr lang="en-US" sz="3400" dirty="0" smtClean="0">
                <a:solidFill>
                  <a:srgbClr val="CC3300"/>
                </a:solidFill>
                <a:effectLst>
                  <a:outerShdw blurRad="38100" dist="38100" dir="2700000" algn="tl">
                    <a:srgbClr val="000000"/>
                  </a:outerShdw>
                </a:effectLst>
                <a:latin typeface="Arial Narrow" pitchFamily="34" charset="0"/>
              </a:rPr>
            </a:br>
            <a:r>
              <a:rPr lang="en-US" sz="3400" dirty="0" smtClean="0">
                <a:solidFill>
                  <a:srgbClr val="CC3300"/>
                </a:solidFill>
                <a:effectLst>
                  <a:outerShdw blurRad="38100" dist="38100" dir="2700000" algn="tl">
                    <a:srgbClr val="000000"/>
                  </a:outerShdw>
                </a:effectLst>
                <a:latin typeface="Arial Narrow" pitchFamily="34" charset="0"/>
              </a:rPr>
              <a:t>at </a:t>
            </a:r>
            <a:r>
              <a:rPr lang="en-US" sz="3400" dirty="0">
                <a:solidFill>
                  <a:srgbClr val="CC3300"/>
                </a:solidFill>
                <a:effectLst>
                  <a:outerShdw blurRad="38100" dist="38100" dir="2700000" algn="tl">
                    <a:srgbClr val="000000"/>
                  </a:outerShdw>
                </a:effectLst>
                <a:latin typeface="Arial Narrow" pitchFamily="34" charset="0"/>
              </a:rPr>
              <a:t>the Open End of an </a:t>
            </a:r>
            <a:r>
              <a:rPr lang="en-US" sz="3400" dirty="0" smtClean="0">
                <a:solidFill>
                  <a:srgbClr val="CC3300"/>
                </a:solidFill>
                <a:effectLst>
                  <a:outerShdw blurRad="38100" dist="38100" dir="2700000" algn="tl">
                    <a:srgbClr val="000000"/>
                  </a:outerShdw>
                </a:effectLst>
                <a:latin typeface="Arial Narrow" pitchFamily="34" charset="0"/>
              </a:rPr>
              <a:t>Embedded </a:t>
            </a:r>
            <a:r>
              <a:rPr lang="en-US" sz="3400" dirty="0">
                <a:solidFill>
                  <a:srgbClr val="CC3300"/>
                </a:solidFill>
                <a:effectLst>
                  <a:outerShdw blurRad="38100" dist="38100" dir="2700000" algn="tl">
                    <a:srgbClr val="000000"/>
                  </a:outerShdw>
                </a:effectLst>
                <a:latin typeface="Arial Narrow" pitchFamily="34" charset="0"/>
              </a:rPr>
              <a:t>Circular </a:t>
            </a:r>
            <a:r>
              <a:rPr lang="en-US" sz="3400" dirty="0" smtClean="0">
                <a:solidFill>
                  <a:srgbClr val="CC3300"/>
                </a:solidFill>
                <a:effectLst>
                  <a:outerShdw blurRad="38100" dist="38100" dir="2700000" algn="tl">
                    <a:srgbClr val="000000"/>
                  </a:outerShdw>
                </a:effectLst>
                <a:latin typeface="Arial Narrow" pitchFamily="34" charset="0"/>
              </a:rPr>
              <a:t>Waveguide</a:t>
            </a:r>
            <a:endParaRPr lang="ru-RU" sz="3400" dirty="0">
              <a:solidFill>
                <a:srgbClr val="CC3300"/>
              </a:solidFill>
              <a:effectLst>
                <a:outerShdw blurRad="38100" dist="38100" dir="2700000" algn="tl">
                  <a:srgbClr val="000000"/>
                </a:outerShdw>
              </a:effectLst>
              <a:latin typeface="Arial Narrow" pitchFamily="34" charset="0"/>
            </a:endParaRPr>
          </a:p>
        </p:txBody>
      </p:sp>
      <p:sp>
        <p:nvSpPr>
          <p:cNvPr id="2" name="TextBox 1"/>
          <p:cNvSpPr txBox="1"/>
          <p:nvPr/>
        </p:nvSpPr>
        <p:spPr>
          <a:xfrm>
            <a:off x="2187575" y="2708275"/>
            <a:ext cx="2870200" cy="1139825"/>
          </a:xfrm>
          <a:prstGeom prst="rect">
            <a:avLst/>
          </a:prstGeom>
          <a:noFill/>
        </p:spPr>
        <p:txBody>
          <a:bodyPr>
            <a:spAutoFit/>
          </a:bodyPr>
          <a:lstStyle/>
          <a:p>
            <a:pPr>
              <a:spcBef>
                <a:spcPct val="20000"/>
              </a:spcBef>
              <a:buClr>
                <a:srgbClr val="3333CC"/>
              </a:buClr>
              <a:buSzPct val="60000"/>
              <a:defRPr/>
            </a:pPr>
            <a:r>
              <a:rPr lang="en-US" kern="0" dirty="0">
                <a:solidFill>
                  <a:srgbClr val="000000"/>
                </a:solidFill>
                <a:latin typeface="Tahoma"/>
                <a:cs typeface="+mn-cs"/>
              </a:rPr>
              <a:t>Sergey N. </a:t>
            </a:r>
            <a:r>
              <a:rPr lang="en-US" kern="0" dirty="0">
                <a:solidFill>
                  <a:srgbClr val="000000"/>
                </a:solidFill>
                <a:latin typeface="Tahoma"/>
                <a:cs typeface="+mn-cs"/>
              </a:rPr>
              <a:t>Galyamin</a:t>
            </a:r>
            <a:r>
              <a:rPr lang="en-US" b="0" kern="0" dirty="0">
                <a:solidFill>
                  <a:srgbClr val="000000"/>
                </a:solidFill>
                <a:latin typeface="Tahoma"/>
                <a:cs typeface="+mn-cs"/>
              </a:rPr>
              <a:t> </a:t>
            </a:r>
          </a:p>
          <a:p>
            <a:pPr>
              <a:spcBef>
                <a:spcPct val="20000"/>
              </a:spcBef>
              <a:buClr>
                <a:srgbClr val="3333CC"/>
              </a:buClr>
              <a:buSzPct val="60000"/>
              <a:defRPr/>
            </a:pPr>
            <a:r>
              <a:rPr lang="en-US" b="0" kern="0" dirty="0" err="1">
                <a:solidFill>
                  <a:srgbClr val="000000"/>
                </a:solidFill>
                <a:latin typeface="Tahoma"/>
                <a:cs typeface="+mn-cs"/>
              </a:rPr>
              <a:t>Andrey</a:t>
            </a:r>
            <a:r>
              <a:rPr lang="en-US" b="0" kern="0" dirty="0">
                <a:solidFill>
                  <a:srgbClr val="000000"/>
                </a:solidFill>
                <a:latin typeface="Tahoma"/>
                <a:cs typeface="+mn-cs"/>
              </a:rPr>
              <a:t> </a:t>
            </a:r>
            <a:r>
              <a:rPr lang="en-US" b="0" kern="0" dirty="0">
                <a:solidFill>
                  <a:srgbClr val="000000"/>
                </a:solidFill>
                <a:latin typeface="Tahoma"/>
                <a:cs typeface="+mn-cs"/>
              </a:rPr>
              <a:t>V. </a:t>
            </a:r>
            <a:r>
              <a:rPr lang="en-US" b="0" kern="0" dirty="0">
                <a:solidFill>
                  <a:srgbClr val="000000"/>
                </a:solidFill>
                <a:latin typeface="Tahoma"/>
                <a:cs typeface="+mn-cs"/>
              </a:rPr>
              <a:t>Tyukhtin</a:t>
            </a:r>
          </a:p>
          <a:p>
            <a:pPr>
              <a:spcBef>
                <a:spcPct val="20000"/>
              </a:spcBef>
              <a:buClr>
                <a:srgbClr val="3333CC"/>
              </a:buClr>
              <a:buSzPct val="60000"/>
              <a:defRPr/>
            </a:pPr>
            <a:r>
              <a:rPr lang="en-GB" b="0" dirty="0">
                <a:latin typeface="Arial" charset="0"/>
                <a:cs typeface="Arial" charset="0"/>
              </a:rPr>
              <a:t>Victor </a:t>
            </a:r>
            <a:r>
              <a:rPr lang="en-GB" b="0" dirty="0">
                <a:latin typeface="Arial" charset="0"/>
                <a:cs typeface="Arial" charset="0"/>
              </a:rPr>
              <a:t>V. </a:t>
            </a:r>
            <a:r>
              <a:rPr lang="en-GB" b="0" dirty="0">
                <a:latin typeface="Arial" charset="0"/>
                <a:cs typeface="Arial" charset="0"/>
              </a:rPr>
              <a:t>Vorobev </a:t>
            </a:r>
            <a:endParaRPr lang="en-GB" b="0" dirty="0">
              <a:latin typeface="Arial" charset="0"/>
              <a:cs typeface="Arial" charset="0"/>
            </a:endParaRPr>
          </a:p>
        </p:txBody>
      </p:sp>
      <p:grpSp>
        <p:nvGrpSpPr>
          <p:cNvPr id="3076" name="Группа 6"/>
          <p:cNvGrpSpPr>
            <a:grpSpLocks/>
          </p:cNvGrpSpPr>
          <p:nvPr/>
        </p:nvGrpSpPr>
        <p:grpSpPr bwMode="auto">
          <a:xfrm>
            <a:off x="227013" y="2420938"/>
            <a:ext cx="1890712" cy="2505075"/>
            <a:chOff x="179388" y="4071938"/>
            <a:chExt cx="1890712" cy="2504568"/>
          </a:xfrm>
        </p:grpSpPr>
        <p:pic>
          <p:nvPicPr>
            <p:cNvPr id="3082"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211" y="4071938"/>
              <a:ext cx="1475066"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bwMode="auto">
            <a:xfrm>
              <a:off x="179388" y="5943221"/>
              <a:ext cx="1890712" cy="633285"/>
            </a:xfrm>
            <a:prstGeom prst="rect">
              <a:avLst/>
            </a:prstGeom>
            <a:noFill/>
          </p:spPr>
          <p:txBody>
            <a:bodyPr>
              <a:spAutoFit/>
            </a:bodyPr>
            <a:lstStyle/>
            <a:p>
              <a:pPr algn="ctr">
                <a:spcBef>
                  <a:spcPct val="20000"/>
                </a:spcBef>
                <a:buClr>
                  <a:srgbClr val="3333CC"/>
                </a:buClr>
                <a:buSzPct val="60000"/>
                <a:defRPr/>
              </a:pPr>
              <a:r>
                <a:rPr lang="en-US" sz="1600" b="0" kern="0" dirty="0">
                  <a:solidFill>
                    <a:srgbClr val="000000"/>
                  </a:solidFill>
                  <a:latin typeface="Tahoma"/>
                  <a:cs typeface="+mn-cs"/>
                </a:rPr>
                <a:t>Saint Petersburg </a:t>
              </a:r>
              <a:endParaRPr lang="ru-RU" sz="1600" b="0" kern="0" dirty="0">
                <a:solidFill>
                  <a:srgbClr val="000000"/>
                </a:solidFill>
                <a:latin typeface="Tahoma"/>
                <a:cs typeface="+mn-cs"/>
              </a:endParaRPr>
            </a:p>
            <a:p>
              <a:pPr algn="ctr">
                <a:spcBef>
                  <a:spcPct val="20000"/>
                </a:spcBef>
                <a:buClr>
                  <a:srgbClr val="3333CC"/>
                </a:buClr>
                <a:buSzPct val="60000"/>
                <a:defRPr/>
              </a:pPr>
              <a:r>
                <a:rPr lang="en-US" sz="1600" b="0" kern="0" dirty="0">
                  <a:solidFill>
                    <a:srgbClr val="000000"/>
                  </a:solidFill>
                  <a:latin typeface="Tahoma"/>
                  <a:cs typeface="+mn-cs"/>
                </a:rPr>
                <a:t>State University</a:t>
              </a:r>
              <a:endParaRPr lang="ru-RU" sz="1600" dirty="0">
                <a:latin typeface="Arial" charset="0"/>
                <a:cs typeface="Arial" charset="0"/>
              </a:endParaRPr>
            </a:p>
          </p:txBody>
        </p:sp>
      </p:grpSp>
      <p:grpSp>
        <p:nvGrpSpPr>
          <p:cNvPr id="3077" name="Группа 6"/>
          <p:cNvGrpSpPr>
            <a:grpSpLocks/>
          </p:cNvGrpSpPr>
          <p:nvPr/>
        </p:nvGrpSpPr>
        <p:grpSpPr bwMode="auto">
          <a:xfrm>
            <a:off x="6288088" y="4759325"/>
            <a:ext cx="2459037" cy="1816100"/>
            <a:chOff x="5934243" y="4718849"/>
            <a:chExt cx="2459741" cy="1815333"/>
          </a:xfrm>
        </p:grpSpPr>
        <p:sp>
          <p:nvSpPr>
            <p:cNvPr id="3080" name="TextBox 17"/>
            <p:cNvSpPr txBox="1">
              <a:spLocks noChangeArrowheads="1"/>
            </p:cNvSpPr>
            <p:nvPr/>
          </p:nvSpPr>
          <p:spPr bwMode="auto">
            <a:xfrm>
              <a:off x="6192005" y="6195722"/>
              <a:ext cx="1944217" cy="3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rgbClr val="3333CC"/>
                </a:buClr>
                <a:buSzPct val="60000"/>
              </a:pPr>
              <a:r>
                <a:rPr lang="en-US" altLang="ru-RU" sz="1600" b="0"/>
                <a:t>KEK</a:t>
              </a:r>
              <a:endParaRPr lang="ru-RU" altLang="ru-RU" sz="1600"/>
            </a:p>
          </p:txBody>
        </p:sp>
        <p:pic>
          <p:nvPicPr>
            <p:cNvPr id="3081" name="Рисунок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4243" y="4718849"/>
              <a:ext cx="2459741" cy="140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8" name="Picture 1115" descr="newlogo8%282017%29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271463"/>
            <a:ext cx="185737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179763" y="5280025"/>
            <a:ext cx="2903537" cy="769938"/>
          </a:xfrm>
          <a:prstGeom prst="rect">
            <a:avLst/>
          </a:prstGeom>
          <a:noFill/>
        </p:spPr>
        <p:txBody>
          <a:bodyPr>
            <a:spAutoFit/>
          </a:bodyPr>
          <a:lstStyle/>
          <a:p>
            <a:pPr algn="r">
              <a:spcBef>
                <a:spcPct val="20000"/>
              </a:spcBef>
              <a:buClr>
                <a:srgbClr val="3333CC"/>
              </a:buClr>
              <a:buSzPct val="60000"/>
              <a:defRPr/>
            </a:pPr>
            <a:r>
              <a:rPr lang="en-US" kern="0" dirty="0">
                <a:solidFill>
                  <a:srgbClr val="000000"/>
                </a:solidFill>
                <a:latin typeface="Tahoma"/>
                <a:cs typeface="+mn-cs"/>
              </a:rPr>
              <a:t>Thanks to:</a:t>
            </a:r>
            <a:r>
              <a:rPr lang="en-GB" b="0" dirty="0">
                <a:latin typeface="Arial" charset="0"/>
                <a:cs typeface="Arial" charset="0"/>
              </a:rPr>
              <a:t> </a:t>
            </a:r>
            <a:endParaRPr lang="en-GB" b="0" dirty="0">
              <a:latin typeface="Arial" charset="0"/>
              <a:cs typeface="Arial" charset="0"/>
            </a:endParaRPr>
          </a:p>
          <a:p>
            <a:pPr algn="r">
              <a:spcBef>
                <a:spcPct val="20000"/>
              </a:spcBef>
              <a:buClr>
                <a:srgbClr val="3333CC"/>
              </a:buClr>
              <a:buSzPct val="60000"/>
              <a:defRPr/>
            </a:pPr>
            <a:r>
              <a:rPr lang="en-GB" b="0" dirty="0">
                <a:latin typeface="Arial" charset="0"/>
                <a:cs typeface="Arial" charset="0"/>
              </a:rPr>
              <a:t>Alexander </a:t>
            </a:r>
            <a:r>
              <a:rPr lang="en-GB" b="0" dirty="0">
                <a:latin typeface="Arial" charset="0"/>
                <a:cs typeface="Arial" charset="0"/>
              </a:rPr>
              <a:t>A. </a:t>
            </a:r>
            <a:r>
              <a:rPr lang="en-GB" b="0" dirty="0" err="1">
                <a:latin typeface="Arial" charset="0"/>
                <a:cs typeface="Arial" charset="0"/>
              </a:rPr>
              <a:t>Aryshev</a:t>
            </a:r>
            <a:endParaRPr lang="ru-RU"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E7427EE8-9FEE-488D-AC5F-072E6ABC5459}" type="slidenum">
              <a:rPr lang="ru-RU" altLang="ru-RU" sz="1200" b="0">
                <a:latin typeface="Tahoma" panose="020B0604030504040204" pitchFamily="34" charset="0"/>
              </a:rPr>
              <a:pPr eaLnBrk="1" hangingPunct="1"/>
              <a:t>10</a:t>
            </a:fld>
            <a:endParaRPr lang="ru-RU" altLang="ru-RU" sz="1200" b="0">
              <a:latin typeface="Tahoma" panose="020B0604030504040204"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36838"/>
            <a:ext cx="858837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Группа 1"/>
          <p:cNvGrpSpPr>
            <a:grpSpLocks/>
          </p:cNvGrpSpPr>
          <p:nvPr/>
        </p:nvGrpSpPr>
        <p:grpSpPr bwMode="auto">
          <a:xfrm>
            <a:off x="179388" y="188913"/>
            <a:ext cx="8756650" cy="431800"/>
            <a:chOff x="179512" y="188913"/>
            <a:chExt cx="8756527" cy="432000"/>
          </a:xfrm>
        </p:grpSpPr>
        <p:sp>
          <p:nvSpPr>
            <p:cNvPr id="12298"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2299"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Vacuum case: numerical results and simulations</a:t>
              </a:r>
              <a:endParaRPr lang="ru-RU" altLang="ru-RU"/>
            </a:p>
          </p:txBody>
        </p:sp>
      </p:grpSp>
      <p:grpSp>
        <p:nvGrpSpPr>
          <p:cNvPr id="2" name="Группа 1"/>
          <p:cNvGrpSpPr/>
          <p:nvPr/>
        </p:nvGrpSpPr>
        <p:grpSpPr>
          <a:xfrm>
            <a:off x="1263600" y="979488"/>
            <a:ext cx="6908800" cy="1423987"/>
            <a:chOff x="909638" y="979488"/>
            <a:chExt cx="6908800" cy="1423987"/>
          </a:xfrm>
        </p:grpSpPr>
        <p:graphicFrame>
          <p:nvGraphicFramePr>
            <p:cNvPr id="12293" name="Объект 9"/>
            <p:cNvGraphicFramePr>
              <a:graphicFrameLocks noChangeAspect="1"/>
            </p:cNvGraphicFramePr>
            <p:nvPr>
              <p:extLst>
                <p:ext uri="{D42A27DB-BD31-4B8C-83A1-F6EECF244321}">
                  <p14:modId xmlns:p14="http://schemas.microsoft.com/office/powerpoint/2010/main" val="3123972140"/>
                </p:ext>
              </p:extLst>
            </p:nvPr>
          </p:nvGraphicFramePr>
          <p:xfrm>
            <a:off x="1425575" y="989013"/>
            <a:ext cx="1333500" cy="266700"/>
          </p:xfrm>
          <a:graphic>
            <a:graphicData uri="http://schemas.openxmlformats.org/presentationml/2006/ole">
              <mc:AlternateContent xmlns:mc="http://schemas.openxmlformats.org/markup-compatibility/2006">
                <mc:Choice xmlns:v="urn:schemas-microsoft-com:vml" Requires="v">
                  <p:oleObj spid="_x0000_s12315" name="Equation" r:id="rId4" imgW="888614" imgH="177723" progId="Equation.DSMT4">
                    <p:embed/>
                  </p:oleObj>
                </mc:Choice>
                <mc:Fallback>
                  <p:oleObj name="Equation" r:id="rId4" imgW="888614" imgH="177723" progId="Equation.DSMT4">
                    <p:embed/>
                    <p:pic>
                      <p:nvPicPr>
                        <p:cNvPr id="0" name="Объект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989013"/>
                          <a:ext cx="1333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Объект 10"/>
            <p:cNvGraphicFramePr>
              <a:graphicFrameLocks noChangeAspect="1"/>
            </p:cNvGraphicFramePr>
            <p:nvPr>
              <p:extLst>
                <p:ext uri="{D42A27DB-BD31-4B8C-83A1-F6EECF244321}">
                  <p14:modId xmlns:p14="http://schemas.microsoft.com/office/powerpoint/2010/main" val="2043626492"/>
                </p:ext>
              </p:extLst>
            </p:nvPr>
          </p:nvGraphicFramePr>
          <p:xfrm>
            <a:off x="909638" y="1360488"/>
            <a:ext cx="2438400" cy="666750"/>
          </p:xfrm>
          <a:graphic>
            <a:graphicData uri="http://schemas.openxmlformats.org/presentationml/2006/ole">
              <mc:AlternateContent xmlns:mc="http://schemas.openxmlformats.org/markup-compatibility/2006">
                <mc:Choice xmlns:v="urn:schemas-microsoft-com:vml" Requires="v">
                  <p:oleObj spid="_x0000_s12316" name="Equation" r:id="rId6" imgW="1624895" imgH="444307" progId="Equation.DSMT4">
                    <p:embed/>
                  </p:oleObj>
                </mc:Choice>
                <mc:Fallback>
                  <p:oleObj name="Equation" r:id="rId6" imgW="1624895" imgH="444307" progId="Equation.DSMT4">
                    <p:embed/>
                    <p:pic>
                      <p:nvPicPr>
                        <p:cNvPr id="0" name="Объект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8" y="1360488"/>
                          <a:ext cx="2438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Объект 11"/>
            <p:cNvGraphicFramePr>
              <a:graphicFrameLocks noChangeAspect="1"/>
            </p:cNvGraphicFramePr>
            <p:nvPr>
              <p:extLst>
                <p:ext uri="{D42A27DB-BD31-4B8C-83A1-F6EECF244321}">
                  <p14:modId xmlns:p14="http://schemas.microsoft.com/office/powerpoint/2010/main" val="2913393633"/>
                </p:ext>
              </p:extLst>
            </p:nvPr>
          </p:nvGraphicFramePr>
          <p:xfrm>
            <a:off x="5486400" y="979488"/>
            <a:ext cx="1847850" cy="285750"/>
          </p:xfrm>
          <a:graphic>
            <a:graphicData uri="http://schemas.openxmlformats.org/presentationml/2006/ole">
              <mc:AlternateContent xmlns:mc="http://schemas.openxmlformats.org/markup-compatibility/2006">
                <mc:Choice xmlns:v="urn:schemas-microsoft-com:vml" Requires="v">
                  <p:oleObj spid="_x0000_s12317" name="Equation" r:id="rId8" imgW="1231366" imgH="190417" progId="Equation.DSMT4">
                    <p:embed/>
                  </p:oleObj>
                </mc:Choice>
                <mc:Fallback>
                  <p:oleObj name="Equation" r:id="rId8" imgW="1231366" imgH="190417" progId="Equation.DSMT4">
                    <p:embed/>
                    <p:pic>
                      <p:nvPicPr>
                        <p:cNvPr id="0" name="Объект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979488"/>
                          <a:ext cx="1847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Объект 12"/>
            <p:cNvGraphicFramePr>
              <a:graphicFrameLocks noChangeAspect="1"/>
            </p:cNvGraphicFramePr>
            <p:nvPr>
              <p:extLst>
                <p:ext uri="{D42A27DB-BD31-4B8C-83A1-F6EECF244321}">
                  <p14:modId xmlns:p14="http://schemas.microsoft.com/office/powerpoint/2010/main" val="353727579"/>
                </p:ext>
              </p:extLst>
            </p:nvPr>
          </p:nvGraphicFramePr>
          <p:xfrm>
            <a:off x="4713288" y="1360488"/>
            <a:ext cx="3105150" cy="666750"/>
          </p:xfrm>
          <a:graphic>
            <a:graphicData uri="http://schemas.openxmlformats.org/presentationml/2006/ole">
              <mc:AlternateContent xmlns:mc="http://schemas.openxmlformats.org/markup-compatibility/2006">
                <mc:Choice xmlns:v="urn:schemas-microsoft-com:vml" Requires="v">
                  <p:oleObj spid="_x0000_s12318" name="Equation" r:id="rId10" imgW="2070100" imgH="444500" progId="Equation.DSMT4">
                    <p:embed/>
                  </p:oleObj>
                </mc:Choice>
                <mc:Fallback>
                  <p:oleObj name="Equation" r:id="rId10" imgW="2070100" imgH="444500" progId="Equation.DSMT4">
                    <p:embed/>
                    <p:pic>
                      <p:nvPicPr>
                        <p:cNvPr id="0" name="Объект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3288" y="1360488"/>
                          <a:ext cx="3105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7" name="Объект 13"/>
            <p:cNvGraphicFramePr>
              <a:graphicFrameLocks noChangeAspect="1"/>
            </p:cNvGraphicFramePr>
            <p:nvPr>
              <p:extLst>
                <p:ext uri="{D42A27DB-BD31-4B8C-83A1-F6EECF244321}">
                  <p14:modId xmlns:p14="http://schemas.microsoft.com/office/powerpoint/2010/main" val="3271360852"/>
                </p:ext>
              </p:extLst>
            </p:nvPr>
          </p:nvGraphicFramePr>
          <p:xfrm>
            <a:off x="5467350" y="2060575"/>
            <a:ext cx="1676400" cy="342900"/>
          </p:xfrm>
          <a:graphic>
            <a:graphicData uri="http://schemas.openxmlformats.org/presentationml/2006/ole">
              <mc:AlternateContent xmlns:mc="http://schemas.openxmlformats.org/markup-compatibility/2006">
                <mc:Choice xmlns:v="urn:schemas-microsoft-com:vml" Requires="v">
                  <p:oleObj spid="_x0000_s12319" name="Equation" r:id="rId12" imgW="1117600" imgH="228600" progId="Equation.DSMT4">
                    <p:embed/>
                  </p:oleObj>
                </mc:Choice>
                <mc:Fallback>
                  <p:oleObj name="Equation" r:id="rId12" imgW="1117600" imgH="228600" progId="Equation.DSMT4">
                    <p:embed/>
                    <p:pic>
                      <p:nvPicPr>
                        <p:cNvPr id="0" name="Объект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7350" y="2060575"/>
                          <a:ext cx="1676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 name="Полилиния 37"/>
          <p:cNvSpPr>
            <a:spLocks/>
          </p:cNvSpPr>
          <p:nvPr/>
        </p:nvSpPr>
        <p:spPr bwMode="auto">
          <a:xfrm>
            <a:off x="3804476" y="1689932"/>
            <a:ext cx="1206789" cy="10382"/>
          </a:xfrm>
          <a:custGeom>
            <a:avLst/>
            <a:gdLst>
              <a:gd name="T0" fmla="*/ 10097 w 4985"/>
              <a:gd name="T1" fmla="*/ 1038134 h 10515"/>
              <a:gd name="T2" fmla="*/ 0 w 4985"/>
              <a:gd name="T3" fmla="*/ 0 h 10515"/>
              <a:gd name="T4" fmla="*/ 0 60000 65536"/>
              <a:gd name="T5" fmla="*/ 0 60000 65536"/>
              <a:gd name="connsiteX0" fmla="*/ 1144997 w 1144997"/>
              <a:gd name="connsiteY0" fmla="*/ 10669 h 10669"/>
              <a:gd name="connsiteX1" fmla="*/ 0 w 1144997"/>
              <a:gd name="connsiteY1" fmla="*/ 0 h 10669"/>
              <a:gd name="connsiteX0" fmla="*/ 1144997 w 1144997"/>
              <a:gd name="connsiteY0" fmla="*/ 10669 h 10669"/>
              <a:gd name="connsiteX1" fmla="*/ 0 w 1144997"/>
              <a:gd name="connsiteY1" fmla="*/ 0 h 10669"/>
              <a:gd name="connsiteX0" fmla="*/ 1195314 w 1195314"/>
              <a:gd name="connsiteY0" fmla="*/ 100 h 100"/>
              <a:gd name="connsiteX1" fmla="*/ 0 w 1195314"/>
              <a:gd name="connsiteY1" fmla="*/ 0 h 100"/>
            </a:gdLst>
            <a:ahLst/>
            <a:cxnLst>
              <a:cxn ang="0">
                <a:pos x="connsiteX0" y="connsiteY0"/>
              </a:cxn>
              <a:cxn ang="0">
                <a:pos x="connsiteX1" y="connsiteY1"/>
              </a:cxn>
            </a:cxnLst>
            <a:rect l="l" t="t" r="r" b="b"/>
            <a:pathLst>
              <a:path w="1195314" h="100">
                <a:moveTo>
                  <a:pt x="1195314" y="100"/>
                </a:moveTo>
                <a:lnTo>
                  <a:pt x="0" y="0"/>
                </a:lnTo>
              </a:path>
            </a:pathLst>
          </a:custGeom>
          <a:noFill/>
          <a:ln w="31750" cap="flat" cmpd="sng" algn="ctr">
            <a:solidFill>
              <a:srgbClr val="FF0000"/>
            </a:solidFill>
            <a:prstDash val="solid"/>
            <a:round/>
            <a:headEnd type="stealth" w="med" len="lg"/>
            <a:tailEnd type="stealth"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Номер слайда 6"/>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459A78E8-2D0A-4ACE-93A2-33E192267109}" type="slidenum">
              <a:rPr lang="ru-RU" altLang="ru-RU" sz="1200" b="0">
                <a:latin typeface="Tahoma" panose="020B0604030504040204" pitchFamily="34" charset="0"/>
              </a:rPr>
              <a:pPr eaLnBrk="1" hangingPunct="1"/>
              <a:t>11</a:t>
            </a:fld>
            <a:endParaRPr lang="ru-RU" altLang="ru-RU" sz="1200" b="0">
              <a:latin typeface="Tahoma" panose="020B0604030504040204" pitchFamily="34" charset="0"/>
            </a:endParaRPr>
          </a:p>
        </p:txBody>
      </p:sp>
      <p:sp>
        <p:nvSpPr>
          <p:cNvPr id="13316" name="Rectangle 8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17" name="Rectangle 8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18" name="Rectangle 8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19" name="Rectangle 10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0" name="Rectangle 10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1" name="Rectangle 10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2" name="Rectangle 107"/>
          <p:cNvSpPr>
            <a:spLocks noChangeArrowheads="1"/>
          </p:cNvSpPr>
          <p:nvPr/>
        </p:nvSpPr>
        <p:spPr bwMode="auto">
          <a:xfrm>
            <a:off x="0" y="593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3" name="Rectangle 10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4" name="Rectangle 1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5" name="Rectangle 1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6" name="Rectangle 15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7" name="Rectangle 7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8" name="Rectangle 7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329" name="Rectangle 7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pSp>
        <p:nvGrpSpPr>
          <p:cNvPr id="13335" name="Группа 21"/>
          <p:cNvGrpSpPr>
            <a:grpSpLocks/>
          </p:cNvGrpSpPr>
          <p:nvPr/>
        </p:nvGrpSpPr>
        <p:grpSpPr bwMode="auto">
          <a:xfrm>
            <a:off x="179388" y="188913"/>
            <a:ext cx="8756650" cy="431800"/>
            <a:chOff x="179512" y="188913"/>
            <a:chExt cx="8756527" cy="432000"/>
          </a:xfrm>
        </p:grpSpPr>
        <p:sp>
          <p:nvSpPr>
            <p:cNvPr id="13350"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3351"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Waveguide with dielectric filling</a:t>
              </a:r>
              <a:endParaRPr lang="ru-RU" altLang="ru-RU"/>
            </a:p>
          </p:txBody>
        </p:sp>
      </p:grpSp>
      <p:grpSp>
        <p:nvGrpSpPr>
          <p:cNvPr id="4" name="Группа 3"/>
          <p:cNvGrpSpPr/>
          <p:nvPr/>
        </p:nvGrpSpPr>
        <p:grpSpPr>
          <a:xfrm>
            <a:off x="201613" y="4635500"/>
            <a:ext cx="8474075" cy="2038350"/>
            <a:chOff x="201613" y="4635500"/>
            <a:chExt cx="8474075" cy="2038350"/>
          </a:xfrm>
        </p:grpSpPr>
        <p:graphicFrame>
          <p:nvGraphicFramePr>
            <p:cNvPr id="13334" name="Объект 20"/>
            <p:cNvGraphicFramePr>
              <a:graphicFrameLocks noChangeAspect="1"/>
            </p:cNvGraphicFramePr>
            <p:nvPr>
              <p:extLst>
                <p:ext uri="{D42A27DB-BD31-4B8C-83A1-F6EECF244321}">
                  <p14:modId xmlns:p14="http://schemas.microsoft.com/office/powerpoint/2010/main" val="696436776"/>
                </p:ext>
              </p:extLst>
            </p:nvPr>
          </p:nvGraphicFramePr>
          <p:xfrm>
            <a:off x="6637338" y="5784850"/>
            <a:ext cx="2038350" cy="285750"/>
          </p:xfrm>
          <a:graphic>
            <a:graphicData uri="http://schemas.openxmlformats.org/presentationml/2006/ole">
              <mc:AlternateContent xmlns:mc="http://schemas.openxmlformats.org/markup-compatibility/2006">
                <mc:Choice xmlns:v="urn:schemas-microsoft-com:vml" Requires="v">
                  <p:oleObj spid="_x0000_s13416" name="Equation" r:id="rId4" imgW="1358900" imgH="190500" progId="Equation.DSMT4">
                    <p:embed/>
                  </p:oleObj>
                </mc:Choice>
                <mc:Fallback>
                  <p:oleObj name="Equation" r:id="rId4" imgW="1358900" imgH="190500" progId="Equation.DSMT4">
                    <p:embed/>
                    <p:pic>
                      <p:nvPicPr>
                        <p:cNvPr id="0" name="Объект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338" y="5784850"/>
                          <a:ext cx="2038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336" name="Группа 55"/>
            <p:cNvGrpSpPr>
              <a:grpSpLocks/>
            </p:cNvGrpSpPr>
            <p:nvPr/>
          </p:nvGrpSpPr>
          <p:grpSpPr bwMode="auto">
            <a:xfrm>
              <a:off x="201613" y="4635500"/>
              <a:ext cx="2379662" cy="360363"/>
              <a:chOff x="7524328" y="3657354"/>
              <a:chExt cx="2008692" cy="360000"/>
            </a:xfrm>
          </p:grpSpPr>
          <p:sp>
            <p:nvSpPr>
              <p:cNvPr id="13348" name="AutoShape 12"/>
              <p:cNvSpPr>
                <a:spLocks noChangeArrowheads="1"/>
              </p:cNvSpPr>
              <p:nvPr/>
            </p:nvSpPr>
            <p:spPr bwMode="auto">
              <a:xfrm>
                <a:off x="7524328" y="3657354"/>
                <a:ext cx="2008691" cy="360000"/>
              </a:xfrm>
              <a:prstGeom prst="roundRect">
                <a:avLst>
                  <a:gd name="adj" fmla="val 36032"/>
                </a:avLst>
              </a:prstGeom>
              <a:solidFill>
                <a:srgbClr val="CCFFCC"/>
              </a:solidFill>
              <a:ln w="38100" algn="ctr">
                <a:solidFill>
                  <a:srgbClr val="00B05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3349" name="Text Box 13"/>
              <p:cNvSpPr txBox="1">
                <a:spLocks noChangeArrowheads="1"/>
              </p:cNvSpPr>
              <p:nvPr/>
            </p:nvSpPr>
            <p:spPr bwMode="auto">
              <a:xfrm>
                <a:off x="7602855" y="3669539"/>
                <a:ext cx="1930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ru-RU" sz="1400"/>
                  <a:t>Meixner  edge condition:</a:t>
                </a:r>
                <a:endParaRPr lang="ru-RU" altLang="ru-RU" sz="1400"/>
              </a:p>
            </p:txBody>
          </p:sp>
        </p:grpSp>
        <p:graphicFrame>
          <p:nvGraphicFramePr>
            <p:cNvPr id="13337" name="Объект 22"/>
            <p:cNvGraphicFramePr>
              <a:graphicFrameLocks noChangeAspect="1"/>
            </p:cNvGraphicFramePr>
            <p:nvPr>
              <p:extLst>
                <p:ext uri="{D42A27DB-BD31-4B8C-83A1-F6EECF244321}">
                  <p14:modId xmlns:p14="http://schemas.microsoft.com/office/powerpoint/2010/main" val="1115254177"/>
                </p:ext>
              </p:extLst>
            </p:nvPr>
          </p:nvGraphicFramePr>
          <p:xfrm>
            <a:off x="4859338" y="5661025"/>
            <a:ext cx="1562100" cy="531813"/>
          </p:xfrm>
          <a:graphic>
            <a:graphicData uri="http://schemas.openxmlformats.org/presentationml/2006/ole">
              <mc:AlternateContent xmlns:mc="http://schemas.openxmlformats.org/markup-compatibility/2006">
                <mc:Choice xmlns:v="urn:schemas-microsoft-com:vml" Requires="v">
                  <p:oleObj spid="_x0000_s13417" name="Equation" r:id="rId6" imgW="1040948" imgH="355446" progId="Equation.DSMT4">
                    <p:embed/>
                  </p:oleObj>
                </mc:Choice>
                <mc:Fallback>
                  <p:oleObj name="Equation" r:id="rId6" imgW="1040948" imgH="355446" progId="Equation.DSMT4">
                    <p:embed/>
                    <p:pic>
                      <p:nvPicPr>
                        <p:cNvPr id="0" name="Объект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5661025"/>
                          <a:ext cx="15621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8" name="Объект 23"/>
            <p:cNvGraphicFramePr>
              <a:graphicFrameLocks noChangeAspect="1"/>
            </p:cNvGraphicFramePr>
            <p:nvPr>
              <p:extLst>
                <p:ext uri="{D42A27DB-BD31-4B8C-83A1-F6EECF244321}">
                  <p14:modId xmlns:p14="http://schemas.microsoft.com/office/powerpoint/2010/main" val="3187868838"/>
                </p:ext>
              </p:extLst>
            </p:nvPr>
          </p:nvGraphicFramePr>
          <p:xfrm>
            <a:off x="4332288" y="5803900"/>
            <a:ext cx="266700" cy="209550"/>
          </p:xfrm>
          <a:graphic>
            <a:graphicData uri="http://schemas.openxmlformats.org/presentationml/2006/ole">
              <mc:AlternateContent xmlns:mc="http://schemas.openxmlformats.org/markup-compatibility/2006">
                <mc:Choice xmlns:v="urn:schemas-microsoft-com:vml" Requires="v">
                  <p:oleObj spid="_x0000_s13418" name="Equation" r:id="rId8" imgW="177646" imgH="139579" progId="Equation.DSMT4">
                    <p:embed/>
                  </p:oleObj>
                </mc:Choice>
                <mc:Fallback>
                  <p:oleObj name="Equation" r:id="rId8" imgW="177646" imgH="139579" progId="Equation.DSMT4">
                    <p:embed/>
                    <p:pic>
                      <p:nvPicPr>
                        <p:cNvPr id="0" name="Объект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2288" y="5803900"/>
                          <a:ext cx="266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39" name="Picture 5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075" y="5018088"/>
              <a:ext cx="406082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Группа 1"/>
          <p:cNvGrpSpPr/>
          <p:nvPr/>
        </p:nvGrpSpPr>
        <p:grpSpPr>
          <a:xfrm>
            <a:off x="179388" y="692150"/>
            <a:ext cx="8799512" cy="2582863"/>
            <a:chOff x="179388" y="692150"/>
            <a:chExt cx="8799512" cy="2582863"/>
          </a:xfrm>
        </p:grpSpPr>
        <p:graphicFrame>
          <p:nvGraphicFramePr>
            <p:cNvPr id="13314" name="Объект 2"/>
            <p:cNvGraphicFramePr>
              <a:graphicFrameLocks noChangeAspect="1"/>
            </p:cNvGraphicFramePr>
            <p:nvPr>
              <p:extLst>
                <p:ext uri="{D42A27DB-BD31-4B8C-83A1-F6EECF244321}">
                  <p14:modId xmlns:p14="http://schemas.microsoft.com/office/powerpoint/2010/main" val="1180718158"/>
                </p:ext>
              </p:extLst>
            </p:nvPr>
          </p:nvGraphicFramePr>
          <p:xfrm>
            <a:off x="179388" y="1846263"/>
            <a:ext cx="5791200" cy="1428750"/>
          </p:xfrm>
          <a:graphic>
            <a:graphicData uri="http://schemas.openxmlformats.org/presentationml/2006/ole">
              <mc:AlternateContent xmlns:mc="http://schemas.openxmlformats.org/markup-compatibility/2006">
                <mc:Choice xmlns:v="urn:schemas-microsoft-com:vml" Requires="v">
                  <p:oleObj spid="_x0000_s13419" name="Equation" r:id="rId11" imgW="3860800" imgH="952500" progId="Equation.DSMT4">
                    <p:embed/>
                  </p:oleObj>
                </mc:Choice>
                <mc:Fallback>
                  <p:oleObj name="Equation" r:id="rId11" imgW="3860800" imgH="952500" progId="Equation.DSMT4">
                    <p:embed/>
                    <p:pic>
                      <p:nvPicPr>
                        <p:cNvPr id="0" name="Объект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1846263"/>
                          <a:ext cx="5791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0" name="Объект 2"/>
            <p:cNvGraphicFramePr>
              <a:graphicFrameLocks noChangeAspect="1"/>
            </p:cNvGraphicFramePr>
            <p:nvPr>
              <p:extLst>
                <p:ext uri="{D42A27DB-BD31-4B8C-83A1-F6EECF244321}">
                  <p14:modId xmlns:p14="http://schemas.microsoft.com/office/powerpoint/2010/main" val="993552069"/>
                </p:ext>
              </p:extLst>
            </p:nvPr>
          </p:nvGraphicFramePr>
          <p:xfrm>
            <a:off x="6505575" y="958850"/>
            <a:ext cx="1466850" cy="628650"/>
          </p:xfrm>
          <a:graphic>
            <a:graphicData uri="http://schemas.openxmlformats.org/presentationml/2006/ole">
              <mc:AlternateContent xmlns:mc="http://schemas.openxmlformats.org/markup-compatibility/2006">
                <mc:Choice xmlns:v="urn:schemas-microsoft-com:vml" Requires="v">
                  <p:oleObj spid="_x0000_s13420" name="Equation" r:id="rId13" imgW="977900" imgH="419100" progId="Equation.DSMT4">
                    <p:embed/>
                  </p:oleObj>
                </mc:Choice>
                <mc:Fallback>
                  <p:oleObj name="Equation" r:id="rId13" imgW="977900" imgH="419100" progId="Equation.DSMT4">
                    <p:embed/>
                    <p:pic>
                      <p:nvPicPr>
                        <p:cNvPr id="0" name="Объект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05575" y="958850"/>
                          <a:ext cx="1466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1" name="Объект 4"/>
            <p:cNvGraphicFramePr>
              <a:graphicFrameLocks noChangeAspect="1"/>
            </p:cNvGraphicFramePr>
            <p:nvPr>
              <p:extLst>
                <p:ext uri="{D42A27DB-BD31-4B8C-83A1-F6EECF244321}">
                  <p14:modId xmlns:p14="http://schemas.microsoft.com/office/powerpoint/2010/main" val="3623051386"/>
                </p:ext>
              </p:extLst>
            </p:nvPr>
          </p:nvGraphicFramePr>
          <p:xfrm>
            <a:off x="6505575" y="2246313"/>
            <a:ext cx="2114550" cy="628650"/>
          </p:xfrm>
          <a:graphic>
            <a:graphicData uri="http://schemas.openxmlformats.org/presentationml/2006/ole">
              <mc:AlternateContent xmlns:mc="http://schemas.openxmlformats.org/markup-compatibility/2006">
                <mc:Choice xmlns:v="urn:schemas-microsoft-com:vml" Requires="v">
                  <p:oleObj spid="_x0000_s13421" name="Equation" r:id="rId15" imgW="1409700" imgH="419100" progId="Equation.DSMT4">
                    <p:embed/>
                  </p:oleObj>
                </mc:Choice>
                <mc:Fallback>
                  <p:oleObj name="Equation" r:id="rId15" imgW="1409700" imgH="419100" progId="Equation.DSMT4">
                    <p:embed/>
                    <p:pic>
                      <p:nvPicPr>
                        <p:cNvPr id="0" name="Объект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05575" y="2246313"/>
                          <a:ext cx="2114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2" name="Объект 5"/>
            <p:cNvGraphicFramePr>
              <a:graphicFrameLocks noChangeAspect="1"/>
            </p:cNvGraphicFramePr>
            <p:nvPr>
              <p:extLst>
                <p:ext uri="{D42A27DB-BD31-4B8C-83A1-F6EECF244321}">
                  <p14:modId xmlns:p14="http://schemas.microsoft.com/office/powerpoint/2010/main" val="492488802"/>
                </p:ext>
              </p:extLst>
            </p:nvPr>
          </p:nvGraphicFramePr>
          <p:xfrm>
            <a:off x="8197850" y="1787525"/>
            <a:ext cx="781050" cy="246063"/>
          </p:xfrm>
          <a:graphic>
            <a:graphicData uri="http://schemas.openxmlformats.org/presentationml/2006/ole">
              <mc:AlternateContent xmlns:mc="http://schemas.openxmlformats.org/markup-compatibility/2006">
                <mc:Choice xmlns:v="urn:schemas-microsoft-com:vml" Requires="v">
                  <p:oleObj spid="_x0000_s13422" name="Equation" r:id="rId17" imgW="520474" imgH="165028" progId="Equation.DSMT4">
                    <p:embed/>
                  </p:oleObj>
                </mc:Choice>
                <mc:Fallback>
                  <p:oleObj name="Equation" r:id="rId17" imgW="520474" imgH="165028" progId="Equation.DSMT4">
                    <p:embed/>
                    <p:pic>
                      <p:nvPicPr>
                        <p:cNvPr id="0" name="Объект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97850" y="1787525"/>
                          <a:ext cx="781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3" name="Объект 6"/>
            <p:cNvGraphicFramePr>
              <a:graphicFrameLocks noChangeAspect="1"/>
            </p:cNvGraphicFramePr>
            <p:nvPr>
              <p:extLst>
                <p:ext uri="{D42A27DB-BD31-4B8C-83A1-F6EECF244321}">
                  <p14:modId xmlns:p14="http://schemas.microsoft.com/office/powerpoint/2010/main" val="445820448"/>
                </p:ext>
              </p:extLst>
            </p:nvPr>
          </p:nvGraphicFramePr>
          <p:xfrm>
            <a:off x="5580063" y="1787525"/>
            <a:ext cx="819150" cy="265113"/>
          </p:xfrm>
          <a:graphic>
            <a:graphicData uri="http://schemas.openxmlformats.org/presentationml/2006/ole">
              <mc:AlternateContent xmlns:mc="http://schemas.openxmlformats.org/markup-compatibility/2006">
                <mc:Choice xmlns:v="urn:schemas-microsoft-com:vml" Requires="v">
                  <p:oleObj spid="_x0000_s13423" name="Equation" r:id="rId19" imgW="545626" imgH="177646" progId="Equation.DSMT4">
                    <p:embed/>
                  </p:oleObj>
                </mc:Choice>
                <mc:Fallback>
                  <p:oleObj name="Equation" r:id="rId19" imgW="545626" imgH="177646" progId="Equation.DSMT4">
                    <p:embed/>
                    <p:pic>
                      <p:nvPicPr>
                        <p:cNvPr id="0" name="Объект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0063" y="1787525"/>
                          <a:ext cx="8191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0" name="Объект 1"/>
            <p:cNvGraphicFramePr>
              <a:graphicFrameLocks noChangeAspect="1"/>
            </p:cNvGraphicFramePr>
            <p:nvPr>
              <p:extLst>
                <p:ext uri="{D42A27DB-BD31-4B8C-83A1-F6EECF244321}">
                  <p14:modId xmlns:p14="http://schemas.microsoft.com/office/powerpoint/2010/main" val="3785798754"/>
                </p:ext>
              </p:extLst>
            </p:nvPr>
          </p:nvGraphicFramePr>
          <p:xfrm>
            <a:off x="214313" y="692150"/>
            <a:ext cx="4933950" cy="1162050"/>
          </p:xfrm>
          <a:graphic>
            <a:graphicData uri="http://schemas.openxmlformats.org/presentationml/2006/ole">
              <mc:AlternateContent xmlns:mc="http://schemas.openxmlformats.org/markup-compatibility/2006">
                <mc:Choice xmlns:v="urn:schemas-microsoft-com:vml" Requires="v">
                  <p:oleObj spid="_x0000_s13424" name="Equation" r:id="rId21" imgW="3289300" imgH="774700" progId="Equation.DSMT4">
                    <p:embed/>
                  </p:oleObj>
                </mc:Choice>
                <mc:Fallback>
                  <p:oleObj name="Equation" r:id="rId21" imgW="3289300" imgH="774700" progId="Equation.DSMT4">
                    <p:embed/>
                    <p:pic>
                      <p:nvPicPr>
                        <p:cNvPr id="0" name="Объект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4313" y="692150"/>
                          <a:ext cx="49339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Группа 2"/>
          <p:cNvGrpSpPr/>
          <p:nvPr/>
        </p:nvGrpSpPr>
        <p:grpSpPr>
          <a:xfrm>
            <a:off x="125413" y="3248025"/>
            <a:ext cx="8929687" cy="1233488"/>
            <a:chOff x="125413" y="3248025"/>
            <a:chExt cx="8929687" cy="1233488"/>
          </a:xfrm>
        </p:grpSpPr>
        <p:graphicFrame>
          <p:nvGraphicFramePr>
            <p:cNvPr id="13341" name="Объект 3"/>
            <p:cNvGraphicFramePr>
              <a:graphicFrameLocks noChangeAspect="1"/>
            </p:cNvGraphicFramePr>
            <p:nvPr>
              <p:extLst>
                <p:ext uri="{D42A27DB-BD31-4B8C-83A1-F6EECF244321}">
                  <p14:modId xmlns:p14="http://schemas.microsoft.com/office/powerpoint/2010/main" val="3139546588"/>
                </p:ext>
              </p:extLst>
            </p:nvPr>
          </p:nvGraphicFramePr>
          <p:xfrm>
            <a:off x="125413" y="3284538"/>
            <a:ext cx="2724150" cy="457200"/>
          </p:xfrm>
          <a:graphic>
            <a:graphicData uri="http://schemas.openxmlformats.org/presentationml/2006/ole">
              <mc:AlternateContent xmlns:mc="http://schemas.openxmlformats.org/markup-compatibility/2006">
                <mc:Choice xmlns:v="urn:schemas-microsoft-com:vml" Requires="v">
                  <p:oleObj spid="_x0000_s13425" name="Equation" r:id="rId23" imgW="1815312" imgH="304668" progId="Equation.DSMT4">
                    <p:embed/>
                  </p:oleObj>
                </mc:Choice>
                <mc:Fallback>
                  <p:oleObj name="Equation" r:id="rId23" imgW="1815312" imgH="304668" progId="Equation.DSMT4">
                    <p:embed/>
                    <p:pic>
                      <p:nvPicPr>
                        <p:cNvPr id="0" name="Объект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5413" y="3284538"/>
                          <a:ext cx="272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2" name="Объект 4"/>
            <p:cNvGraphicFramePr>
              <a:graphicFrameLocks noChangeAspect="1"/>
            </p:cNvGraphicFramePr>
            <p:nvPr>
              <p:extLst>
                <p:ext uri="{D42A27DB-BD31-4B8C-83A1-F6EECF244321}">
                  <p14:modId xmlns:p14="http://schemas.microsoft.com/office/powerpoint/2010/main" val="3269663331"/>
                </p:ext>
              </p:extLst>
            </p:nvPr>
          </p:nvGraphicFramePr>
          <p:xfrm>
            <a:off x="3032125" y="3248025"/>
            <a:ext cx="3124200" cy="646113"/>
          </p:xfrm>
          <a:graphic>
            <a:graphicData uri="http://schemas.openxmlformats.org/presentationml/2006/ole">
              <mc:AlternateContent xmlns:mc="http://schemas.openxmlformats.org/markup-compatibility/2006">
                <mc:Choice xmlns:v="urn:schemas-microsoft-com:vml" Requires="v">
                  <p:oleObj spid="_x0000_s13426" name="Equation" r:id="rId25" imgW="2082800" imgH="431800" progId="Equation.DSMT4">
                    <p:embed/>
                  </p:oleObj>
                </mc:Choice>
                <mc:Fallback>
                  <p:oleObj name="Equation" r:id="rId25" imgW="2082800" imgH="431800" progId="Equation.DSMT4">
                    <p:embed/>
                    <p:pic>
                      <p:nvPicPr>
                        <p:cNvPr id="0" name="Объект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32125" y="3248025"/>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3" name="Объект 5"/>
            <p:cNvGraphicFramePr>
              <a:graphicFrameLocks noChangeAspect="1"/>
            </p:cNvGraphicFramePr>
            <p:nvPr>
              <p:extLst>
                <p:ext uri="{D42A27DB-BD31-4B8C-83A1-F6EECF244321}">
                  <p14:modId xmlns:p14="http://schemas.microsoft.com/office/powerpoint/2010/main" val="4148364642"/>
                </p:ext>
              </p:extLst>
            </p:nvPr>
          </p:nvGraphicFramePr>
          <p:xfrm>
            <a:off x="6311900" y="3284538"/>
            <a:ext cx="2743200" cy="457200"/>
          </p:xfrm>
          <a:graphic>
            <a:graphicData uri="http://schemas.openxmlformats.org/presentationml/2006/ole">
              <mc:AlternateContent xmlns:mc="http://schemas.openxmlformats.org/markup-compatibility/2006">
                <mc:Choice xmlns:v="urn:schemas-microsoft-com:vml" Requires="v">
                  <p:oleObj spid="_x0000_s13427" name="Equation" r:id="rId27" imgW="1828800" imgH="304800" progId="Equation.DSMT4">
                    <p:embed/>
                  </p:oleObj>
                </mc:Choice>
                <mc:Fallback>
                  <p:oleObj name="Equation" r:id="rId27" imgW="1828800" imgH="304800" progId="Equation.DSMT4">
                    <p:embed/>
                    <p:pic>
                      <p:nvPicPr>
                        <p:cNvPr id="0" name="Объект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11900" y="328453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4" name="Объект 6"/>
            <p:cNvGraphicFramePr>
              <a:graphicFrameLocks noChangeAspect="1"/>
            </p:cNvGraphicFramePr>
            <p:nvPr>
              <p:extLst>
                <p:ext uri="{D42A27DB-BD31-4B8C-83A1-F6EECF244321}">
                  <p14:modId xmlns:p14="http://schemas.microsoft.com/office/powerpoint/2010/main" val="3273003"/>
                </p:ext>
              </p:extLst>
            </p:nvPr>
          </p:nvGraphicFramePr>
          <p:xfrm>
            <a:off x="260350" y="3890963"/>
            <a:ext cx="1714500" cy="590550"/>
          </p:xfrm>
          <a:graphic>
            <a:graphicData uri="http://schemas.openxmlformats.org/presentationml/2006/ole">
              <mc:AlternateContent xmlns:mc="http://schemas.openxmlformats.org/markup-compatibility/2006">
                <mc:Choice xmlns:v="urn:schemas-microsoft-com:vml" Requires="v">
                  <p:oleObj spid="_x0000_s13428" name="Equation" r:id="rId29" imgW="1143000" imgH="393700" progId="Equation.DSMT4">
                    <p:embed/>
                  </p:oleObj>
                </mc:Choice>
                <mc:Fallback>
                  <p:oleObj name="Equation" r:id="rId29" imgW="1143000" imgH="393700" progId="Equation.DSMT4">
                    <p:embed/>
                    <p:pic>
                      <p:nvPicPr>
                        <p:cNvPr id="0" name="Объект 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0350" y="3890963"/>
                          <a:ext cx="1714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5" name="Объект 7"/>
            <p:cNvGraphicFramePr>
              <a:graphicFrameLocks noChangeAspect="1"/>
            </p:cNvGraphicFramePr>
            <p:nvPr>
              <p:extLst>
                <p:ext uri="{D42A27DB-BD31-4B8C-83A1-F6EECF244321}">
                  <p14:modId xmlns:p14="http://schemas.microsoft.com/office/powerpoint/2010/main" val="1861462247"/>
                </p:ext>
              </p:extLst>
            </p:nvPr>
          </p:nvGraphicFramePr>
          <p:xfrm>
            <a:off x="2286000" y="4019550"/>
            <a:ext cx="1638300" cy="342900"/>
          </p:xfrm>
          <a:graphic>
            <a:graphicData uri="http://schemas.openxmlformats.org/presentationml/2006/ole">
              <mc:AlternateContent xmlns:mc="http://schemas.openxmlformats.org/markup-compatibility/2006">
                <mc:Choice xmlns:v="urn:schemas-microsoft-com:vml" Requires="v">
                  <p:oleObj spid="_x0000_s13429" name="Equation" r:id="rId31" imgW="1091726" imgH="228501" progId="Equation.DSMT4">
                    <p:embed/>
                  </p:oleObj>
                </mc:Choice>
                <mc:Fallback>
                  <p:oleObj name="Equation" r:id="rId31" imgW="1091726" imgH="228501" progId="Equation.DSMT4">
                    <p:embed/>
                    <p:pic>
                      <p:nvPicPr>
                        <p:cNvPr id="0" name="Объект 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86000" y="4019550"/>
                          <a:ext cx="1638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6" name="Объект 8"/>
            <p:cNvGraphicFramePr>
              <a:graphicFrameLocks noChangeAspect="1"/>
            </p:cNvGraphicFramePr>
            <p:nvPr>
              <p:extLst>
                <p:ext uri="{D42A27DB-BD31-4B8C-83A1-F6EECF244321}">
                  <p14:modId xmlns:p14="http://schemas.microsoft.com/office/powerpoint/2010/main" val="3393929093"/>
                </p:ext>
              </p:extLst>
            </p:nvPr>
          </p:nvGraphicFramePr>
          <p:xfrm>
            <a:off x="4381500" y="4019550"/>
            <a:ext cx="1409700" cy="323850"/>
          </p:xfrm>
          <a:graphic>
            <a:graphicData uri="http://schemas.openxmlformats.org/presentationml/2006/ole">
              <mc:AlternateContent xmlns:mc="http://schemas.openxmlformats.org/markup-compatibility/2006">
                <mc:Choice xmlns:v="urn:schemas-microsoft-com:vml" Requires="v">
                  <p:oleObj spid="_x0000_s13430" name="Equation" r:id="rId33" imgW="939392" imgH="215806" progId="Equation.DSMT4">
                    <p:embed/>
                  </p:oleObj>
                </mc:Choice>
                <mc:Fallback>
                  <p:oleObj name="Equation" r:id="rId33" imgW="939392" imgH="215806" progId="Equation.DSMT4">
                    <p:embed/>
                    <p:pic>
                      <p:nvPicPr>
                        <p:cNvPr id="0" name="Объект 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81500" y="4019550"/>
                          <a:ext cx="1409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7" name="Объект 9"/>
            <p:cNvGraphicFramePr>
              <a:graphicFrameLocks noChangeAspect="1"/>
            </p:cNvGraphicFramePr>
            <p:nvPr>
              <p:extLst>
                <p:ext uri="{D42A27DB-BD31-4B8C-83A1-F6EECF244321}">
                  <p14:modId xmlns:p14="http://schemas.microsoft.com/office/powerpoint/2010/main" val="2480800835"/>
                </p:ext>
              </p:extLst>
            </p:nvPr>
          </p:nvGraphicFramePr>
          <p:xfrm>
            <a:off x="6192838" y="3871913"/>
            <a:ext cx="2493962" cy="609600"/>
          </p:xfrm>
          <a:graphic>
            <a:graphicData uri="http://schemas.openxmlformats.org/presentationml/2006/ole">
              <mc:AlternateContent xmlns:mc="http://schemas.openxmlformats.org/markup-compatibility/2006">
                <mc:Choice xmlns:v="urn:schemas-microsoft-com:vml" Requires="v">
                  <p:oleObj spid="_x0000_s13431" name="Equation" r:id="rId35" imgW="1662978" imgH="406224" progId="Equation.DSMT4">
                    <p:embed/>
                  </p:oleObj>
                </mc:Choice>
                <mc:Fallback>
                  <p:oleObj name="Equation" r:id="rId35" imgW="1662978" imgH="406224" progId="Equation.DSMT4">
                    <p:embed/>
                    <p:pic>
                      <p:nvPicPr>
                        <p:cNvPr id="0" name="Объект 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92838" y="3871913"/>
                          <a:ext cx="2493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F7B5E5DE-392B-4965-8B04-EB9788DE56A3}" type="slidenum">
              <a:rPr lang="ru-RU" altLang="ru-RU" sz="1200" b="0">
                <a:latin typeface="Tahoma" panose="020B0604030504040204" pitchFamily="34" charset="0"/>
              </a:rPr>
              <a:pPr eaLnBrk="1" hangingPunct="1"/>
              <a:t>12</a:t>
            </a:fld>
            <a:endParaRPr lang="ru-RU" altLang="ru-RU" sz="1200" b="0">
              <a:latin typeface="Tahoma" panose="020B0604030504040204" pitchFamily="34" charset="0"/>
            </a:endParaRPr>
          </a:p>
        </p:txBody>
      </p:sp>
      <p:grpSp>
        <p:nvGrpSpPr>
          <p:cNvPr id="6" name="Группа 5"/>
          <p:cNvGrpSpPr/>
          <p:nvPr/>
        </p:nvGrpSpPr>
        <p:grpSpPr>
          <a:xfrm>
            <a:off x="250825" y="714375"/>
            <a:ext cx="8281988" cy="1276350"/>
            <a:chOff x="250825" y="714375"/>
            <a:chExt cx="8281988" cy="1276350"/>
          </a:xfrm>
        </p:grpSpPr>
        <p:graphicFrame>
          <p:nvGraphicFramePr>
            <p:cNvPr id="14339" name="Объект 5"/>
            <p:cNvGraphicFramePr>
              <a:graphicFrameLocks noChangeAspect="1"/>
            </p:cNvGraphicFramePr>
            <p:nvPr>
              <p:extLst>
                <p:ext uri="{D42A27DB-BD31-4B8C-83A1-F6EECF244321}">
                  <p14:modId xmlns:p14="http://schemas.microsoft.com/office/powerpoint/2010/main" val="3563080548"/>
                </p:ext>
              </p:extLst>
            </p:nvPr>
          </p:nvGraphicFramePr>
          <p:xfrm>
            <a:off x="250825" y="1084263"/>
            <a:ext cx="1447800" cy="742950"/>
          </p:xfrm>
          <a:graphic>
            <a:graphicData uri="http://schemas.openxmlformats.org/presentationml/2006/ole">
              <mc:AlternateContent xmlns:mc="http://schemas.openxmlformats.org/markup-compatibility/2006">
                <mc:Choice xmlns:v="urn:schemas-microsoft-com:vml" Requires="v">
                  <p:oleObj spid="_x0000_s14404" name="Equation" r:id="rId3" imgW="964781" imgH="495085" progId="Equation.DSMT4">
                    <p:embed/>
                  </p:oleObj>
                </mc:Choice>
                <mc:Fallback>
                  <p:oleObj name="Equation" r:id="rId3" imgW="964781" imgH="495085" progId="Equation.DSMT4">
                    <p:embed/>
                    <p:pic>
                      <p:nvPicPr>
                        <p:cNvPr id="0"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84263"/>
                          <a:ext cx="1447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0" name="Объект 6"/>
            <p:cNvGraphicFramePr>
              <a:graphicFrameLocks noChangeAspect="1"/>
            </p:cNvGraphicFramePr>
            <p:nvPr>
              <p:extLst>
                <p:ext uri="{D42A27DB-BD31-4B8C-83A1-F6EECF244321}">
                  <p14:modId xmlns:p14="http://schemas.microsoft.com/office/powerpoint/2010/main" val="1691328204"/>
                </p:ext>
              </p:extLst>
            </p:nvPr>
          </p:nvGraphicFramePr>
          <p:xfrm>
            <a:off x="2198688" y="714375"/>
            <a:ext cx="3886200" cy="1276350"/>
          </p:xfrm>
          <a:graphic>
            <a:graphicData uri="http://schemas.openxmlformats.org/presentationml/2006/ole">
              <mc:AlternateContent xmlns:mc="http://schemas.openxmlformats.org/markup-compatibility/2006">
                <mc:Choice xmlns:v="urn:schemas-microsoft-com:vml" Requires="v">
                  <p:oleObj spid="_x0000_s14405" name="Equation" r:id="rId5" imgW="2590800" imgH="850900" progId="Equation.DSMT4">
                    <p:embed/>
                  </p:oleObj>
                </mc:Choice>
                <mc:Fallback>
                  <p:oleObj name="Equation" r:id="rId5" imgW="2590800" imgH="850900" progId="Equation.DSMT4">
                    <p:embed/>
                    <p:pic>
                      <p:nvPicPr>
                        <p:cNvPr id="0" name="Объект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8688" y="714375"/>
                          <a:ext cx="3886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1" name="Объект 7"/>
            <p:cNvGraphicFramePr>
              <a:graphicFrameLocks noChangeAspect="1"/>
            </p:cNvGraphicFramePr>
            <p:nvPr>
              <p:extLst>
                <p:ext uri="{D42A27DB-BD31-4B8C-83A1-F6EECF244321}">
                  <p14:modId xmlns:p14="http://schemas.microsoft.com/office/powerpoint/2010/main" val="1963527524"/>
                </p:ext>
              </p:extLst>
            </p:nvPr>
          </p:nvGraphicFramePr>
          <p:xfrm>
            <a:off x="6989763" y="1036638"/>
            <a:ext cx="1543050" cy="628650"/>
          </p:xfrm>
          <a:graphic>
            <a:graphicData uri="http://schemas.openxmlformats.org/presentationml/2006/ole">
              <mc:AlternateContent xmlns:mc="http://schemas.openxmlformats.org/markup-compatibility/2006">
                <mc:Choice xmlns:v="urn:schemas-microsoft-com:vml" Requires="v">
                  <p:oleObj spid="_x0000_s14406" name="Equation" r:id="rId7" imgW="1028700" imgH="419100" progId="Equation.DSMT4">
                    <p:embed/>
                  </p:oleObj>
                </mc:Choice>
                <mc:Fallback>
                  <p:oleObj name="Equation" r:id="rId7" imgW="1028700" imgH="419100" progId="Equation.DSMT4">
                    <p:embed/>
                    <p:pic>
                      <p:nvPicPr>
                        <p:cNvPr id="0" name="Объект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9763" y="1036638"/>
                          <a:ext cx="1543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342" name="Группа 21"/>
          <p:cNvGrpSpPr>
            <a:grpSpLocks/>
          </p:cNvGrpSpPr>
          <p:nvPr/>
        </p:nvGrpSpPr>
        <p:grpSpPr bwMode="auto">
          <a:xfrm>
            <a:off x="179388" y="188913"/>
            <a:ext cx="8756650" cy="431800"/>
            <a:chOff x="179512" y="188913"/>
            <a:chExt cx="8756527" cy="432000"/>
          </a:xfrm>
        </p:grpSpPr>
        <p:sp>
          <p:nvSpPr>
            <p:cNvPr id="14360"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4361"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Waveguide with dielectric filling</a:t>
              </a:r>
              <a:endParaRPr lang="ru-RU" altLang="ru-RU"/>
            </a:p>
          </p:txBody>
        </p:sp>
      </p:grpSp>
      <p:grpSp>
        <p:nvGrpSpPr>
          <p:cNvPr id="3" name="Группа 2"/>
          <p:cNvGrpSpPr>
            <a:grpSpLocks/>
          </p:cNvGrpSpPr>
          <p:nvPr/>
        </p:nvGrpSpPr>
        <p:grpSpPr bwMode="auto">
          <a:xfrm>
            <a:off x="206375" y="3090863"/>
            <a:ext cx="8704263" cy="1460500"/>
            <a:chOff x="206375" y="3091338"/>
            <a:chExt cx="8704263" cy="1460625"/>
          </a:xfrm>
        </p:grpSpPr>
        <p:graphicFrame>
          <p:nvGraphicFramePr>
            <p:cNvPr id="14356" name="Объект 18"/>
            <p:cNvGraphicFramePr>
              <a:graphicFrameLocks noChangeAspect="1"/>
            </p:cNvGraphicFramePr>
            <p:nvPr/>
          </p:nvGraphicFramePr>
          <p:xfrm>
            <a:off x="2843213" y="3091338"/>
            <a:ext cx="3105150" cy="665162"/>
          </p:xfrm>
          <a:graphic>
            <a:graphicData uri="http://schemas.openxmlformats.org/presentationml/2006/ole">
              <mc:AlternateContent xmlns:mc="http://schemas.openxmlformats.org/markup-compatibility/2006">
                <mc:Choice xmlns:v="urn:schemas-microsoft-com:vml" Requires="v">
                  <p:oleObj spid="_x0000_s14407" name="Equation" r:id="rId9" imgW="2070100" imgH="444500" progId="Equation.DSMT4">
                    <p:embed/>
                  </p:oleObj>
                </mc:Choice>
                <mc:Fallback>
                  <p:oleObj name="Equation" r:id="rId9" imgW="2070100" imgH="444500" progId="Equation.DSMT4">
                    <p:embed/>
                    <p:pic>
                      <p:nvPicPr>
                        <p:cNvPr id="0" name="Объект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213" y="3091338"/>
                          <a:ext cx="31051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7" name="Объект 19"/>
            <p:cNvGraphicFramePr>
              <a:graphicFrameLocks noChangeAspect="1"/>
            </p:cNvGraphicFramePr>
            <p:nvPr/>
          </p:nvGraphicFramePr>
          <p:xfrm>
            <a:off x="206375" y="3972525"/>
            <a:ext cx="4038600" cy="400050"/>
          </p:xfrm>
          <a:graphic>
            <a:graphicData uri="http://schemas.openxmlformats.org/presentationml/2006/ole">
              <mc:AlternateContent xmlns:mc="http://schemas.openxmlformats.org/markup-compatibility/2006">
                <mc:Choice xmlns:v="urn:schemas-microsoft-com:vml" Requires="v">
                  <p:oleObj spid="_x0000_s14408" name="Equation" r:id="rId11" imgW="2692400" imgH="266700" progId="Equation.DSMT4">
                    <p:embed/>
                  </p:oleObj>
                </mc:Choice>
                <mc:Fallback>
                  <p:oleObj name="Equation" r:id="rId11" imgW="2692400" imgH="266700" progId="Equation.DSMT4">
                    <p:embed/>
                    <p:pic>
                      <p:nvPicPr>
                        <p:cNvPr id="0" name="Объект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375" y="3972525"/>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8" name="Объект 20"/>
            <p:cNvGraphicFramePr>
              <a:graphicFrameLocks noChangeAspect="1"/>
            </p:cNvGraphicFramePr>
            <p:nvPr/>
          </p:nvGraphicFramePr>
          <p:xfrm>
            <a:off x="4672013" y="3829650"/>
            <a:ext cx="2438400" cy="722313"/>
          </p:xfrm>
          <a:graphic>
            <a:graphicData uri="http://schemas.openxmlformats.org/presentationml/2006/ole">
              <mc:AlternateContent xmlns:mc="http://schemas.openxmlformats.org/markup-compatibility/2006">
                <mc:Choice xmlns:v="urn:schemas-microsoft-com:vml" Requires="v">
                  <p:oleObj spid="_x0000_s14409" name="Equation" r:id="rId13" imgW="1625600" imgH="482600" progId="Equation.DSMT4">
                    <p:embed/>
                  </p:oleObj>
                </mc:Choice>
                <mc:Fallback>
                  <p:oleObj name="Equation" r:id="rId13" imgW="1625600" imgH="482600" progId="Equation.DSMT4">
                    <p:embed/>
                    <p:pic>
                      <p:nvPicPr>
                        <p:cNvPr id="0" name="Объект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2013" y="3829650"/>
                          <a:ext cx="24384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9" name="Объект 21"/>
            <p:cNvGraphicFramePr>
              <a:graphicFrameLocks noChangeAspect="1"/>
            </p:cNvGraphicFramePr>
            <p:nvPr/>
          </p:nvGraphicFramePr>
          <p:xfrm>
            <a:off x="7405688" y="3810600"/>
            <a:ext cx="1504950" cy="704850"/>
          </p:xfrm>
          <a:graphic>
            <a:graphicData uri="http://schemas.openxmlformats.org/presentationml/2006/ole">
              <mc:AlternateContent xmlns:mc="http://schemas.openxmlformats.org/markup-compatibility/2006">
                <mc:Choice xmlns:v="urn:schemas-microsoft-com:vml" Requires="v">
                  <p:oleObj spid="_x0000_s14410" name="Equation" r:id="rId15" imgW="1002865" imgH="469696" progId="Equation.DSMT4">
                    <p:embed/>
                  </p:oleObj>
                </mc:Choice>
                <mc:Fallback>
                  <p:oleObj name="Equation" r:id="rId15" imgW="1002865" imgH="469696" progId="Equation.DSMT4">
                    <p:embed/>
                    <p:pic>
                      <p:nvPicPr>
                        <p:cNvPr id="0" name="Объект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5688" y="3810600"/>
                          <a:ext cx="15049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Группа 3"/>
          <p:cNvGrpSpPr>
            <a:grpSpLocks/>
          </p:cNvGrpSpPr>
          <p:nvPr/>
        </p:nvGrpSpPr>
        <p:grpSpPr bwMode="auto">
          <a:xfrm>
            <a:off x="179388" y="4965700"/>
            <a:ext cx="8794750" cy="1820863"/>
            <a:chOff x="179948" y="4965154"/>
            <a:chExt cx="8794835" cy="1821039"/>
          </a:xfrm>
        </p:grpSpPr>
        <p:graphicFrame>
          <p:nvGraphicFramePr>
            <p:cNvPr id="14352" name="Объект 10"/>
            <p:cNvGraphicFramePr>
              <a:graphicFrameLocks noChangeAspect="1"/>
            </p:cNvGraphicFramePr>
            <p:nvPr/>
          </p:nvGraphicFramePr>
          <p:xfrm>
            <a:off x="179948" y="4965154"/>
            <a:ext cx="3200400" cy="609600"/>
          </p:xfrm>
          <a:graphic>
            <a:graphicData uri="http://schemas.openxmlformats.org/presentationml/2006/ole">
              <mc:AlternateContent xmlns:mc="http://schemas.openxmlformats.org/markup-compatibility/2006">
                <mc:Choice xmlns:v="urn:schemas-microsoft-com:vml" Requires="v">
                  <p:oleObj spid="_x0000_s14411" name="Equation" r:id="rId17" imgW="2132674" imgH="406224" progId="Equation.DSMT4">
                    <p:embed/>
                  </p:oleObj>
                </mc:Choice>
                <mc:Fallback>
                  <p:oleObj name="Equation" r:id="rId17" imgW="2132674" imgH="406224" progId="Equation.DSMT4">
                    <p:embed/>
                    <p:pic>
                      <p:nvPicPr>
                        <p:cNvPr id="0" name="Объект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948" y="4965154"/>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3" name="Объект 12"/>
            <p:cNvGraphicFramePr>
              <a:graphicFrameLocks noChangeAspect="1"/>
            </p:cNvGraphicFramePr>
            <p:nvPr/>
          </p:nvGraphicFramePr>
          <p:xfrm>
            <a:off x="251520" y="6093296"/>
            <a:ext cx="1600200" cy="666750"/>
          </p:xfrm>
          <a:graphic>
            <a:graphicData uri="http://schemas.openxmlformats.org/presentationml/2006/ole">
              <mc:AlternateContent xmlns:mc="http://schemas.openxmlformats.org/markup-compatibility/2006">
                <mc:Choice xmlns:v="urn:schemas-microsoft-com:vml" Requires="v">
                  <p:oleObj spid="_x0000_s14412" name="Equation" r:id="rId19" imgW="1066337" imgH="444307" progId="Equation.DSMT4">
                    <p:embed/>
                  </p:oleObj>
                </mc:Choice>
                <mc:Fallback>
                  <p:oleObj name="Equation" r:id="rId19" imgW="1066337" imgH="444307" progId="Equation.DSMT4">
                    <p:embed/>
                    <p:pic>
                      <p:nvPicPr>
                        <p:cNvPr id="0" name="Объект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520" y="6093296"/>
                          <a:ext cx="1600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4" name="Объект 13"/>
            <p:cNvGraphicFramePr>
              <a:graphicFrameLocks noChangeAspect="1"/>
            </p:cNvGraphicFramePr>
            <p:nvPr/>
          </p:nvGraphicFramePr>
          <p:xfrm>
            <a:off x="2034009" y="6024193"/>
            <a:ext cx="4194175" cy="762000"/>
          </p:xfrm>
          <a:graphic>
            <a:graphicData uri="http://schemas.openxmlformats.org/presentationml/2006/ole">
              <mc:AlternateContent xmlns:mc="http://schemas.openxmlformats.org/markup-compatibility/2006">
                <mc:Choice xmlns:v="urn:schemas-microsoft-com:vml" Requires="v">
                  <p:oleObj spid="_x0000_s14413" name="Equation" r:id="rId21" imgW="2793960" imgH="507960" progId="Equation.DSMT4">
                    <p:embed/>
                  </p:oleObj>
                </mc:Choice>
                <mc:Fallback>
                  <p:oleObj name="Equation" r:id="rId21" imgW="2793960" imgH="507960" progId="Equation.DSMT4">
                    <p:embed/>
                    <p:pic>
                      <p:nvPicPr>
                        <p:cNvPr id="0" name="Объект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4009" y="6024193"/>
                          <a:ext cx="4194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5" name="Объект 22"/>
            <p:cNvGraphicFramePr>
              <a:graphicFrameLocks noChangeAspect="1"/>
            </p:cNvGraphicFramePr>
            <p:nvPr/>
          </p:nvGraphicFramePr>
          <p:xfrm>
            <a:off x="3851920" y="5003254"/>
            <a:ext cx="5122863" cy="1162050"/>
          </p:xfrm>
          <a:graphic>
            <a:graphicData uri="http://schemas.openxmlformats.org/presentationml/2006/ole">
              <mc:AlternateContent xmlns:mc="http://schemas.openxmlformats.org/markup-compatibility/2006">
                <mc:Choice xmlns:v="urn:schemas-microsoft-com:vml" Requires="v">
                  <p:oleObj spid="_x0000_s14414" name="Equation" r:id="rId23" imgW="3416040" imgH="774360" progId="Equation.DSMT4">
                    <p:embed/>
                  </p:oleObj>
                </mc:Choice>
                <mc:Fallback>
                  <p:oleObj name="Equation" r:id="rId23" imgW="3416040" imgH="774360" progId="Equation.DSMT4">
                    <p:embed/>
                    <p:pic>
                      <p:nvPicPr>
                        <p:cNvPr id="0" name="Объект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51920" y="5003254"/>
                          <a:ext cx="51228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 name="Группа 1"/>
          <p:cNvGrpSpPr>
            <a:grpSpLocks/>
          </p:cNvGrpSpPr>
          <p:nvPr/>
        </p:nvGrpSpPr>
        <p:grpSpPr bwMode="auto">
          <a:xfrm>
            <a:off x="385763" y="2441575"/>
            <a:ext cx="8147050" cy="552450"/>
            <a:chOff x="385763" y="2442050"/>
            <a:chExt cx="8147050" cy="552450"/>
          </a:xfrm>
        </p:grpSpPr>
        <p:graphicFrame>
          <p:nvGraphicFramePr>
            <p:cNvPr id="14349" name="Объект 9"/>
            <p:cNvGraphicFramePr>
              <a:graphicFrameLocks noChangeAspect="1"/>
            </p:cNvGraphicFramePr>
            <p:nvPr/>
          </p:nvGraphicFramePr>
          <p:xfrm>
            <a:off x="385763" y="2518250"/>
            <a:ext cx="2016125" cy="419100"/>
          </p:xfrm>
          <a:graphic>
            <a:graphicData uri="http://schemas.openxmlformats.org/presentationml/2006/ole">
              <mc:AlternateContent xmlns:mc="http://schemas.openxmlformats.org/markup-compatibility/2006">
                <mc:Choice xmlns:v="urn:schemas-microsoft-com:vml" Requires="v">
                  <p:oleObj spid="_x0000_s14415" name="Equation" r:id="rId25" imgW="1346200" imgH="279400" progId="Equation.DSMT4">
                    <p:embed/>
                  </p:oleObj>
                </mc:Choice>
                <mc:Fallback>
                  <p:oleObj name="Equation" r:id="rId25" imgW="1346200" imgH="279400" progId="Equation.DSMT4">
                    <p:embed/>
                    <p:pic>
                      <p:nvPicPr>
                        <p:cNvPr id="0" name="Объект 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5763" y="2518250"/>
                          <a:ext cx="20161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0" name="Объект 17"/>
            <p:cNvGraphicFramePr>
              <a:graphicFrameLocks noChangeAspect="1"/>
            </p:cNvGraphicFramePr>
            <p:nvPr/>
          </p:nvGraphicFramePr>
          <p:xfrm>
            <a:off x="2832100" y="2442050"/>
            <a:ext cx="4286250" cy="552450"/>
          </p:xfrm>
          <a:graphic>
            <a:graphicData uri="http://schemas.openxmlformats.org/presentationml/2006/ole">
              <mc:AlternateContent xmlns:mc="http://schemas.openxmlformats.org/markup-compatibility/2006">
                <mc:Choice xmlns:v="urn:schemas-microsoft-com:vml" Requires="v">
                  <p:oleObj spid="_x0000_s14416" name="Equation" r:id="rId27" imgW="2857500" imgH="368300" progId="Equation.DSMT4">
                    <p:embed/>
                  </p:oleObj>
                </mc:Choice>
                <mc:Fallback>
                  <p:oleObj name="Equation" r:id="rId27" imgW="2857500" imgH="368300" progId="Equation.DSMT4">
                    <p:embed/>
                    <p:pic>
                      <p:nvPicPr>
                        <p:cNvPr id="0" name="Объект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32100" y="2442050"/>
                          <a:ext cx="428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1" name="Объект 1"/>
            <p:cNvGraphicFramePr>
              <a:graphicFrameLocks noChangeAspect="1"/>
            </p:cNvGraphicFramePr>
            <p:nvPr/>
          </p:nvGraphicFramePr>
          <p:xfrm>
            <a:off x="7351713" y="2569050"/>
            <a:ext cx="1181100" cy="361950"/>
          </p:xfrm>
          <a:graphic>
            <a:graphicData uri="http://schemas.openxmlformats.org/presentationml/2006/ole">
              <mc:AlternateContent xmlns:mc="http://schemas.openxmlformats.org/markup-compatibility/2006">
                <mc:Choice xmlns:v="urn:schemas-microsoft-com:vml" Requires="v">
                  <p:oleObj spid="_x0000_s14417" name="Equation" r:id="rId29" imgW="787400" imgH="241300" progId="Equation.DSMT4">
                    <p:embed/>
                  </p:oleObj>
                </mc:Choice>
                <mc:Fallback>
                  <p:oleObj name="Equation" r:id="rId29" imgW="787400" imgH="241300" progId="Equation.DSMT4">
                    <p:embed/>
                    <p:pic>
                      <p:nvPicPr>
                        <p:cNvPr id="0" name="Объект 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51713" y="2569050"/>
                          <a:ext cx="11811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1" name="Группа 20"/>
          <p:cNvGrpSpPr>
            <a:grpSpLocks/>
          </p:cNvGrpSpPr>
          <p:nvPr/>
        </p:nvGrpSpPr>
        <p:grpSpPr bwMode="auto">
          <a:xfrm>
            <a:off x="5040313" y="1287463"/>
            <a:ext cx="1655762" cy="720725"/>
            <a:chOff x="1106622" y="5687541"/>
            <a:chExt cx="1655123" cy="721711"/>
          </a:xfrm>
        </p:grpSpPr>
        <p:sp>
          <p:nvSpPr>
            <p:cNvPr id="14347" name="Овал 19"/>
            <p:cNvSpPr>
              <a:spLocks noChangeAspect="1" noChangeArrowheads="1"/>
            </p:cNvSpPr>
            <p:nvPr/>
          </p:nvSpPr>
          <p:spPr bwMode="auto">
            <a:xfrm>
              <a:off x="1178595" y="5687541"/>
              <a:ext cx="431795" cy="43179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4348" name="TextBox 20"/>
            <p:cNvSpPr txBox="1">
              <a:spLocks noChangeArrowheads="1"/>
            </p:cNvSpPr>
            <p:nvPr/>
          </p:nvSpPr>
          <p:spPr bwMode="auto">
            <a:xfrm>
              <a:off x="1106622" y="6101553"/>
              <a:ext cx="1655123" cy="3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r>
                <a:rPr lang="en-US" altLang="ru-RU" sz="1400">
                  <a:solidFill>
                    <a:srgbClr val="FF0000"/>
                  </a:solidFill>
                </a:rPr>
                <a:t>Shifted zeros </a:t>
              </a:r>
              <a:r>
                <a:rPr lang="en-US" altLang="ru-RU" sz="1400">
                  <a:solidFill>
                    <a:srgbClr val="FF0000"/>
                  </a:solidFill>
                  <a:latin typeface="Symbol" panose="05050102010706020507" pitchFamily="18" charset="2"/>
                </a:rPr>
                <a:t>G</a:t>
              </a:r>
              <a:r>
                <a:rPr lang="en-US" altLang="ru-RU" sz="1400" i="1" baseline="-25000">
                  <a:solidFill>
                    <a:srgbClr val="FF0000"/>
                  </a:solidFill>
                </a:rPr>
                <a:t>p</a:t>
              </a:r>
              <a:endParaRPr lang="ru-RU" altLang="ru-RU" sz="1400" i="1" baseline="-2500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B112C0CB-4F2F-4C59-A8FA-ABEFD6522066}" type="slidenum">
              <a:rPr lang="ru-RU" altLang="ru-RU" sz="1200" b="0">
                <a:latin typeface="Tahoma" panose="020B0604030504040204" pitchFamily="34" charset="0"/>
              </a:rPr>
              <a:pPr eaLnBrk="1" hangingPunct="1"/>
              <a:t>13</a:t>
            </a:fld>
            <a:endParaRPr lang="ru-RU" altLang="ru-RU" sz="1200" b="0">
              <a:latin typeface="Tahoma" panose="020B0604030504040204" pitchFamily="34" charset="0"/>
            </a:endParaRPr>
          </a:p>
        </p:txBody>
      </p:sp>
      <p:grpSp>
        <p:nvGrpSpPr>
          <p:cNvPr id="15363" name="Группа 35"/>
          <p:cNvGrpSpPr>
            <a:grpSpLocks/>
          </p:cNvGrpSpPr>
          <p:nvPr/>
        </p:nvGrpSpPr>
        <p:grpSpPr bwMode="auto">
          <a:xfrm>
            <a:off x="179388" y="188913"/>
            <a:ext cx="8756650" cy="431800"/>
            <a:chOff x="179512" y="188913"/>
            <a:chExt cx="8756527" cy="432000"/>
          </a:xfrm>
        </p:grpSpPr>
        <p:sp>
          <p:nvSpPr>
            <p:cNvPr id="15386"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5387" name="Text Box 13"/>
            <p:cNvSpPr txBox="1">
              <a:spLocks noChangeArrowheads="1"/>
            </p:cNvSpPr>
            <p:nvPr/>
          </p:nvSpPr>
          <p:spPr bwMode="auto">
            <a:xfrm>
              <a:off x="219537" y="200488"/>
              <a:ext cx="8684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Waveguide with dielectric filling: numerical results and simulations</a:t>
              </a:r>
              <a:endParaRPr lang="ru-RU" altLang="ru-RU"/>
            </a:p>
          </p:txBody>
        </p:sp>
      </p:grpSp>
      <p:grpSp>
        <p:nvGrpSpPr>
          <p:cNvPr id="2" name="Группа 1"/>
          <p:cNvGrpSpPr/>
          <p:nvPr/>
        </p:nvGrpSpPr>
        <p:grpSpPr>
          <a:xfrm>
            <a:off x="214313" y="684213"/>
            <a:ext cx="8102600" cy="1071562"/>
            <a:chOff x="214313" y="684213"/>
            <a:chExt cx="8102600" cy="1071562"/>
          </a:xfrm>
        </p:grpSpPr>
        <p:sp>
          <p:nvSpPr>
            <p:cNvPr id="15364" name="TextBox 232"/>
            <p:cNvSpPr txBox="1">
              <a:spLocks noChangeArrowheads="1"/>
            </p:cNvSpPr>
            <p:nvPr/>
          </p:nvSpPr>
          <p:spPr bwMode="auto">
            <a:xfrm>
              <a:off x="214313" y="693738"/>
              <a:ext cx="5581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dirty="0">
                  <a:latin typeface="Times" panose="02020603050405020304" pitchFamily="18" charset="0"/>
                  <a:cs typeface="Times New Roman" panose="02020603050405020304" pitchFamily="18" charset="0"/>
                </a:rPr>
                <a:t>Cherenkov radiation frequencies (poles) in the incident field: </a:t>
              </a:r>
              <a:endParaRPr lang="ru-RU" altLang="ru-RU" sz="1600" dirty="0">
                <a:latin typeface="Times New Roman" panose="02020603050405020304" pitchFamily="18" charset="0"/>
                <a:cs typeface="Times New Roman" panose="02020603050405020304" pitchFamily="18" charset="0"/>
              </a:endParaRPr>
            </a:p>
          </p:txBody>
        </p:sp>
        <p:graphicFrame>
          <p:nvGraphicFramePr>
            <p:cNvPr id="15365" name="Объект 55"/>
            <p:cNvGraphicFramePr>
              <a:graphicFrameLocks noChangeAspect="1"/>
            </p:cNvGraphicFramePr>
            <p:nvPr>
              <p:extLst>
                <p:ext uri="{D42A27DB-BD31-4B8C-83A1-F6EECF244321}">
                  <p14:modId xmlns:p14="http://schemas.microsoft.com/office/powerpoint/2010/main" val="3792287531"/>
                </p:ext>
              </p:extLst>
            </p:nvPr>
          </p:nvGraphicFramePr>
          <p:xfrm>
            <a:off x="6078538" y="684213"/>
            <a:ext cx="1865312" cy="342900"/>
          </p:xfrm>
          <a:graphic>
            <a:graphicData uri="http://schemas.openxmlformats.org/presentationml/2006/ole">
              <mc:AlternateContent xmlns:mc="http://schemas.openxmlformats.org/markup-compatibility/2006">
                <mc:Choice xmlns:v="urn:schemas-microsoft-com:vml" Requires="v">
                  <p:oleObj spid="_x0000_s15434" name="Equation" r:id="rId3" imgW="1244520" imgH="228600" progId="Equation.DSMT4">
                    <p:embed/>
                  </p:oleObj>
                </mc:Choice>
                <mc:Fallback>
                  <p:oleObj name="Equation" r:id="rId3" imgW="1244520" imgH="228600" progId="Equation.DSMT4">
                    <p:embed/>
                    <p:pic>
                      <p:nvPicPr>
                        <p:cNvPr id="0" name="Объект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38" y="684213"/>
                          <a:ext cx="18653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8" name="Объект 1"/>
            <p:cNvGraphicFramePr>
              <a:graphicFrameLocks noChangeAspect="1"/>
            </p:cNvGraphicFramePr>
            <p:nvPr>
              <p:extLst>
                <p:ext uri="{D42A27DB-BD31-4B8C-83A1-F6EECF244321}">
                  <p14:modId xmlns:p14="http://schemas.microsoft.com/office/powerpoint/2010/main" val="1665748162"/>
                </p:ext>
              </p:extLst>
            </p:nvPr>
          </p:nvGraphicFramePr>
          <p:xfrm>
            <a:off x="1258888" y="993775"/>
            <a:ext cx="4000500" cy="762000"/>
          </p:xfrm>
          <a:graphic>
            <a:graphicData uri="http://schemas.openxmlformats.org/presentationml/2006/ole">
              <mc:AlternateContent xmlns:mc="http://schemas.openxmlformats.org/markup-compatibility/2006">
                <mc:Choice xmlns:v="urn:schemas-microsoft-com:vml" Requires="v">
                  <p:oleObj spid="_x0000_s15435" name="Equation" r:id="rId5" imgW="2667000" imgH="508000" progId="Equation.DSMT4">
                    <p:embed/>
                  </p:oleObj>
                </mc:Choice>
                <mc:Fallback>
                  <p:oleObj name="Equation" r:id="rId5" imgW="2667000" imgH="508000" progId="Equation.DSMT4">
                    <p:embed/>
                    <p:pic>
                      <p:nvPicPr>
                        <p:cNvPr id="0" name="Объект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993775"/>
                          <a:ext cx="400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9" name="Объект 2"/>
            <p:cNvGraphicFramePr>
              <a:graphicFrameLocks noChangeAspect="1"/>
            </p:cNvGraphicFramePr>
            <p:nvPr>
              <p:extLst>
                <p:ext uri="{D42A27DB-BD31-4B8C-83A1-F6EECF244321}">
                  <p14:modId xmlns:p14="http://schemas.microsoft.com/office/powerpoint/2010/main" val="4279153605"/>
                </p:ext>
              </p:extLst>
            </p:nvPr>
          </p:nvGraphicFramePr>
          <p:xfrm>
            <a:off x="5567363" y="1185863"/>
            <a:ext cx="1733550" cy="381000"/>
          </p:xfrm>
          <a:graphic>
            <a:graphicData uri="http://schemas.openxmlformats.org/presentationml/2006/ole">
              <mc:AlternateContent xmlns:mc="http://schemas.openxmlformats.org/markup-compatibility/2006">
                <mc:Choice xmlns:v="urn:schemas-microsoft-com:vml" Requires="v">
                  <p:oleObj spid="_x0000_s15436" name="Equation" r:id="rId7" imgW="1155700" imgH="254000" progId="Equation.DSMT4">
                    <p:embed/>
                  </p:oleObj>
                </mc:Choice>
                <mc:Fallback>
                  <p:oleObj name="Equation" r:id="rId7" imgW="1155700" imgH="254000" progId="Equation.DSMT4">
                    <p:embed/>
                    <p:pic>
                      <p:nvPicPr>
                        <p:cNvPr id="0" name="Объект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7363" y="1185863"/>
                          <a:ext cx="1733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0" name="Объект 3"/>
            <p:cNvGraphicFramePr>
              <a:graphicFrameLocks noChangeAspect="1"/>
            </p:cNvGraphicFramePr>
            <p:nvPr>
              <p:extLst>
                <p:ext uri="{D42A27DB-BD31-4B8C-83A1-F6EECF244321}">
                  <p14:modId xmlns:p14="http://schemas.microsoft.com/office/powerpoint/2010/main" val="548562504"/>
                </p:ext>
              </p:extLst>
            </p:nvPr>
          </p:nvGraphicFramePr>
          <p:xfrm>
            <a:off x="7593013" y="1290638"/>
            <a:ext cx="723900" cy="246062"/>
          </p:xfrm>
          <a:graphic>
            <a:graphicData uri="http://schemas.openxmlformats.org/presentationml/2006/ole">
              <mc:AlternateContent xmlns:mc="http://schemas.openxmlformats.org/markup-compatibility/2006">
                <mc:Choice xmlns:v="urn:schemas-microsoft-com:vml" Requires="v">
                  <p:oleObj spid="_x0000_s15437" name="Equation" r:id="rId9" imgW="482391" imgH="165028" progId="Equation.DSMT4">
                    <p:embed/>
                  </p:oleObj>
                </mc:Choice>
                <mc:Fallback>
                  <p:oleObj name="Equation" r:id="rId9" imgW="482391" imgH="165028" progId="Equation.DSMT4">
                    <p:embed/>
                    <p:pic>
                      <p:nvPicPr>
                        <p:cNvPr id="0" name="Объект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3013" y="1290638"/>
                          <a:ext cx="723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Группа 10"/>
          <p:cNvGrpSpPr>
            <a:grpSpLocks/>
          </p:cNvGrpSpPr>
          <p:nvPr/>
        </p:nvGrpSpPr>
        <p:grpSpPr bwMode="auto">
          <a:xfrm>
            <a:off x="1263650" y="5713413"/>
            <a:ext cx="6602413" cy="855662"/>
            <a:chOff x="1263449" y="5714206"/>
            <a:chExt cx="6602974" cy="855662"/>
          </a:xfrm>
        </p:grpSpPr>
        <p:graphicFrame>
          <p:nvGraphicFramePr>
            <p:cNvPr id="15383" name="Объект 41"/>
            <p:cNvGraphicFramePr>
              <a:graphicFrameLocks noChangeAspect="1"/>
            </p:cNvGraphicFramePr>
            <p:nvPr>
              <p:extLst>
                <p:ext uri="{D42A27DB-BD31-4B8C-83A1-F6EECF244321}">
                  <p14:modId xmlns:p14="http://schemas.microsoft.com/office/powerpoint/2010/main" val="916873625"/>
                </p:ext>
              </p:extLst>
            </p:nvPr>
          </p:nvGraphicFramePr>
          <p:xfrm>
            <a:off x="1263449" y="5714206"/>
            <a:ext cx="3923046" cy="855662"/>
          </p:xfrm>
          <a:graphic>
            <a:graphicData uri="http://schemas.openxmlformats.org/presentationml/2006/ole">
              <mc:AlternateContent xmlns:mc="http://schemas.openxmlformats.org/markup-compatibility/2006">
                <mc:Choice xmlns:v="urn:schemas-microsoft-com:vml" Requires="v">
                  <p:oleObj spid="_x0000_s15438" name="Equation" r:id="rId11" imgW="2616120" imgH="571320" progId="Equation.DSMT4">
                    <p:embed/>
                  </p:oleObj>
                </mc:Choice>
                <mc:Fallback>
                  <p:oleObj name="Equation" r:id="rId11" imgW="2616120" imgH="571320" progId="Equation.DSMT4">
                    <p:embed/>
                    <p:pic>
                      <p:nvPicPr>
                        <p:cNvPr id="0" name="Объект 41"/>
                        <p:cNvPicPr>
                          <a:picLocks noChangeAspect="1" noChangeArrowheads="1"/>
                        </p:cNvPicPr>
                        <p:nvPr/>
                      </p:nvPicPr>
                      <p:blipFill>
                        <a:blip r:embed="rId12"/>
                        <a:srcRect/>
                        <a:stretch>
                          <a:fillRect/>
                        </a:stretch>
                      </p:blipFill>
                      <p:spPr bwMode="auto">
                        <a:xfrm>
                          <a:off x="1263449" y="5714206"/>
                          <a:ext cx="3923046"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4" name="Объект 42"/>
            <p:cNvGraphicFramePr>
              <a:graphicFrameLocks noChangeAspect="1"/>
            </p:cNvGraphicFramePr>
            <p:nvPr>
              <p:extLst>
                <p:ext uri="{D42A27DB-BD31-4B8C-83A1-F6EECF244321}">
                  <p14:modId xmlns:p14="http://schemas.microsoft.com/office/powerpoint/2010/main" val="4269927659"/>
                </p:ext>
              </p:extLst>
            </p:nvPr>
          </p:nvGraphicFramePr>
          <p:xfrm>
            <a:off x="5866003" y="5906293"/>
            <a:ext cx="2000420" cy="514350"/>
          </p:xfrm>
          <a:graphic>
            <a:graphicData uri="http://schemas.openxmlformats.org/presentationml/2006/ole">
              <mc:AlternateContent xmlns:mc="http://schemas.openxmlformats.org/markup-compatibility/2006">
                <mc:Choice xmlns:v="urn:schemas-microsoft-com:vml" Requires="v">
                  <p:oleObj spid="_x0000_s15439" name="Equation" r:id="rId13" imgW="1333440" imgH="342720" progId="Equation.DSMT4">
                    <p:embed/>
                  </p:oleObj>
                </mc:Choice>
                <mc:Fallback>
                  <p:oleObj name="Equation" r:id="rId13" imgW="1333440" imgH="342720" progId="Equation.DSMT4">
                    <p:embed/>
                    <p:pic>
                      <p:nvPicPr>
                        <p:cNvPr id="0" name="Объект 42"/>
                        <p:cNvPicPr>
                          <a:picLocks noChangeAspect="1" noChangeArrowheads="1"/>
                        </p:cNvPicPr>
                        <p:nvPr/>
                      </p:nvPicPr>
                      <p:blipFill>
                        <a:blip r:embed="rId14"/>
                        <a:srcRect/>
                        <a:stretch>
                          <a:fillRect/>
                        </a:stretch>
                      </p:blipFill>
                      <p:spPr bwMode="auto">
                        <a:xfrm>
                          <a:off x="5866003" y="5906293"/>
                          <a:ext cx="200042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5" name="Объект 1"/>
            <p:cNvGraphicFramePr>
              <a:graphicFrameLocks noChangeAspect="1"/>
            </p:cNvGraphicFramePr>
            <p:nvPr/>
          </p:nvGraphicFramePr>
          <p:xfrm>
            <a:off x="5364088" y="6023438"/>
            <a:ext cx="266700" cy="209550"/>
          </p:xfrm>
          <a:graphic>
            <a:graphicData uri="http://schemas.openxmlformats.org/presentationml/2006/ole">
              <mc:AlternateContent xmlns:mc="http://schemas.openxmlformats.org/markup-compatibility/2006">
                <mc:Choice xmlns:v="urn:schemas-microsoft-com:vml" Requires="v">
                  <p:oleObj spid="_x0000_s15440" name="Equation" r:id="rId15" imgW="177480" imgH="139680" progId="Equation.DSMT4">
                    <p:embed/>
                  </p:oleObj>
                </mc:Choice>
                <mc:Fallback>
                  <p:oleObj name="Equation" r:id="rId15" imgW="177480" imgH="139680" progId="Equation.DSMT4">
                    <p:embed/>
                    <p:pic>
                      <p:nvPicPr>
                        <p:cNvPr id="0" name="Объект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4088" y="6023438"/>
                          <a:ext cx="266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 name="Группа 9"/>
          <p:cNvGrpSpPr>
            <a:grpSpLocks/>
          </p:cNvGrpSpPr>
          <p:nvPr/>
        </p:nvGrpSpPr>
        <p:grpSpPr bwMode="auto">
          <a:xfrm>
            <a:off x="300038" y="2471738"/>
            <a:ext cx="8534400" cy="2994025"/>
            <a:chOff x="358080" y="2379191"/>
            <a:chExt cx="8534400" cy="2994025"/>
          </a:xfrm>
        </p:grpSpPr>
        <p:sp>
          <p:nvSpPr>
            <p:cNvPr id="15373" name="Прямоугольник 6"/>
            <p:cNvSpPr>
              <a:spLocks noChangeArrowheads="1"/>
            </p:cNvSpPr>
            <p:nvPr/>
          </p:nvSpPr>
          <p:spPr bwMode="auto">
            <a:xfrm>
              <a:off x="358080" y="2379191"/>
              <a:ext cx="8534400" cy="2994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pic>
          <p:nvPicPr>
            <p:cNvPr id="15374" name="Picture 3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7544" y="2420888"/>
              <a:ext cx="396508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4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03664" y="2460651"/>
              <a:ext cx="42448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6" name="Oval 69"/>
            <p:cNvSpPr>
              <a:spLocks noChangeAspect="1" noChangeArrowheads="1"/>
            </p:cNvSpPr>
            <p:nvPr/>
          </p:nvSpPr>
          <p:spPr bwMode="auto">
            <a:xfrm>
              <a:off x="668471" y="5006605"/>
              <a:ext cx="123825" cy="123825"/>
            </a:xfrm>
            <a:prstGeom prst="ellipse">
              <a:avLst/>
            </a:prstGeom>
            <a:solidFill>
              <a:srgbClr val="FF0000"/>
            </a:solidFill>
            <a:ln w="9525">
              <a:solidFill>
                <a:srgbClr val="FF0000"/>
              </a:solidFill>
              <a:round/>
              <a:headEnd/>
              <a:tailEnd/>
            </a:ln>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aphicFrame>
          <p:nvGraphicFramePr>
            <p:cNvPr id="15377" name="Объект 3"/>
            <p:cNvGraphicFramePr>
              <a:graphicFrameLocks noChangeAspect="1"/>
            </p:cNvGraphicFramePr>
            <p:nvPr/>
          </p:nvGraphicFramePr>
          <p:xfrm>
            <a:off x="847459" y="4911559"/>
            <a:ext cx="345281" cy="342900"/>
          </p:xfrm>
          <a:graphic>
            <a:graphicData uri="http://schemas.openxmlformats.org/presentationml/2006/ole">
              <mc:AlternateContent xmlns:mc="http://schemas.openxmlformats.org/markup-compatibility/2006">
                <mc:Choice xmlns:v="urn:schemas-microsoft-com:vml" Requires="v">
                  <p:oleObj spid="_x0000_s15441" name="Equation" r:id="rId19" imgW="228600" imgH="228600" progId="Equation.DSMT4">
                    <p:embed/>
                  </p:oleObj>
                </mc:Choice>
                <mc:Fallback>
                  <p:oleObj name="Equation" r:id="rId19" imgW="228600" imgH="228600" progId="Equation.DSMT4">
                    <p:embed/>
                    <p:pic>
                      <p:nvPicPr>
                        <p:cNvPr id="0" name="Объект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7459" y="4911559"/>
                          <a:ext cx="34528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8" name="Rectangle 71"/>
            <p:cNvSpPr>
              <a:spLocks noChangeAspect="1" noChangeArrowheads="1"/>
            </p:cNvSpPr>
            <p:nvPr/>
          </p:nvSpPr>
          <p:spPr bwMode="auto">
            <a:xfrm>
              <a:off x="4827265" y="5014939"/>
              <a:ext cx="107157" cy="107156"/>
            </a:xfrm>
            <a:prstGeom prst="rect">
              <a:avLst/>
            </a:prstGeom>
            <a:solidFill>
              <a:srgbClr val="0000FF"/>
            </a:solidFill>
            <a:ln w="9525">
              <a:solidFill>
                <a:srgbClr val="0000FF"/>
              </a:solidFill>
              <a:miter lim="800000"/>
              <a:headEnd/>
              <a:tailEnd/>
            </a:ln>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aphicFrame>
          <p:nvGraphicFramePr>
            <p:cNvPr id="15379" name="Объект 6"/>
            <p:cNvGraphicFramePr>
              <a:graphicFrameLocks noChangeAspect="1"/>
            </p:cNvGraphicFramePr>
            <p:nvPr/>
          </p:nvGraphicFramePr>
          <p:xfrm>
            <a:off x="5001490" y="4940134"/>
            <a:ext cx="304800" cy="285750"/>
          </p:xfrm>
          <a:graphic>
            <a:graphicData uri="http://schemas.openxmlformats.org/presentationml/2006/ole">
              <mc:AlternateContent xmlns:mc="http://schemas.openxmlformats.org/markup-compatibility/2006">
                <mc:Choice xmlns:v="urn:schemas-microsoft-com:vml" Requires="v">
                  <p:oleObj spid="_x0000_s15442" name="Equation" r:id="rId21" imgW="203112" imgH="190417" progId="Equation.DSMT4">
                    <p:embed/>
                  </p:oleObj>
                </mc:Choice>
                <mc:Fallback>
                  <p:oleObj name="Equation" r:id="rId21" imgW="203112" imgH="190417" progId="Equation.DSMT4">
                    <p:embed/>
                    <p:pic>
                      <p:nvPicPr>
                        <p:cNvPr id="0" name="Объект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01490" y="4940134"/>
                          <a:ext cx="304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80" name="TextBox 43"/>
            <p:cNvSpPr txBox="1">
              <a:spLocks noChangeArrowheads="1"/>
            </p:cNvSpPr>
            <p:nvPr/>
          </p:nvSpPr>
          <p:spPr bwMode="auto">
            <a:xfrm>
              <a:off x="1275014" y="4883851"/>
              <a:ext cx="308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800" b="0">
                  <a:solidFill>
                    <a:srgbClr val="FF0000"/>
                  </a:solidFill>
                </a:rPr>
                <a:t>- zeros of “vacuum problem” </a:t>
              </a:r>
              <a:endParaRPr lang="ru-RU" altLang="ru-RU" sz="1800" b="0">
                <a:solidFill>
                  <a:srgbClr val="FF0000"/>
                </a:solidFill>
              </a:endParaRPr>
            </a:p>
          </p:txBody>
        </p:sp>
        <p:sp>
          <p:nvSpPr>
            <p:cNvPr id="15381" name="TextBox 43"/>
            <p:cNvSpPr txBox="1">
              <a:spLocks noChangeArrowheads="1"/>
            </p:cNvSpPr>
            <p:nvPr/>
          </p:nvSpPr>
          <p:spPr bwMode="auto">
            <a:xfrm>
              <a:off x="5329363" y="4883851"/>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800" b="0">
                  <a:solidFill>
                    <a:srgbClr val="0000FF"/>
                  </a:solidFill>
                </a:rPr>
                <a:t>- zeros of “dielectric problem” </a:t>
              </a:r>
              <a:endParaRPr lang="ru-RU" altLang="ru-RU" sz="1800" b="0">
                <a:solidFill>
                  <a:srgbClr val="0000FF"/>
                </a:solidFill>
              </a:endParaRPr>
            </a:p>
          </p:txBody>
        </p:sp>
        <p:sp>
          <p:nvSpPr>
            <p:cNvPr id="15382" name="TextBox 48"/>
            <p:cNvSpPr txBox="1">
              <a:spLocks noChangeArrowheads="1"/>
            </p:cNvSpPr>
            <p:nvPr/>
          </p:nvSpPr>
          <p:spPr bwMode="auto">
            <a:xfrm>
              <a:off x="7435154" y="4074514"/>
              <a:ext cx="1457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a:latin typeface="Times New Roman" panose="02020603050405020304" pitchFamily="18" charset="0"/>
                  <a:cs typeface="Times New Roman" panose="02020603050405020304" pitchFamily="18" charset="0"/>
                </a:rPr>
                <a:t>b </a:t>
              </a:r>
              <a:r>
                <a:rPr lang="en-US" altLang="ru-RU" sz="1200" b="0">
                  <a:latin typeface="Times New Roman" panose="02020603050405020304" pitchFamily="18" charset="0"/>
                  <a:cs typeface="Times New Roman" panose="02020603050405020304" pitchFamily="18" charset="0"/>
                </a:rPr>
                <a:t>= 0.25cm </a:t>
              </a:r>
            </a:p>
            <a:p>
              <a:pPr algn="just" eaLnBrk="1" hangingPunct="1"/>
              <a:r>
                <a:rPr lang="en-US" altLang="ru-RU" sz="1200" b="0" i="1">
                  <a:latin typeface="Times New Roman" panose="02020603050405020304" pitchFamily="18" charset="0"/>
                  <a:cs typeface="Times New Roman" panose="02020603050405020304" pitchFamily="18" charset="0"/>
                </a:rPr>
                <a:t>a </a:t>
              </a:r>
              <a:r>
                <a:rPr lang="en-US" altLang="ru-RU" sz="1200" b="0">
                  <a:latin typeface="Times New Roman" panose="02020603050405020304" pitchFamily="18" charset="0"/>
                  <a:cs typeface="Times New Roman" panose="02020603050405020304" pitchFamily="18" charset="0"/>
                </a:rPr>
                <a:t>= 0.5cm </a:t>
              </a:r>
            </a:p>
            <a:p>
              <a:pPr algn="just" eaLnBrk="1" hangingPunct="1"/>
              <a:r>
                <a:rPr lang="en-US" altLang="ru-RU" sz="1200" b="0" i="1">
                  <a:latin typeface="Symbol" panose="05050102010706020507" pitchFamily="18" charset="2"/>
                  <a:cs typeface="Times New Roman" panose="02020603050405020304" pitchFamily="18" charset="0"/>
                </a:rPr>
                <a:t>b </a:t>
              </a:r>
              <a:r>
                <a:rPr lang="en-US" altLang="ru-RU" sz="1200" b="0">
                  <a:latin typeface="Times New Roman" panose="02020603050405020304" pitchFamily="18" charset="0"/>
                  <a:cs typeface="Times New Roman" panose="02020603050405020304" pitchFamily="18" charset="0"/>
                </a:rPr>
                <a:t>= 0.9999 (</a:t>
              </a:r>
              <a:r>
                <a:rPr lang="en-US" altLang="ru-RU" sz="1200" b="0" i="1">
                  <a:latin typeface="Symbol" panose="05050102010706020507" pitchFamily="18" charset="2"/>
                  <a:cs typeface="Times New Roman" panose="02020603050405020304" pitchFamily="18" charset="0"/>
                </a:rPr>
                <a:t>g</a:t>
              </a:r>
              <a:r>
                <a:rPr lang="en-US" altLang="ru-RU" sz="1200" b="0">
                  <a:latin typeface="Times New Roman" panose="02020603050405020304" pitchFamily="18" charset="0"/>
                  <a:cs typeface="Times New Roman" panose="02020603050405020304" pitchFamily="18" charset="0"/>
                </a:rPr>
                <a:t> = 70) </a:t>
              </a:r>
              <a:endParaRPr lang="ru-RU" altLang="ru-RU" sz="1200" b="0">
                <a:latin typeface="Times New Roman" panose="02020603050405020304" pitchFamily="18" charset="0"/>
                <a:cs typeface="Times New Roman" panose="02020603050405020304" pitchFamily="18" charset="0"/>
              </a:endParaRPr>
            </a:p>
          </p:txBody>
        </p:sp>
      </p:grpSp>
      <p:grpSp>
        <p:nvGrpSpPr>
          <p:cNvPr id="4" name="Группа 3"/>
          <p:cNvGrpSpPr/>
          <p:nvPr/>
        </p:nvGrpSpPr>
        <p:grpSpPr>
          <a:xfrm>
            <a:off x="1787525" y="1743075"/>
            <a:ext cx="6816923" cy="709613"/>
            <a:chOff x="1787525" y="1743075"/>
            <a:chExt cx="6816923" cy="709613"/>
          </a:xfrm>
        </p:grpSpPr>
        <p:graphicFrame>
          <p:nvGraphicFramePr>
            <p:cNvPr id="15366" name="Объект 30"/>
            <p:cNvGraphicFramePr>
              <a:graphicFrameLocks noChangeAspect="1"/>
            </p:cNvGraphicFramePr>
            <p:nvPr>
              <p:extLst>
                <p:ext uri="{D42A27DB-BD31-4B8C-83A1-F6EECF244321}">
                  <p14:modId xmlns:p14="http://schemas.microsoft.com/office/powerpoint/2010/main" val="3915906151"/>
                </p:ext>
              </p:extLst>
            </p:nvPr>
          </p:nvGraphicFramePr>
          <p:xfrm>
            <a:off x="1787525" y="1806575"/>
            <a:ext cx="2705100" cy="646113"/>
          </p:xfrm>
          <a:graphic>
            <a:graphicData uri="http://schemas.openxmlformats.org/presentationml/2006/ole">
              <mc:AlternateContent xmlns:mc="http://schemas.openxmlformats.org/markup-compatibility/2006">
                <mc:Choice xmlns:v="urn:schemas-microsoft-com:vml" Requires="v">
                  <p:oleObj spid="_x0000_s15443" name="Equation" r:id="rId23" imgW="1803240" imgH="431640" progId="Equation.DSMT4">
                    <p:embed/>
                  </p:oleObj>
                </mc:Choice>
                <mc:Fallback>
                  <p:oleObj name="Equation" r:id="rId23" imgW="1803240" imgH="431640" progId="Equation.DSMT4">
                    <p:embed/>
                    <p:pic>
                      <p:nvPicPr>
                        <p:cNvPr id="0" name="Объект 30"/>
                        <p:cNvPicPr>
                          <a:picLocks noChangeAspect="1" noChangeArrowheads="1"/>
                        </p:cNvPicPr>
                        <p:nvPr/>
                      </p:nvPicPr>
                      <p:blipFill>
                        <a:blip r:embed="rId24"/>
                        <a:srcRect/>
                        <a:stretch>
                          <a:fillRect/>
                        </a:stretch>
                      </p:blipFill>
                      <p:spPr bwMode="auto">
                        <a:xfrm>
                          <a:off x="1787525" y="1806575"/>
                          <a:ext cx="270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7" name="Объект 31"/>
            <p:cNvGraphicFramePr>
              <a:graphicFrameLocks noChangeAspect="1"/>
            </p:cNvGraphicFramePr>
            <p:nvPr>
              <p:extLst>
                <p:ext uri="{D42A27DB-BD31-4B8C-83A1-F6EECF244321}">
                  <p14:modId xmlns:p14="http://schemas.microsoft.com/office/powerpoint/2010/main" val="3573020615"/>
                </p:ext>
              </p:extLst>
            </p:nvPr>
          </p:nvGraphicFramePr>
          <p:xfrm>
            <a:off x="4979988" y="1743075"/>
            <a:ext cx="2476500" cy="609600"/>
          </p:xfrm>
          <a:graphic>
            <a:graphicData uri="http://schemas.openxmlformats.org/presentationml/2006/ole">
              <mc:AlternateContent xmlns:mc="http://schemas.openxmlformats.org/markup-compatibility/2006">
                <mc:Choice xmlns:v="urn:schemas-microsoft-com:vml" Requires="v">
                  <p:oleObj spid="_x0000_s15444" name="Equation" r:id="rId25" imgW="1650960" imgH="406080" progId="Equation.DSMT4">
                    <p:embed/>
                  </p:oleObj>
                </mc:Choice>
                <mc:Fallback>
                  <p:oleObj name="Equation" r:id="rId25" imgW="1650960" imgH="406080" progId="Equation.DSMT4">
                    <p:embed/>
                    <p:pic>
                      <p:nvPicPr>
                        <p:cNvPr id="0" name="Объект 31"/>
                        <p:cNvPicPr>
                          <a:picLocks noChangeAspect="1" noChangeArrowheads="1"/>
                        </p:cNvPicPr>
                        <p:nvPr/>
                      </p:nvPicPr>
                      <p:blipFill>
                        <a:blip r:embed="rId26"/>
                        <a:srcRect/>
                        <a:stretch>
                          <a:fillRect/>
                        </a:stretch>
                      </p:blipFill>
                      <p:spPr bwMode="auto">
                        <a:xfrm>
                          <a:off x="4979988" y="1743075"/>
                          <a:ext cx="2476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Объект 6"/>
            <p:cNvGraphicFramePr>
              <a:graphicFrameLocks noChangeAspect="1"/>
            </p:cNvGraphicFramePr>
            <p:nvPr>
              <p:extLst>
                <p:ext uri="{D42A27DB-BD31-4B8C-83A1-F6EECF244321}">
                  <p14:modId xmlns:p14="http://schemas.microsoft.com/office/powerpoint/2010/main" val="2651753912"/>
                </p:ext>
              </p:extLst>
            </p:nvPr>
          </p:nvGraphicFramePr>
          <p:xfrm>
            <a:off x="7785298" y="1978660"/>
            <a:ext cx="819150" cy="265113"/>
          </p:xfrm>
          <a:graphic>
            <a:graphicData uri="http://schemas.openxmlformats.org/presentationml/2006/ole">
              <mc:AlternateContent xmlns:mc="http://schemas.openxmlformats.org/markup-compatibility/2006">
                <mc:Choice xmlns:v="urn:schemas-microsoft-com:vml" Requires="v">
                  <p:oleObj spid="_x0000_s15445" name="Equation" r:id="rId27" imgW="545626" imgH="177646" progId="Equation.DSMT4">
                    <p:embed/>
                  </p:oleObj>
                </mc:Choice>
                <mc:Fallback>
                  <p:oleObj name="Equation" r:id="rId27" imgW="545626" imgH="17764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85298" y="1978660"/>
                          <a:ext cx="8191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Группа 35"/>
          <p:cNvGrpSpPr>
            <a:grpSpLocks/>
          </p:cNvGrpSpPr>
          <p:nvPr/>
        </p:nvGrpSpPr>
        <p:grpSpPr bwMode="auto">
          <a:xfrm>
            <a:off x="179388" y="188913"/>
            <a:ext cx="8756650" cy="431800"/>
            <a:chOff x="179512" y="188913"/>
            <a:chExt cx="8756527" cy="432000"/>
          </a:xfrm>
        </p:grpSpPr>
        <p:sp>
          <p:nvSpPr>
            <p:cNvPr id="16416"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6417" name="Text Box 13"/>
            <p:cNvSpPr txBox="1">
              <a:spLocks noChangeArrowheads="1"/>
            </p:cNvSpPr>
            <p:nvPr/>
          </p:nvSpPr>
          <p:spPr bwMode="auto">
            <a:xfrm>
              <a:off x="219537" y="200488"/>
              <a:ext cx="8684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Waveguide with dielectric filling: numerical results and simulations</a:t>
              </a:r>
              <a:endParaRPr lang="ru-RU" altLang="ru-RU"/>
            </a:p>
          </p:txBody>
        </p:sp>
      </p:grpSp>
      <p:grpSp>
        <p:nvGrpSpPr>
          <p:cNvPr id="16388" name="Группа 35855"/>
          <p:cNvGrpSpPr>
            <a:grpSpLocks/>
          </p:cNvGrpSpPr>
          <p:nvPr/>
        </p:nvGrpSpPr>
        <p:grpSpPr bwMode="auto">
          <a:xfrm>
            <a:off x="203200" y="1436410"/>
            <a:ext cx="4138613" cy="3360737"/>
            <a:chOff x="225688" y="692696"/>
            <a:chExt cx="4140000" cy="3359575"/>
          </a:xfrm>
        </p:grpSpPr>
        <p:sp>
          <p:nvSpPr>
            <p:cNvPr id="16413" name="Прямоугольник 6"/>
            <p:cNvSpPr>
              <a:spLocks noChangeArrowheads="1"/>
            </p:cNvSpPr>
            <p:nvPr/>
          </p:nvSpPr>
          <p:spPr bwMode="auto">
            <a:xfrm>
              <a:off x="225688" y="704271"/>
              <a:ext cx="4140000" cy="33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pic>
          <p:nvPicPr>
            <p:cNvPr id="164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10826"/>
              <a:ext cx="3960000" cy="29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5" name="TextBox 43"/>
            <p:cNvSpPr txBox="1">
              <a:spLocks noChangeArrowheads="1"/>
            </p:cNvSpPr>
            <p:nvPr/>
          </p:nvSpPr>
          <p:spPr bwMode="auto">
            <a:xfrm>
              <a:off x="1229725" y="692696"/>
              <a:ext cx="21476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r</a:t>
              </a:r>
              <a:r>
                <a:rPr lang="en-US" altLang="ru-RU" sz="1200" b="0" dirty="0">
                  <a:latin typeface="Times New Roman" panose="02020603050405020304" pitchFamily="18" charset="0"/>
                  <a:cs typeface="Times New Roman" panose="02020603050405020304" pitchFamily="18" charset="0"/>
                </a:rPr>
                <a:t> = 0.125cm, </a:t>
              </a:r>
              <a:r>
                <a:rPr lang="en-US" altLang="ru-RU" sz="1200" b="0" i="1" dirty="0">
                  <a:latin typeface="Times New Roman" panose="02020603050405020304" pitchFamily="18" charset="0"/>
                  <a:cs typeface="Times New Roman" panose="02020603050405020304" pitchFamily="18" charset="0"/>
                </a:rPr>
                <a:t>z</a:t>
              </a:r>
              <a:r>
                <a:rPr lang="en-US" altLang="ru-RU" sz="1200" b="0" dirty="0">
                  <a:latin typeface="Times New Roman" panose="02020603050405020304" pitchFamily="18" charset="0"/>
                  <a:cs typeface="Times New Roman" panose="02020603050405020304" pitchFamily="18" charset="0"/>
                </a:rPr>
                <a:t> = -1cm, </a:t>
              </a:r>
              <a:r>
                <a:rPr lang="en-US" altLang="ru-RU" sz="1200" b="0" i="1" dirty="0">
                  <a:latin typeface="Symbol" panose="05050102010706020507" pitchFamily="18" charset="2"/>
                  <a:cs typeface="Times New Roman" panose="02020603050405020304" pitchFamily="18" charset="0"/>
                </a:rPr>
                <a:t>e</a:t>
              </a:r>
              <a:r>
                <a:rPr lang="en-US" altLang="ru-RU" sz="1200" b="0" dirty="0">
                  <a:latin typeface="Times New Roman" panose="02020603050405020304" pitchFamily="18" charset="0"/>
                  <a:cs typeface="Times New Roman" panose="02020603050405020304" pitchFamily="18" charset="0"/>
                </a:rPr>
                <a:t> = 10 </a:t>
              </a:r>
              <a:endParaRPr lang="ru-RU" altLang="ru-RU" sz="1200" b="0" dirty="0">
                <a:latin typeface="Times New Roman" panose="02020603050405020304" pitchFamily="18" charset="0"/>
                <a:cs typeface="Times New Roman" panose="02020603050405020304" pitchFamily="18" charset="0"/>
              </a:endParaRPr>
            </a:p>
          </p:txBody>
        </p:sp>
      </p:grpSp>
      <p:grpSp>
        <p:nvGrpSpPr>
          <p:cNvPr id="16389" name="Группа 35856"/>
          <p:cNvGrpSpPr>
            <a:grpSpLocks/>
          </p:cNvGrpSpPr>
          <p:nvPr/>
        </p:nvGrpSpPr>
        <p:grpSpPr bwMode="auto">
          <a:xfrm>
            <a:off x="4413250" y="849693"/>
            <a:ext cx="4548188" cy="3970337"/>
            <a:chOff x="4367551" y="2601360"/>
            <a:chExt cx="4547575" cy="3970284"/>
          </a:xfrm>
        </p:grpSpPr>
        <p:sp>
          <p:nvSpPr>
            <p:cNvPr id="16409" name="Прямоугольник 6"/>
            <p:cNvSpPr>
              <a:spLocks noChangeArrowheads="1"/>
            </p:cNvSpPr>
            <p:nvPr/>
          </p:nvSpPr>
          <p:spPr bwMode="auto">
            <a:xfrm>
              <a:off x="4379126" y="2601360"/>
              <a:ext cx="4536000" cy="396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pic>
          <p:nvPicPr>
            <p:cNvPr id="16410"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7551" y="3168044"/>
              <a:ext cx="4475163"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6599" y="2655281"/>
              <a:ext cx="14732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Box 43"/>
            <p:cNvSpPr txBox="1">
              <a:spLocks noChangeArrowheads="1"/>
            </p:cNvSpPr>
            <p:nvPr/>
          </p:nvSpPr>
          <p:spPr bwMode="auto">
            <a:xfrm>
              <a:off x="6757948" y="2773162"/>
              <a:ext cx="194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r</a:t>
              </a:r>
              <a:r>
                <a:rPr lang="en-US" altLang="ru-RU" sz="1200" b="0" dirty="0">
                  <a:latin typeface="Times New Roman" panose="02020603050405020304" pitchFamily="18" charset="0"/>
                  <a:cs typeface="Times New Roman" panose="02020603050405020304" pitchFamily="18" charset="0"/>
                </a:rPr>
                <a:t> = 0.35cm, </a:t>
              </a:r>
              <a:r>
                <a:rPr lang="en-US" altLang="ru-RU" sz="1200" b="0" i="1" dirty="0">
                  <a:latin typeface="Times New Roman" panose="02020603050405020304" pitchFamily="18" charset="0"/>
                  <a:cs typeface="Times New Roman" panose="02020603050405020304" pitchFamily="18" charset="0"/>
                </a:rPr>
                <a:t>z</a:t>
              </a:r>
              <a:r>
                <a:rPr lang="en-US" altLang="ru-RU" sz="1200" b="0" dirty="0">
                  <a:latin typeface="Times New Roman" panose="02020603050405020304" pitchFamily="18" charset="0"/>
                  <a:cs typeface="Times New Roman" panose="02020603050405020304" pitchFamily="18" charset="0"/>
                </a:rPr>
                <a:t> = -1cm, </a:t>
              </a:r>
              <a:r>
                <a:rPr lang="en-US" altLang="ru-RU" sz="1200" b="0" i="1" dirty="0">
                  <a:latin typeface="Symbol" panose="05050102010706020507" pitchFamily="18" charset="2"/>
                  <a:cs typeface="Times New Roman" panose="02020603050405020304" pitchFamily="18" charset="0"/>
                </a:rPr>
                <a:t>e</a:t>
              </a:r>
              <a:r>
                <a:rPr lang="en-US" altLang="ru-RU" sz="1200" b="0" dirty="0">
                  <a:latin typeface="Times New Roman" panose="02020603050405020304" pitchFamily="18" charset="0"/>
                  <a:cs typeface="Times New Roman" panose="02020603050405020304" pitchFamily="18" charset="0"/>
                </a:rPr>
                <a:t> = 10 </a:t>
              </a:r>
              <a:endParaRPr lang="ru-RU" altLang="ru-RU" sz="1200" b="0" dirty="0">
                <a:latin typeface="Times New Roman" panose="02020603050405020304" pitchFamily="18" charset="0"/>
                <a:cs typeface="Times New Roman" panose="02020603050405020304" pitchFamily="18" charset="0"/>
              </a:endParaRPr>
            </a:p>
          </p:txBody>
        </p:sp>
      </p:grpSp>
      <p:graphicFrame>
        <p:nvGraphicFramePr>
          <p:cNvPr id="35855" name="Таблица 35854"/>
          <p:cNvGraphicFramePr>
            <a:graphicFrameLocks noGrp="1"/>
          </p:cNvGraphicFramePr>
          <p:nvPr>
            <p:extLst>
              <p:ext uri="{D42A27DB-BD31-4B8C-83A1-F6EECF244321}">
                <p14:modId xmlns:p14="http://schemas.microsoft.com/office/powerpoint/2010/main" val="48113054"/>
              </p:ext>
            </p:extLst>
          </p:nvPr>
        </p:nvGraphicFramePr>
        <p:xfrm>
          <a:off x="214016" y="4929542"/>
          <a:ext cx="4141960" cy="1626681"/>
        </p:xfrm>
        <a:graphic>
          <a:graphicData uri="http://schemas.openxmlformats.org/drawingml/2006/table">
            <a:tbl>
              <a:tblPr firstRow="1" bandRow="1">
                <a:tableStyleId>{93296810-A885-4BE3-A3E7-6D5BEEA58F35}</a:tableStyleId>
              </a:tblPr>
              <a:tblGrid>
                <a:gridCol w="1554302"/>
                <a:gridCol w="1251139"/>
                <a:gridCol w="1336519"/>
              </a:tblGrid>
              <a:tr h="297212">
                <a:tc>
                  <a:txBody>
                    <a:bodyPr/>
                    <a:lstStyle/>
                    <a:p>
                      <a:pPr algn="ctr"/>
                      <a:r>
                        <a:rPr lang="en-US" sz="1400" dirty="0" smtClean="0">
                          <a:latin typeface="Times New Roman" pitchFamily="18" charset="0"/>
                          <a:cs typeface="Times New Roman" pitchFamily="18" charset="0"/>
                        </a:rPr>
                        <a:t>Analytic / CST</a:t>
                      </a:r>
                      <a:endParaRPr lang="ru-RU" sz="1400" dirty="0">
                        <a:latin typeface="Times New Roman" pitchFamily="18" charset="0"/>
                        <a:cs typeface="Times New Roman" pitchFamily="18" charset="0"/>
                      </a:endParaRPr>
                    </a:p>
                  </a:txBody>
                  <a:tcPr marL="91424" marR="91424" marT="45711" marB="45711"/>
                </a:tc>
                <a:tc>
                  <a:txBody>
                    <a:bodyPr/>
                    <a:lstStyle/>
                    <a:p>
                      <a:pPr algn="ctr"/>
                      <a:r>
                        <a:rPr lang="en-US" sz="1400" i="1" dirty="0" smtClean="0">
                          <a:latin typeface="Symbol" pitchFamily="18" charset="2"/>
                          <a:cs typeface="Times New Roman" pitchFamily="18" charset="0"/>
                        </a:rPr>
                        <a:t>e</a:t>
                      </a:r>
                      <a:r>
                        <a:rPr lang="en-US" sz="1400" dirty="0" smtClean="0">
                          <a:latin typeface="Times New Roman" pitchFamily="18" charset="0"/>
                          <a:cs typeface="Times New Roman" pitchFamily="18" charset="0"/>
                        </a:rPr>
                        <a:t> = 10</a:t>
                      </a:r>
                      <a:endParaRPr lang="ru-RU" sz="1400" b="0" dirty="0">
                        <a:latin typeface="Times New Roman" pitchFamily="18" charset="0"/>
                        <a:cs typeface="Times New Roman" pitchFamily="18" charset="0"/>
                      </a:endParaRPr>
                    </a:p>
                  </a:txBody>
                  <a:tcPr marL="91424" marR="91424" marT="45711" marB="45711"/>
                </a:tc>
                <a:tc>
                  <a:txBody>
                    <a:bodyPr/>
                    <a:lstStyle/>
                    <a:p>
                      <a:pPr algn="ctr"/>
                      <a:r>
                        <a:rPr lang="en-US" sz="1400" i="1" dirty="0" smtClean="0">
                          <a:latin typeface="Symbol" pitchFamily="18" charset="2"/>
                          <a:cs typeface="Times New Roman" pitchFamily="18" charset="0"/>
                        </a:rPr>
                        <a:t>e</a:t>
                      </a:r>
                      <a:r>
                        <a:rPr lang="en-US" sz="1400" dirty="0" smtClean="0">
                          <a:latin typeface="Times New Roman" pitchFamily="18" charset="0"/>
                          <a:cs typeface="Times New Roman" pitchFamily="18" charset="0"/>
                        </a:rPr>
                        <a:t> = 2</a:t>
                      </a:r>
                      <a:endParaRPr lang="ru-RU" sz="1400" dirty="0">
                        <a:latin typeface="Times New Roman" pitchFamily="18" charset="0"/>
                        <a:cs typeface="Times New Roman" pitchFamily="18" charset="0"/>
                      </a:endParaRPr>
                    </a:p>
                  </a:txBody>
                  <a:tcPr marL="91424" marR="91424" marT="45711" marB="45711"/>
                </a:tc>
              </a:tr>
              <a:tr h="7133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Times New Roman" pitchFamily="18" charset="0"/>
                          <a:cs typeface="Times New Roman" pitchFamily="18" charset="0"/>
                        </a:rPr>
                        <a:t>a = 0.5cm</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txBody>
                  <a:tcPr marL="91424" marR="91424" marT="45711" marB="45711"/>
                </a:tc>
                <a:tc>
                  <a:txBody>
                    <a:bodyPr/>
                    <a:lstStyle/>
                    <a:p>
                      <a:r>
                        <a:rPr lang="en-GB" sz="1400" u="none" strike="noStrike" kern="1200" baseline="0" dirty="0" smtClean="0">
                          <a:latin typeface="Times New Roman" pitchFamily="18" charset="0"/>
                          <a:cs typeface="Times New Roman" pitchFamily="18" charset="0"/>
                        </a:rPr>
                        <a:t>15.30 GHz </a:t>
                      </a:r>
                      <a:r>
                        <a:rPr lang="en-GB" sz="1400" u="none" strike="noStrike" kern="1200" baseline="0" dirty="0" smtClean="0">
                          <a:latin typeface="Times New Roman" pitchFamily="18" charset="0"/>
                          <a:cs typeface="Times New Roman" pitchFamily="18" charset="0"/>
                        </a:rPr>
                        <a:t>/ </a:t>
                      </a:r>
                      <a:r>
                        <a:rPr lang="en-GB" sz="1400" u="none" strike="noStrike" kern="1200" baseline="0" dirty="0" smtClean="0">
                          <a:latin typeface="Times New Roman" pitchFamily="18" charset="0"/>
                          <a:cs typeface="Times New Roman" pitchFamily="18" charset="0"/>
                        </a:rPr>
                        <a:t>15.45 GHz </a:t>
                      </a:r>
                      <a:endParaRPr lang="ru-RU" sz="1400" dirty="0">
                        <a:latin typeface="Times New Roman" pitchFamily="18" charset="0"/>
                        <a:cs typeface="Times New Roman" pitchFamily="18" charset="0"/>
                      </a:endParaRPr>
                    </a:p>
                  </a:txBody>
                  <a:tcPr marL="91424" marR="91424"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Times New Roman" pitchFamily="18" charset="0"/>
                          <a:cs typeface="Times New Roman" pitchFamily="18" charset="0"/>
                        </a:rPr>
                        <a:t>45.90 GHz </a:t>
                      </a:r>
                      <a:r>
                        <a:rPr lang="en-GB" sz="1400" u="none" strike="noStrike" kern="1200" baseline="0" dirty="0" smtClean="0">
                          <a:latin typeface="Times New Roman" pitchFamily="18" charset="0"/>
                          <a:cs typeface="Times New Roman" pitchFamily="18" charset="0"/>
                        </a:rPr>
                        <a:t>/ </a:t>
                      </a:r>
                      <a:r>
                        <a:rPr lang="en-GB" sz="1400" u="none" strike="noStrike" kern="1200" baseline="0" dirty="0" smtClean="0">
                          <a:latin typeface="Times New Roman" pitchFamily="18" charset="0"/>
                          <a:cs typeface="Times New Roman" pitchFamily="18" charset="0"/>
                        </a:rPr>
                        <a:t>46.13 GHz</a:t>
                      </a:r>
                      <a:endParaRPr lang="en-GB" sz="1400" u="none" strike="noStrike" kern="1200" baseline="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txBody>
                  <a:tcPr marL="91424" marR="91424" marT="45711" marB="45711"/>
                </a:tc>
              </a:tr>
              <a:tr h="590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Times New Roman" pitchFamily="18" charset="0"/>
                          <a:cs typeface="Times New Roman" pitchFamily="18" charset="0"/>
                        </a:rPr>
                        <a:t>a = 0.9cm</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txBody>
                  <a:tcPr marL="91424" marR="91424"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Times New Roman" pitchFamily="18" charset="0"/>
                          <a:cs typeface="Times New Roman" pitchFamily="18" charset="0"/>
                        </a:rPr>
                        <a:t>15.30 GHz </a:t>
                      </a:r>
                      <a:r>
                        <a:rPr lang="en-GB" sz="1400" u="none" strike="noStrike" kern="1200" baseline="0" dirty="0" smtClean="0">
                          <a:latin typeface="Times New Roman" pitchFamily="18" charset="0"/>
                          <a:cs typeface="Times New Roman" pitchFamily="18" charset="0"/>
                        </a:rPr>
                        <a:t>/ </a:t>
                      </a:r>
                      <a:r>
                        <a:rPr lang="en-GB" sz="1400" u="none" strike="noStrike" kern="1200" baseline="0" dirty="0" smtClean="0">
                          <a:solidFill>
                            <a:srgbClr val="FF0000"/>
                          </a:solidFill>
                          <a:latin typeface="Times New Roman" pitchFamily="18" charset="0"/>
                          <a:cs typeface="Times New Roman" pitchFamily="18" charset="0"/>
                        </a:rPr>
                        <a:t>15.48 GHz</a:t>
                      </a:r>
                      <a:endParaRPr lang="ru-RU" sz="1400" dirty="0" smtClean="0">
                        <a:solidFill>
                          <a:srgbClr val="FF0000"/>
                        </a:solidFill>
                        <a:latin typeface="Times New Roman" pitchFamily="18" charset="0"/>
                        <a:cs typeface="Times New Roman" pitchFamily="18" charset="0"/>
                      </a:endParaRPr>
                    </a:p>
                  </a:txBody>
                  <a:tcPr marL="91424" marR="91424"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none" strike="noStrike" kern="1200" baseline="0" dirty="0" smtClean="0">
                          <a:latin typeface="Times New Roman" pitchFamily="18" charset="0"/>
                          <a:cs typeface="Times New Roman" pitchFamily="18" charset="0"/>
                        </a:rPr>
                        <a:t>45.90 GHz </a:t>
                      </a:r>
                      <a:r>
                        <a:rPr lang="en-GB" sz="1400" u="none" strike="noStrike" kern="1200" baseline="0" dirty="0" smtClean="0">
                          <a:latin typeface="Times New Roman" pitchFamily="18" charset="0"/>
                          <a:cs typeface="Times New Roman" pitchFamily="18" charset="0"/>
                        </a:rPr>
                        <a:t>/ </a:t>
                      </a:r>
                      <a:r>
                        <a:rPr lang="en-GB" sz="1400" u="none" strike="noStrike" kern="1200" baseline="0" dirty="0" smtClean="0">
                          <a:latin typeface="Times New Roman" pitchFamily="18" charset="0"/>
                          <a:cs typeface="Times New Roman" pitchFamily="18" charset="0"/>
                        </a:rPr>
                        <a:t>46.27 GHz</a:t>
                      </a:r>
                      <a:endParaRPr lang="ru-RU" sz="1400" dirty="0" smtClean="0">
                        <a:latin typeface="Times New Roman" pitchFamily="18" charset="0"/>
                        <a:cs typeface="Times New Roman" pitchFamily="18" charset="0"/>
                      </a:endParaRPr>
                    </a:p>
                  </a:txBody>
                  <a:tcPr marL="91424" marR="91424" marT="45711" marB="45711"/>
                </a:tc>
              </a:tr>
            </a:tbl>
          </a:graphicData>
        </a:graphic>
      </p:graphicFrame>
      <p:grpSp>
        <p:nvGrpSpPr>
          <p:cNvPr id="6" name="Группа 5"/>
          <p:cNvGrpSpPr/>
          <p:nvPr/>
        </p:nvGrpSpPr>
        <p:grpSpPr>
          <a:xfrm>
            <a:off x="214015" y="714283"/>
            <a:ext cx="4066955" cy="646331"/>
            <a:chOff x="214015" y="714283"/>
            <a:chExt cx="4066955" cy="646331"/>
          </a:xfrm>
        </p:grpSpPr>
        <p:sp>
          <p:nvSpPr>
            <p:cNvPr id="16408" name="TextBox 48"/>
            <p:cNvSpPr txBox="1">
              <a:spLocks noChangeArrowheads="1"/>
            </p:cNvSpPr>
            <p:nvPr/>
          </p:nvSpPr>
          <p:spPr bwMode="auto">
            <a:xfrm>
              <a:off x="214015" y="714283"/>
              <a:ext cx="19008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b </a:t>
              </a:r>
              <a:r>
                <a:rPr lang="en-US" altLang="ru-RU" sz="1200" b="0" dirty="0">
                  <a:latin typeface="Times New Roman" panose="02020603050405020304" pitchFamily="18" charset="0"/>
                  <a:cs typeface="Times New Roman" panose="02020603050405020304" pitchFamily="18" charset="0"/>
                </a:rPr>
                <a:t>= </a:t>
              </a:r>
              <a:r>
                <a:rPr lang="en-US" altLang="ru-RU" sz="1200" b="0" dirty="0" smtClean="0">
                  <a:latin typeface="Times New Roman" panose="02020603050405020304" pitchFamily="18" charset="0"/>
                  <a:cs typeface="Times New Roman" panose="02020603050405020304" pitchFamily="18" charset="0"/>
                </a:rPr>
                <a:t>0.25cm, </a:t>
              </a:r>
              <a:r>
                <a:rPr lang="en-US" altLang="ru-RU" sz="1200" b="0" i="1" dirty="0" smtClean="0">
                  <a:latin typeface="Times New Roman" panose="02020603050405020304" pitchFamily="18" charset="0"/>
                  <a:cs typeface="Times New Roman" panose="02020603050405020304" pitchFamily="18" charset="0"/>
                </a:rPr>
                <a:t>a </a:t>
              </a:r>
              <a:r>
                <a:rPr lang="en-US" altLang="ru-RU" sz="1200" b="0" dirty="0">
                  <a:latin typeface="Times New Roman" panose="02020603050405020304" pitchFamily="18" charset="0"/>
                  <a:cs typeface="Times New Roman" panose="02020603050405020304" pitchFamily="18" charset="0"/>
                </a:rPr>
                <a:t>= 0.5cm </a:t>
              </a:r>
            </a:p>
            <a:p>
              <a:pPr algn="just" eaLnBrk="1" hangingPunct="1"/>
              <a:r>
                <a:rPr lang="en-US" altLang="ru-RU" sz="1200" b="0" dirty="0">
                  <a:latin typeface="Times New Roman" panose="02020603050405020304" pitchFamily="18" charset="0"/>
                  <a:cs typeface="Times New Roman" panose="02020603050405020304" pitchFamily="18" charset="0"/>
                </a:rPr>
                <a:t>inner wall 0.001cm </a:t>
              </a:r>
            </a:p>
            <a:p>
              <a:pPr algn="just" eaLnBrk="1" hangingPunct="1"/>
              <a:r>
                <a:rPr lang="en-US" altLang="ru-RU" sz="1200" b="0" i="1" dirty="0" err="1">
                  <a:latin typeface="Times New Roman" panose="02020603050405020304" pitchFamily="18" charset="0"/>
                  <a:cs typeface="Times New Roman" panose="02020603050405020304" pitchFamily="18" charset="0"/>
                </a:rPr>
                <a:t>L</a:t>
              </a:r>
              <a:r>
                <a:rPr lang="en-US" altLang="ru-RU" sz="1200" b="0" i="1" baseline="-25000" dirty="0" err="1">
                  <a:latin typeface="Times New Roman" panose="02020603050405020304" pitchFamily="18" charset="0"/>
                  <a:cs typeface="Times New Roman" panose="02020603050405020304" pitchFamily="18" charset="0"/>
                </a:rPr>
                <a:t>d</a:t>
              </a:r>
              <a:r>
                <a:rPr lang="en-US" altLang="ru-RU" sz="1200" b="0" i="1" baseline="-25000" dirty="0">
                  <a:latin typeface="Times New Roman" panose="02020603050405020304" pitchFamily="18" charset="0"/>
                  <a:cs typeface="Times New Roman" panose="02020603050405020304" pitchFamily="18" charset="0"/>
                </a:rPr>
                <a:t>  </a:t>
              </a:r>
              <a:r>
                <a:rPr lang="en-US" altLang="ru-RU" sz="1200" b="0" dirty="0">
                  <a:latin typeface="Times New Roman" panose="02020603050405020304" pitchFamily="18" charset="0"/>
                  <a:cs typeface="Times New Roman" panose="02020603050405020304" pitchFamily="18" charset="0"/>
                </a:rPr>
                <a:t>= </a:t>
              </a:r>
              <a:r>
                <a:rPr lang="en-US" altLang="ru-RU" sz="1200" b="0" i="1" dirty="0" err="1">
                  <a:latin typeface="Times New Roman" panose="02020603050405020304" pitchFamily="18" charset="0"/>
                  <a:cs typeface="Times New Roman" panose="02020603050405020304" pitchFamily="18" charset="0"/>
                </a:rPr>
                <a:t>L</a:t>
              </a:r>
              <a:r>
                <a:rPr lang="en-US" altLang="ru-RU" sz="1200" b="0" i="1" baseline="-25000" dirty="0" err="1">
                  <a:latin typeface="Times New Roman" panose="02020603050405020304" pitchFamily="18" charset="0"/>
                  <a:cs typeface="Times New Roman" panose="02020603050405020304" pitchFamily="18" charset="0"/>
                </a:rPr>
                <a:t>v</a:t>
              </a:r>
              <a:r>
                <a:rPr lang="en-US" altLang="ru-RU" sz="1200" b="0" i="1" baseline="-25000" dirty="0">
                  <a:latin typeface="Times New Roman" panose="02020603050405020304" pitchFamily="18" charset="0"/>
                  <a:cs typeface="Times New Roman" panose="02020603050405020304" pitchFamily="18" charset="0"/>
                </a:rPr>
                <a:t> </a:t>
              </a:r>
              <a:r>
                <a:rPr lang="en-US" altLang="ru-RU" sz="1200" b="0" dirty="0">
                  <a:latin typeface="Times New Roman" panose="02020603050405020304" pitchFamily="18" charset="0"/>
                  <a:cs typeface="Times New Roman" panose="02020603050405020304" pitchFamily="18" charset="0"/>
                </a:rPr>
                <a:t>= 150cm </a:t>
              </a:r>
            </a:p>
          </p:txBody>
        </p:sp>
        <p:sp>
          <p:nvSpPr>
            <p:cNvPr id="17" name="TextBox 48"/>
            <p:cNvSpPr txBox="1">
              <a:spLocks noChangeArrowheads="1"/>
            </p:cNvSpPr>
            <p:nvPr/>
          </p:nvSpPr>
          <p:spPr bwMode="auto">
            <a:xfrm>
              <a:off x="2436201" y="714283"/>
              <a:ext cx="1844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dirty="0" smtClean="0">
                  <a:latin typeface="Times New Roman" panose="02020603050405020304" pitchFamily="18" charset="0"/>
                  <a:cs typeface="Times New Roman" panose="02020603050405020304" pitchFamily="18" charset="0"/>
                </a:rPr>
                <a:t>Gaussian </a:t>
              </a:r>
              <a:r>
                <a:rPr lang="en-US" altLang="ru-RU" sz="1200" b="0" dirty="0">
                  <a:latin typeface="Times New Roman" panose="02020603050405020304" pitchFamily="18" charset="0"/>
                  <a:cs typeface="Times New Roman" panose="02020603050405020304" pitchFamily="18" charset="0"/>
                </a:rPr>
                <a:t>bunch</a:t>
              </a:r>
              <a:r>
                <a:rPr lang="en-US" altLang="ru-RU" sz="1200" b="0" dirty="0" smtClean="0">
                  <a:latin typeface="Times New Roman" panose="02020603050405020304" pitchFamily="18" charset="0"/>
                  <a:cs typeface="Times New Roman" panose="02020603050405020304" pitchFamily="18" charset="0"/>
                </a:rPr>
                <a:t>: </a:t>
              </a:r>
              <a:r>
                <a:rPr lang="en-US" altLang="ru-RU" sz="1200" b="0" i="1" dirty="0" smtClean="0">
                  <a:latin typeface="Times New Roman" panose="02020603050405020304" pitchFamily="18" charset="0"/>
                  <a:cs typeface="Times New Roman" panose="02020603050405020304" pitchFamily="18" charset="0"/>
                </a:rPr>
                <a:t>q</a:t>
              </a:r>
              <a:r>
                <a:rPr lang="en-US" altLang="ru-RU" sz="1200" b="0" dirty="0" smtClean="0">
                  <a:latin typeface="Times New Roman" panose="02020603050405020304" pitchFamily="18" charset="0"/>
                  <a:cs typeface="Times New Roman" panose="02020603050405020304" pitchFamily="18" charset="0"/>
                </a:rPr>
                <a:t> </a:t>
              </a:r>
              <a:r>
                <a:rPr lang="en-US" altLang="ru-RU" sz="1200" b="0" dirty="0">
                  <a:latin typeface="Times New Roman" panose="02020603050405020304" pitchFamily="18" charset="0"/>
                  <a:cs typeface="Times New Roman" panose="02020603050405020304" pitchFamily="18" charset="0"/>
                </a:rPr>
                <a:t>= 1nC</a:t>
              </a:r>
            </a:p>
            <a:p>
              <a:pPr algn="just" eaLnBrk="1" hangingPunct="1"/>
              <a:r>
                <a:rPr lang="en-US" altLang="ru-RU" sz="1200" b="0" i="1" dirty="0">
                  <a:latin typeface="Symbol" panose="05050102010706020507" pitchFamily="18" charset="2"/>
                  <a:cs typeface="Times New Roman" panose="02020603050405020304" pitchFamily="18" charset="0"/>
                </a:rPr>
                <a:t>b </a:t>
              </a:r>
              <a:r>
                <a:rPr lang="en-US" altLang="ru-RU" sz="1200" b="0" dirty="0">
                  <a:latin typeface="Times New Roman" panose="02020603050405020304" pitchFamily="18" charset="0"/>
                  <a:cs typeface="Times New Roman" panose="02020603050405020304" pitchFamily="18" charset="0"/>
                </a:rPr>
                <a:t>= 0.9999 (</a:t>
              </a:r>
              <a:r>
                <a:rPr lang="en-US" altLang="ru-RU" sz="1200" b="0" i="1" dirty="0">
                  <a:latin typeface="Symbol" panose="05050102010706020507" pitchFamily="18" charset="2"/>
                  <a:cs typeface="Times New Roman" panose="02020603050405020304" pitchFamily="18" charset="0"/>
                </a:rPr>
                <a:t>g</a:t>
              </a:r>
              <a:r>
                <a:rPr lang="en-US" altLang="ru-RU" sz="1200" b="0" dirty="0">
                  <a:latin typeface="Times New Roman" panose="02020603050405020304" pitchFamily="18" charset="0"/>
                  <a:cs typeface="Times New Roman" panose="02020603050405020304" pitchFamily="18" charset="0"/>
                </a:rPr>
                <a:t> = 70)</a:t>
              </a:r>
            </a:p>
            <a:p>
              <a:pPr algn="just" eaLnBrk="1" hangingPunct="1"/>
              <a:r>
                <a:rPr lang="en-US" altLang="ru-RU" sz="1200" b="0" i="1" dirty="0">
                  <a:latin typeface="Symbol" panose="05050102010706020507" pitchFamily="18" charset="2"/>
                  <a:cs typeface="Times New Roman" panose="02020603050405020304" pitchFamily="18" charset="0"/>
                </a:rPr>
                <a:t>s</a:t>
              </a:r>
              <a:r>
                <a:rPr lang="en-US" altLang="ru-RU" sz="1200" b="0" dirty="0">
                  <a:latin typeface="Times New Roman" panose="02020603050405020304" pitchFamily="18" charset="0"/>
                  <a:cs typeface="Times New Roman" panose="02020603050405020304" pitchFamily="18" charset="0"/>
                </a:rPr>
                <a:t> = 0.5cm </a:t>
              </a:r>
              <a:endParaRPr lang="ru-RU" altLang="ru-RU" sz="1200" b="0" dirty="0">
                <a:latin typeface="Times New Roman" panose="02020603050405020304" pitchFamily="18" charset="0"/>
                <a:cs typeface="Times New Roman" panose="02020603050405020304" pitchFamily="18" charset="0"/>
              </a:endParaRPr>
            </a:p>
          </p:txBody>
        </p:sp>
      </p:grpSp>
      <p:grpSp>
        <p:nvGrpSpPr>
          <p:cNvPr id="4" name="Группа 3"/>
          <p:cNvGrpSpPr/>
          <p:nvPr/>
        </p:nvGrpSpPr>
        <p:grpSpPr>
          <a:xfrm>
            <a:off x="4438602" y="4933435"/>
            <a:ext cx="4450414" cy="1751558"/>
            <a:chOff x="4438602" y="4933435"/>
            <a:chExt cx="4450414" cy="1751558"/>
          </a:xfrm>
        </p:grpSpPr>
        <p:pic>
          <p:nvPicPr>
            <p:cNvPr id="2" name="Рисунок 1"/>
            <p:cNvPicPr>
              <a:picLocks noChangeAspect="1"/>
            </p:cNvPicPr>
            <p:nvPr/>
          </p:nvPicPr>
          <p:blipFill rotWithShape="1">
            <a:blip r:embed="rId6">
              <a:extLst>
                <a:ext uri="{28A0092B-C50C-407E-A947-70E740481C1C}">
                  <a14:useLocalDpi xmlns:a14="http://schemas.microsoft.com/office/drawing/2010/main" val="0"/>
                </a:ext>
              </a:extLst>
            </a:blip>
            <a:srcRect t="8245" r="24801" b="10566"/>
            <a:stretch/>
          </p:blipFill>
          <p:spPr>
            <a:xfrm>
              <a:off x="4438602" y="4933435"/>
              <a:ext cx="4428000" cy="1622926"/>
            </a:xfrm>
            <a:prstGeom prst="rect">
              <a:avLst/>
            </a:prstGeom>
          </p:spPr>
        </p:pic>
        <p:graphicFrame>
          <p:nvGraphicFramePr>
            <p:cNvPr id="19" name="Объект 5"/>
            <p:cNvGraphicFramePr>
              <a:graphicFrameLocks noChangeAspect="1"/>
            </p:cNvGraphicFramePr>
            <p:nvPr>
              <p:extLst>
                <p:ext uri="{D42A27DB-BD31-4B8C-83A1-F6EECF244321}">
                  <p14:modId xmlns:p14="http://schemas.microsoft.com/office/powerpoint/2010/main" val="919668943"/>
                </p:ext>
              </p:extLst>
            </p:nvPr>
          </p:nvGraphicFramePr>
          <p:xfrm>
            <a:off x="4683468" y="6532713"/>
            <a:ext cx="164880" cy="152280"/>
          </p:xfrm>
          <a:graphic>
            <a:graphicData uri="http://schemas.openxmlformats.org/presentationml/2006/ole">
              <mc:AlternateContent xmlns:mc="http://schemas.openxmlformats.org/markup-compatibility/2006">
                <mc:Choice xmlns:v="urn:schemas-microsoft-com:vml" Requires="v">
                  <p:oleObj spid="_x0000_s16447" name="Equation" r:id="rId7" imgW="164880" imgH="152280" progId="Equation.DSMT4">
                    <p:embed/>
                  </p:oleObj>
                </mc:Choice>
                <mc:Fallback>
                  <p:oleObj name="Equation" r:id="rId7" imgW="164880" imgH="152280" progId="Equation.DSMT4">
                    <p:embed/>
                    <p:pic>
                      <p:nvPicPr>
                        <p:cNvPr id="0" name=""/>
                        <p:cNvPicPr>
                          <a:picLocks noChangeAspect="1" noChangeArrowheads="1"/>
                        </p:cNvPicPr>
                        <p:nvPr/>
                      </p:nvPicPr>
                      <p:blipFill>
                        <a:blip r:embed="rId8"/>
                        <a:srcRect/>
                        <a:stretch>
                          <a:fillRect/>
                        </a:stretch>
                      </p:blipFill>
                      <p:spPr bwMode="auto">
                        <a:xfrm>
                          <a:off x="4683468" y="6532713"/>
                          <a:ext cx="164880" cy="1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Объект 5"/>
            <p:cNvGraphicFramePr>
              <a:graphicFrameLocks noChangeAspect="1"/>
            </p:cNvGraphicFramePr>
            <p:nvPr>
              <p:extLst>
                <p:ext uri="{D42A27DB-BD31-4B8C-83A1-F6EECF244321}">
                  <p14:modId xmlns:p14="http://schemas.microsoft.com/office/powerpoint/2010/main" val="712665005"/>
                </p:ext>
              </p:extLst>
            </p:nvPr>
          </p:nvGraphicFramePr>
          <p:xfrm>
            <a:off x="5461493" y="6532713"/>
            <a:ext cx="177480" cy="152280"/>
          </p:xfrm>
          <a:graphic>
            <a:graphicData uri="http://schemas.openxmlformats.org/presentationml/2006/ole">
              <mc:AlternateContent xmlns:mc="http://schemas.openxmlformats.org/markup-compatibility/2006">
                <mc:Choice xmlns:v="urn:schemas-microsoft-com:vml" Requires="v">
                  <p:oleObj spid="_x0000_s16448" name="Equation" r:id="rId9" imgW="177480" imgH="152280" progId="Equation.DSMT4">
                    <p:embed/>
                  </p:oleObj>
                </mc:Choice>
                <mc:Fallback>
                  <p:oleObj name="Equation" r:id="rId9" imgW="177480" imgH="152280" progId="Equation.DSMT4">
                    <p:embed/>
                    <p:pic>
                      <p:nvPicPr>
                        <p:cNvPr id="0" name=""/>
                        <p:cNvPicPr>
                          <a:picLocks noChangeAspect="1" noChangeArrowheads="1"/>
                        </p:cNvPicPr>
                        <p:nvPr/>
                      </p:nvPicPr>
                      <p:blipFill>
                        <a:blip r:embed="rId10"/>
                        <a:srcRect/>
                        <a:stretch>
                          <a:fillRect/>
                        </a:stretch>
                      </p:blipFill>
                      <p:spPr bwMode="auto">
                        <a:xfrm>
                          <a:off x="5461493" y="6532713"/>
                          <a:ext cx="177480" cy="1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Объект 5"/>
            <p:cNvGraphicFramePr>
              <a:graphicFrameLocks noChangeAspect="1"/>
            </p:cNvGraphicFramePr>
            <p:nvPr>
              <p:extLst>
                <p:ext uri="{D42A27DB-BD31-4B8C-83A1-F6EECF244321}">
                  <p14:modId xmlns:p14="http://schemas.microsoft.com/office/powerpoint/2010/main" val="407493187"/>
                </p:ext>
              </p:extLst>
            </p:nvPr>
          </p:nvGraphicFramePr>
          <p:xfrm>
            <a:off x="6267729" y="6532713"/>
            <a:ext cx="177480" cy="152280"/>
          </p:xfrm>
          <a:graphic>
            <a:graphicData uri="http://schemas.openxmlformats.org/presentationml/2006/ole">
              <mc:AlternateContent xmlns:mc="http://schemas.openxmlformats.org/markup-compatibility/2006">
                <mc:Choice xmlns:v="urn:schemas-microsoft-com:vml" Requires="v">
                  <p:oleObj spid="_x0000_s16449" name="Equation" r:id="rId11" imgW="177480" imgH="152280" progId="Equation.DSMT4">
                    <p:embed/>
                  </p:oleObj>
                </mc:Choice>
                <mc:Fallback>
                  <p:oleObj name="Equation" r:id="rId11" imgW="177480" imgH="152280" progId="Equation.DSMT4">
                    <p:embed/>
                    <p:pic>
                      <p:nvPicPr>
                        <p:cNvPr id="0" name=""/>
                        <p:cNvPicPr>
                          <a:picLocks noChangeAspect="1" noChangeArrowheads="1"/>
                        </p:cNvPicPr>
                        <p:nvPr/>
                      </p:nvPicPr>
                      <p:blipFill>
                        <a:blip r:embed="rId12"/>
                        <a:srcRect/>
                        <a:stretch>
                          <a:fillRect/>
                        </a:stretch>
                      </p:blipFill>
                      <p:spPr bwMode="auto">
                        <a:xfrm>
                          <a:off x="6267729" y="6532713"/>
                          <a:ext cx="177480" cy="1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Объект 5"/>
            <p:cNvGraphicFramePr>
              <a:graphicFrameLocks noChangeAspect="1"/>
            </p:cNvGraphicFramePr>
            <p:nvPr>
              <p:extLst>
                <p:ext uri="{D42A27DB-BD31-4B8C-83A1-F6EECF244321}">
                  <p14:modId xmlns:p14="http://schemas.microsoft.com/office/powerpoint/2010/main" val="3479954212"/>
                </p:ext>
              </p:extLst>
            </p:nvPr>
          </p:nvGraphicFramePr>
          <p:xfrm>
            <a:off x="7095288" y="6532713"/>
            <a:ext cx="177480" cy="152280"/>
          </p:xfrm>
          <a:graphic>
            <a:graphicData uri="http://schemas.openxmlformats.org/presentationml/2006/ole">
              <mc:AlternateContent xmlns:mc="http://schemas.openxmlformats.org/markup-compatibility/2006">
                <mc:Choice xmlns:v="urn:schemas-microsoft-com:vml" Requires="v">
                  <p:oleObj spid="_x0000_s16450" name="Equation" r:id="rId13" imgW="177480" imgH="152280" progId="Equation.DSMT4">
                    <p:embed/>
                  </p:oleObj>
                </mc:Choice>
                <mc:Fallback>
                  <p:oleObj name="Equation" r:id="rId13" imgW="177480" imgH="152280" progId="Equation.DSMT4">
                    <p:embed/>
                    <p:pic>
                      <p:nvPicPr>
                        <p:cNvPr id="0" name=""/>
                        <p:cNvPicPr>
                          <a:picLocks noChangeAspect="1" noChangeArrowheads="1"/>
                        </p:cNvPicPr>
                        <p:nvPr/>
                      </p:nvPicPr>
                      <p:blipFill>
                        <a:blip r:embed="rId14"/>
                        <a:srcRect/>
                        <a:stretch>
                          <a:fillRect/>
                        </a:stretch>
                      </p:blipFill>
                      <p:spPr bwMode="auto">
                        <a:xfrm>
                          <a:off x="7095288" y="6532713"/>
                          <a:ext cx="177480" cy="1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Объект 5"/>
            <p:cNvGraphicFramePr>
              <a:graphicFrameLocks noChangeAspect="1"/>
            </p:cNvGraphicFramePr>
            <p:nvPr>
              <p:extLst>
                <p:ext uri="{D42A27DB-BD31-4B8C-83A1-F6EECF244321}">
                  <p14:modId xmlns:p14="http://schemas.microsoft.com/office/powerpoint/2010/main" val="1366941933"/>
                </p:ext>
              </p:extLst>
            </p:nvPr>
          </p:nvGraphicFramePr>
          <p:xfrm>
            <a:off x="7907149" y="6532713"/>
            <a:ext cx="177480" cy="152280"/>
          </p:xfrm>
          <a:graphic>
            <a:graphicData uri="http://schemas.openxmlformats.org/presentationml/2006/ole">
              <mc:AlternateContent xmlns:mc="http://schemas.openxmlformats.org/markup-compatibility/2006">
                <mc:Choice xmlns:v="urn:schemas-microsoft-com:vml" Requires="v">
                  <p:oleObj spid="_x0000_s16451" name="Equation" r:id="rId15" imgW="177480" imgH="152280" progId="Equation.DSMT4">
                    <p:embed/>
                  </p:oleObj>
                </mc:Choice>
                <mc:Fallback>
                  <p:oleObj name="Equation" r:id="rId15" imgW="177480" imgH="152280" progId="Equation.DSMT4">
                    <p:embed/>
                    <p:pic>
                      <p:nvPicPr>
                        <p:cNvPr id="0" name=""/>
                        <p:cNvPicPr>
                          <a:picLocks noChangeAspect="1" noChangeArrowheads="1"/>
                        </p:cNvPicPr>
                        <p:nvPr/>
                      </p:nvPicPr>
                      <p:blipFill>
                        <a:blip r:embed="rId16"/>
                        <a:srcRect/>
                        <a:stretch>
                          <a:fillRect/>
                        </a:stretch>
                      </p:blipFill>
                      <p:spPr bwMode="auto">
                        <a:xfrm>
                          <a:off x="7907149" y="6532713"/>
                          <a:ext cx="177480" cy="1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Объект 5"/>
            <p:cNvGraphicFramePr>
              <a:graphicFrameLocks noChangeAspect="1"/>
            </p:cNvGraphicFramePr>
            <p:nvPr>
              <p:extLst>
                <p:ext uri="{D42A27DB-BD31-4B8C-83A1-F6EECF244321}">
                  <p14:modId xmlns:p14="http://schemas.microsoft.com/office/powerpoint/2010/main" val="3546004530"/>
                </p:ext>
              </p:extLst>
            </p:nvPr>
          </p:nvGraphicFramePr>
          <p:xfrm>
            <a:off x="8711536" y="6530483"/>
            <a:ext cx="177480" cy="152280"/>
          </p:xfrm>
          <a:graphic>
            <a:graphicData uri="http://schemas.openxmlformats.org/presentationml/2006/ole">
              <mc:AlternateContent xmlns:mc="http://schemas.openxmlformats.org/markup-compatibility/2006">
                <mc:Choice xmlns:v="urn:schemas-microsoft-com:vml" Requires="v">
                  <p:oleObj spid="_x0000_s16452" name="Equation" r:id="rId17" imgW="177480" imgH="152280" progId="Equation.DSMT4">
                    <p:embed/>
                  </p:oleObj>
                </mc:Choice>
                <mc:Fallback>
                  <p:oleObj name="Equation" r:id="rId17" imgW="177480" imgH="152280" progId="Equation.DSMT4">
                    <p:embed/>
                    <p:pic>
                      <p:nvPicPr>
                        <p:cNvPr id="0" name=""/>
                        <p:cNvPicPr>
                          <a:picLocks noChangeAspect="1" noChangeArrowheads="1"/>
                        </p:cNvPicPr>
                        <p:nvPr/>
                      </p:nvPicPr>
                      <p:blipFill>
                        <a:blip r:embed="rId18"/>
                        <a:srcRect/>
                        <a:stretch>
                          <a:fillRect/>
                        </a:stretch>
                      </p:blipFill>
                      <p:spPr bwMode="auto">
                        <a:xfrm>
                          <a:off x="8711536" y="6530483"/>
                          <a:ext cx="177480" cy="1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982464E0-CA75-42E0-A480-14B6263297BD}" type="slidenum">
              <a:rPr lang="ru-RU" altLang="ru-RU" sz="1200" b="0">
                <a:latin typeface="Tahoma" panose="020B0604030504040204" pitchFamily="34" charset="0"/>
              </a:rPr>
              <a:pPr eaLnBrk="1" hangingPunct="1"/>
              <a:t>15</a:t>
            </a:fld>
            <a:endParaRPr lang="ru-RU" altLang="ru-RU" sz="1200" b="0">
              <a:latin typeface="Tahoma" panose="020B0604030504040204" pitchFamily="34" charset="0"/>
            </a:endParaRPr>
          </a:p>
        </p:txBody>
      </p:sp>
      <p:sp>
        <p:nvSpPr>
          <p:cNvPr id="17411" name="TextBox 48"/>
          <p:cNvSpPr txBox="1">
            <a:spLocks noChangeArrowheads="1"/>
          </p:cNvSpPr>
          <p:nvPr/>
        </p:nvSpPr>
        <p:spPr bwMode="auto">
          <a:xfrm>
            <a:off x="6962775" y="1027113"/>
            <a:ext cx="1457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b </a:t>
            </a:r>
            <a:r>
              <a:rPr lang="en-US" altLang="ru-RU" sz="1200" b="0" dirty="0">
                <a:latin typeface="Times New Roman" panose="02020603050405020304" pitchFamily="18" charset="0"/>
                <a:cs typeface="Times New Roman" panose="02020603050405020304" pitchFamily="18" charset="0"/>
              </a:rPr>
              <a:t>= 0.25cm </a:t>
            </a:r>
          </a:p>
          <a:p>
            <a:pPr algn="just" eaLnBrk="1" hangingPunct="1"/>
            <a:r>
              <a:rPr lang="en-US" altLang="ru-RU" sz="1200" b="0" i="1" dirty="0">
                <a:latin typeface="Times New Roman" panose="02020603050405020304" pitchFamily="18" charset="0"/>
                <a:cs typeface="Times New Roman" panose="02020603050405020304" pitchFamily="18" charset="0"/>
              </a:rPr>
              <a:t>a </a:t>
            </a:r>
            <a:r>
              <a:rPr lang="en-US" altLang="ru-RU" sz="1200" b="0" dirty="0">
                <a:latin typeface="Times New Roman" panose="02020603050405020304" pitchFamily="18" charset="0"/>
                <a:cs typeface="Times New Roman" panose="02020603050405020304" pitchFamily="18" charset="0"/>
              </a:rPr>
              <a:t>= 0.9cm </a:t>
            </a:r>
          </a:p>
          <a:p>
            <a:pPr algn="just" eaLnBrk="1" hangingPunct="1"/>
            <a:r>
              <a:rPr lang="en-US" altLang="ru-RU" sz="1200" b="0" dirty="0">
                <a:latin typeface="Times New Roman" panose="02020603050405020304" pitchFamily="18" charset="0"/>
                <a:cs typeface="Times New Roman" panose="02020603050405020304" pitchFamily="18" charset="0"/>
              </a:rPr>
              <a:t>inner wall 0.001cm </a:t>
            </a:r>
          </a:p>
          <a:p>
            <a:pPr algn="just" eaLnBrk="1" hangingPunct="1"/>
            <a:r>
              <a:rPr lang="en-US" altLang="ru-RU" sz="1200" b="0" i="1" dirty="0" err="1">
                <a:latin typeface="Times New Roman" panose="02020603050405020304" pitchFamily="18" charset="0"/>
                <a:cs typeface="Times New Roman" panose="02020603050405020304" pitchFamily="18" charset="0"/>
              </a:rPr>
              <a:t>L</a:t>
            </a:r>
            <a:r>
              <a:rPr lang="en-US" altLang="ru-RU" sz="1200" b="0" i="1" baseline="-25000" dirty="0" err="1">
                <a:latin typeface="Times New Roman" panose="02020603050405020304" pitchFamily="18" charset="0"/>
                <a:cs typeface="Times New Roman" panose="02020603050405020304" pitchFamily="18" charset="0"/>
              </a:rPr>
              <a:t>d</a:t>
            </a:r>
            <a:r>
              <a:rPr lang="en-US" altLang="ru-RU" sz="1200" b="0" i="1" baseline="-25000" dirty="0">
                <a:latin typeface="Times New Roman" panose="02020603050405020304" pitchFamily="18" charset="0"/>
                <a:cs typeface="Times New Roman" panose="02020603050405020304" pitchFamily="18" charset="0"/>
              </a:rPr>
              <a:t>  </a:t>
            </a:r>
            <a:r>
              <a:rPr lang="en-US" altLang="ru-RU" sz="1200" b="0" dirty="0">
                <a:latin typeface="Times New Roman" panose="02020603050405020304" pitchFamily="18" charset="0"/>
                <a:cs typeface="Times New Roman" panose="02020603050405020304" pitchFamily="18" charset="0"/>
              </a:rPr>
              <a:t>= </a:t>
            </a:r>
            <a:r>
              <a:rPr lang="en-US" altLang="ru-RU" sz="1200" b="0" i="1" dirty="0" err="1">
                <a:latin typeface="Times New Roman" panose="02020603050405020304" pitchFamily="18" charset="0"/>
                <a:cs typeface="Times New Roman" panose="02020603050405020304" pitchFamily="18" charset="0"/>
              </a:rPr>
              <a:t>L</a:t>
            </a:r>
            <a:r>
              <a:rPr lang="en-US" altLang="ru-RU" sz="1200" b="0" i="1" baseline="-25000" dirty="0" err="1">
                <a:latin typeface="Times New Roman" panose="02020603050405020304" pitchFamily="18" charset="0"/>
                <a:cs typeface="Times New Roman" panose="02020603050405020304" pitchFamily="18" charset="0"/>
              </a:rPr>
              <a:t>v</a:t>
            </a:r>
            <a:r>
              <a:rPr lang="en-US" altLang="ru-RU" sz="1200" b="0" i="1" baseline="-25000" dirty="0">
                <a:latin typeface="Times New Roman" panose="02020603050405020304" pitchFamily="18" charset="0"/>
                <a:cs typeface="Times New Roman" panose="02020603050405020304" pitchFamily="18" charset="0"/>
              </a:rPr>
              <a:t> </a:t>
            </a:r>
            <a:r>
              <a:rPr lang="en-US" altLang="ru-RU" sz="1200" b="0" dirty="0">
                <a:latin typeface="Times New Roman" panose="02020603050405020304" pitchFamily="18" charset="0"/>
                <a:cs typeface="Times New Roman" panose="02020603050405020304" pitchFamily="18" charset="0"/>
              </a:rPr>
              <a:t>= 150cm </a:t>
            </a:r>
          </a:p>
          <a:p>
            <a:pPr algn="just" eaLnBrk="1" hangingPunct="1"/>
            <a:endParaRPr lang="en-US" altLang="ru-RU" sz="1200" b="0" dirty="0">
              <a:latin typeface="Times New Roman" panose="02020603050405020304" pitchFamily="18" charset="0"/>
              <a:cs typeface="Times New Roman" panose="02020603050405020304" pitchFamily="18" charset="0"/>
            </a:endParaRPr>
          </a:p>
          <a:p>
            <a:pPr algn="just" eaLnBrk="1" hangingPunct="1"/>
            <a:r>
              <a:rPr lang="en-US" altLang="ru-RU" sz="1200" b="0" dirty="0">
                <a:latin typeface="Times New Roman" panose="02020603050405020304" pitchFamily="18" charset="0"/>
                <a:cs typeface="Times New Roman" panose="02020603050405020304" pitchFamily="18" charset="0"/>
              </a:rPr>
              <a:t>Gaussian bunch: </a:t>
            </a:r>
          </a:p>
          <a:p>
            <a:pPr algn="just" eaLnBrk="1" hangingPunct="1"/>
            <a:r>
              <a:rPr lang="en-US" altLang="ru-RU" sz="1200" b="0" i="1" dirty="0">
                <a:latin typeface="Times New Roman" panose="02020603050405020304" pitchFamily="18" charset="0"/>
                <a:cs typeface="Times New Roman" panose="02020603050405020304" pitchFamily="18" charset="0"/>
              </a:rPr>
              <a:t>q</a:t>
            </a:r>
            <a:r>
              <a:rPr lang="en-US" altLang="ru-RU" sz="1200" b="0" dirty="0">
                <a:latin typeface="Times New Roman" panose="02020603050405020304" pitchFamily="18" charset="0"/>
                <a:cs typeface="Times New Roman" panose="02020603050405020304" pitchFamily="18" charset="0"/>
              </a:rPr>
              <a:t> = 1nC</a:t>
            </a:r>
          </a:p>
          <a:p>
            <a:pPr algn="just" eaLnBrk="1" hangingPunct="1"/>
            <a:r>
              <a:rPr lang="en-US" altLang="ru-RU" sz="1200" b="0" i="1" dirty="0">
                <a:latin typeface="Symbol" panose="05050102010706020507" pitchFamily="18" charset="2"/>
                <a:cs typeface="Times New Roman" panose="02020603050405020304" pitchFamily="18" charset="0"/>
              </a:rPr>
              <a:t>b </a:t>
            </a:r>
            <a:r>
              <a:rPr lang="en-US" altLang="ru-RU" sz="1200" b="0" dirty="0">
                <a:latin typeface="Times New Roman" panose="02020603050405020304" pitchFamily="18" charset="0"/>
                <a:cs typeface="Times New Roman" panose="02020603050405020304" pitchFamily="18" charset="0"/>
              </a:rPr>
              <a:t>= 0.9999 (</a:t>
            </a:r>
            <a:r>
              <a:rPr lang="en-US" altLang="ru-RU" sz="1200" b="0" i="1" dirty="0">
                <a:latin typeface="Symbol" panose="05050102010706020507" pitchFamily="18" charset="2"/>
                <a:cs typeface="Times New Roman" panose="02020603050405020304" pitchFamily="18" charset="0"/>
              </a:rPr>
              <a:t>g</a:t>
            </a:r>
            <a:r>
              <a:rPr lang="en-US" altLang="ru-RU" sz="1200" b="0" dirty="0">
                <a:latin typeface="Times New Roman" panose="02020603050405020304" pitchFamily="18" charset="0"/>
                <a:cs typeface="Times New Roman" panose="02020603050405020304" pitchFamily="18" charset="0"/>
              </a:rPr>
              <a:t> = 70)</a:t>
            </a:r>
          </a:p>
          <a:p>
            <a:pPr algn="just" eaLnBrk="1" hangingPunct="1"/>
            <a:r>
              <a:rPr lang="en-US" altLang="ru-RU" sz="1200" b="0" i="1" dirty="0">
                <a:latin typeface="Symbol" panose="05050102010706020507" pitchFamily="18" charset="2"/>
                <a:cs typeface="Times New Roman" panose="02020603050405020304" pitchFamily="18" charset="0"/>
              </a:rPr>
              <a:t>s</a:t>
            </a:r>
            <a:r>
              <a:rPr lang="en-US" altLang="ru-RU" sz="1200" b="0" dirty="0">
                <a:latin typeface="Times New Roman" panose="02020603050405020304" pitchFamily="18" charset="0"/>
                <a:cs typeface="Times New Roman" panose="02020603050405020304" pitchFamily="18" charset="0"/>
              </a:rPr>
              <a:t> = 0.5cm </a:t>
            </a:r>
            <a:endParaRPr lang="ru-RU" altLang="ru-RU" sz="1200" b="0" dirty="0">
              <a:latin typeface="Times New Roman" panose="02020603050405020304" pitchFamily="18" charset="0"/>
              <a:cs typeface="Times New Roman" panose="02020603050405020304" pitchFamily="18" charset="0"/>
            </a:endParaRPr>
          </a:p>
        </p:txBody>
      </p:sp>
      <p:pic>
        <p:nvPicPr>
          <p:cNvPr id="47"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997200"/>
            <a:ext cx="86391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Группа 35"/>
          <p:cNvGrpSpPr>
            <a:grpSpLocks/>
          </p:cNvGrpSpPr>
          <p:nvPr/>
        </p:nvGrpSpPr>
        <p:grpSpPr bwMode="auto">
          <a:xfrm>
            <a:off x="179388" y="188913"/>
            <a:ext cx="8756650" cy="431800"/>
            <a:chOff x="179512" y="188913"/>
            <a:chExt cx="8756527" cy="432000"/>
          </a:xfrm>
        </p:grpSpPr>
        <p:sp>
          <p:nvSpPr>
            <p:cNvPr id="17451"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7452" name="Text Box 13"/>
            <p:cNvSpPr txBox="1">
              <a:spLocks noChangeArrowheads="1"/>
            </p:cNvSpPr>
            <p:nvPr/>
          </p:nvSpPr>
          <p:spPr bwMode="auto">
            <a:xfrm>
              <a:off x="219537" y="200488"/>
              <a:ext cx="8684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Waveguide with dielectric filling: numerical results and simulations</a:t>
              </a:r>
              <a:endParaRPr lang="ru-RU" altLang="ru-RU"/>
            </a:p>
          </p:txBody>
        </p:sp>
      </p:grpSp>
      <p:grpSp>
        <p:nvGrpSpPr>
          <p:cNvPr id="17414" name="Группа 34827"/>
          <p:cNvGrpSpPr>
            <a:grpSpLocks/>
          </p:cNvGrpSpPr>
          <p:nvPr/>
        </p:nvGrpSpPr>
        <p:grpSpPr bwMode="auto">
          <a:xfrm>
            <a:off x="179388" y="692150"/>
            <a:ext cx="5976937" cy="3060700"/>
            <a:chOff x="179512" y="188639"/>
            <a:chExt cx="5976664" cy="3060000"/>
          </a:xfrm>
        </p:grpSpPr>
        <p:sp>
          <p:nvSpPr>
            <p:cNvPr id="17415" name="Прямоугольник 6"/>
            <p:cNvSpPr>
              <a:spLocks noChangeArrowheads="1"/>
            </p:cNvSpPr>
            <p:nvPr/>
          </p:nvSpPr>
          <p:spPr bwMode="auto">
            <a:xfrm>
              <a:off x="179512" y="188639"/>
              <a:ext cx="5976664" cy="306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7416" name="TextBox 43"/>
            <p:cNvSpPr txBox="1">
              <a:spLocks noChangeArrowheads="1"/>
            </p:cNvSpPr>
            <p:nvPr/>
          </p:nvSpPr>
          <p:spPr bwMode="auto">
            <a:xfrm>
              <a:off x="248135" y="980728"/>
              <a:ext cx="2091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a:latin typeface="Times New Roman" panose="02020603050405020304" pitchFamily="18" charset="0"/>
                  <a:cs typeface="Times New Roman" panose="02020603050405020304" pitchFamily="18" charset="0"/>
                </a:rPr>
                <a:t>z</a:t>
              </a:r>
              <a:r>
                <a:rPr lang="en-US" altLang="ru-RU" sz="1200" b="0">
                  <a:latin typeface="Times New Roman" panose="02020603050405020304" pitchFamily="18" charset="0"/>
                  <a:cs typeface="Times New Roman" panose="02020603050405020304" pitchFamily="18" charset="0"/>
                </a:rPr>
                <a:t> = 1cm, </a:t>
              </a:r>
              <a:r>
                <a:rPr lang="en-US" altLang="ru-RU" sz="1200" b="0" i="1">
                  <a:latin typeface="Times New Roman" panose="02020603050405020304" pitchFamily="18" charset="0"/>
                  <a:cs typeface="Times New Roman" panose="02020603050405020304" pitchFamily="18" charset="0"/>
                </a:rPr>
                <a:t>r</a:t>
              </a:r>
              <a:r>
                <a:rPr lang="en-US" altLang="ru-RU" sz="1200" b="0">
                  <a:latin typeface="Times New Roman" panose="02020603050405020304" pitchFamily="18" charset="0"/>
                  <a:cs typeface="Times New Roman" panose="02020603050405020304" pitchFamily="18" charset="0"/>
                </a:rPr>
                <a:t> = 0.5cm, </a:t>
              </a:r>
              <a:r>
                <a:rPr lang="en-US" altLang="ru-RU" sz="1200" b="0" i="1">
                  <a:latin typeface="Symbol" panose="05050102010706020507" pitchFamily="18" charset="2"/>
                  <a:cs typeface="Times New Roman" panose="02020603050405020304" pitchFamily="18" charset="0"/>
                </a:rPr>
                <a:t>e</a:t>
              </a:r>
              <a:r>
                <a:rPr lang="en-US" altLang="ru-RU" sz="1200" b="0">
                  <a:latin typeface="Times New Roman" panose="02020603050405020304" pitchFamily="18" charset="0"/>
                  <a:cs typeface="Times New Roman" panose="02020603050405020304" pitchFamily="18" charset="0"/>
                </a:rPr>
                <a:t> = 10 </a:t>
              </a:r>
              <a:endParaRPr lang="ru-RU" altLang="ru-RU" sz="1200" b="0">
                <a:latin typeface="Times New Roman" panose="02020603050405020304" pitchFamily="18" charset="0"/>
                <a:cs typeface="Times New Roman" panose="02020603050405020304" pitchFamily="18" charset="0"/>
              </a:endParaRPr>
            </a:p>
          </p:txBody>
        </p:sp>
        <p:grpSp>
          <p:nvGrpSpPr>
            <p:cNvPr id="17417" name="Group 3"/>
            <p:cNvGrpSpPr>
              <a:grpSpLocks noChangeAspect="1"/>
            </p:cNvGrpSpPr>
            <p:nvPr/>
          </p:nvGrpSpPr>
          <p:grpSpPr bwMode="auto">
            <a:xfrm>
              <a:off x="2195736" y="199245"/>
              <a:ext cx="3924000" cy="3002849"/>
              <a:chOff x="2148" y="1474"/>
              <a:chExt cx="7008" cy="5364"/>
            </a:xfrm>
          </p:grpSpPr>
          <p:pic>
            <p:nvPicPr>
              <p:cNvPr id="17419" name="Picture 4" descr="Eywide_25_90"/>
              <p:cNvPicPr>
                <a:picLocks noChangeAspect="1" noChangeArrowheads="1"/>
              </p:cNvPicPr>
              <p:nvPr/>
            </p:nvPicPr>
            <p:blipFill>
              <a:blip r:embed="rId4">
                <a:extLst>
                  <a:ext uri="{28A0092B-C50C-407E-A947-70E740481C1C}">
                    <a14:useLocalDpi xmlns:a14="http://schemas.microsoft.com/office/drawing/2010/main" val="0"/>
                  </a:ext>
                </a:extLst>
              </a:blip>
              <a:srcRect l="12524" t="7341" r="8916" b="10565"/>
              <a:stretch>
                <a:fillRect/>
              </a:stretch>
            </p:blipFill>
            <p:spPr bwMode="auto">
              <a:xfrm>
                <a:off x="2686" y="1592"/>
                <a:ext cx="6335"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20" name="Объект 11"/>
              <p:cNvGraphicFramePr>
                <a:graphicFrameLocks noChangeAspect="1"/>
              </p:cNvGraphicFramePr>
              <p:nvPr/>
            </p:nvGraphicFramePr>
            <p:xfrm>
              <a:off x="8069" y="6578"/>
              <a:ext cx="463" cy="260"/>
            </p:xfrm>
            <a:graphic>
              <a:graphicData uri="http://schemas.openxmlformats.org/presentationml/2006/ole">
                <mc:AlternateContent xmlns:mc="http://schemas.openxmlformats.org/markup-compatibility/2006">
                  <mc:Choice xmlns:v="urn:schemas-microsoft-com:vml" Requires="v">
                    <p:oleObj spid="_x0000_s17525" name="Equation" r:id="rId5" imgW="291847" imgH="164957" progId="Equation.DSMT4">
                      <p:embed/>
                    </p:oleObj>
                  </mc:Choice>
                  <mc:Fallback>
                    <p:oleObj name="Equation" r:id="rId5" imgW="291847" imgH="164957" progId="Equation.DSMT4">
                      <p:embed/>
                      <p:pic>
                        <p:nvPicPr>
                          <p:cNvPr id="0" name="Объект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9" y="6578"/>
                            <a:ext cx="46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1" name="Объект 12"/>
              <p:cNvGraphicFramePr>
                <a:graphicFrameLocks noChangeAspect="1"/>
              </p:cNvGraphicFramePr>
              <p:nvPr/>
            </p:nvGraphicFramePr>
            <p:xfrm>
              <a:off x="2148" y="1474"/>
              <a:ext cx="604" cy="520"/>
            </p:xfrm>
            <a:graphic>
              <a:graphicData uri="http://schemas.openxmlformats.org/presentationml/2006/ole">
                <mc:AlternateContent xmlns:mc="http://schemas.openxmlformats.org/markup-compatibility/2006">
                  <mc:Choice xmlns:v="urn:schemas-microsoft-com:vml" Requires="v">
                    <p:oleObj spid="_x0000_s17526" name="Equation" r:id="rId7" imgW="380835" imgH="330057" progId="Equation.DSMT4">
                      <p:embed/>
                    </p:oleObj>
                  </mc:Choice>
                  <mc:Fallback>
                    <p:oleObj name="Equation" r:id="rId7" imgW="380835" imgH="330057" progId="Equation.DSMT4">
                      <p:embed/>
                      <p:pic>
                        <p:nvPicPr>
                          <p:cNvPr id="0" name="Объект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8" y="1474"/>
                            <a:ext cx="60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2" name="Объект 13"/>
              <p:cNvGraphicFramePr>
                <a:graphicFrameLocks noChangeAspect="1"/>
              </p:cNvGraphicFramePr>
              <p:nvPr/>
            </p:nvGraphicFramePr>
            <p:xfrm>
              <a:off x="2554" y="5899"/>
              <a:ext cx="181" cy="240"/>
            </p:xfrm>
            <a:graphic>
              <a:graphicData uri="http://schemas.openxmlformats.org/presentationml/2006/ole">
                <mc:AlternateContent xmlns:mc="http://schemas.openxmlformats.org/markup-compatibility/2006">
                  <mc:Choice xmlns:v="urn:schemas-microsoft-com:vml" Requires="v">
                    <p:oleObj spid="_x0000_s17527" name="Equation" r:id="rId9" imgW="114151" imgH="152202" progId="Equation.DSMT4">
                      <p:embed/>
                    </p:oleObj>
                  </mc:Choice>
                  <mc:Fallback>
                    <p:oleObj name="Equation" r:id="rId9" imgW="114151" imgH="152202" progId="Equation.DSMT4">
                      <p:embed/>
                      <p:pic>
                        <p:nvPicPr>
                          <p:cNvPr id="0" name="Объект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 y="5899"/>
                            <a:ext cx="18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3" name="Объект 14"/>
              <p:cNvGraphicFramePr>
                <a:graphicFrameLocks noChangeAspect="1"/>
              </p:cNvGraphicFramePr>
              <p:nvPr/>
            </p:nvGraphicFramePr>
            <p:xfrm>
              <a:off x="5717" y="6533"/>
              <a:ext cx="302" cy="240"/>
            </p:xfrm>
            <a:graphic>
              <a:graphicData uri="http://schemas.openxmlformats.org/presentationml/2006/ole">
                <mc:AlternateContent xmlns:mc="http://schemas.openxmlformats.org/markup-compatibility/2006">
                  <mc:Choice xmlns:v="urn:schemas-microsoft-com:vml" Requires="v">
                    <p:oleObj spid="_x0000_s17528" name="Equation" r:id="rId11" imgW="190417" imgH="152334" progId="Equation.DSMT4">
                      <p:embed/>
                    </p:oleObj>
                  </mc:Choice>
                  <mc:Fallback>
                    <p:oleObj name="Equation" r:id="rId11" imgW="190417" imgH="152334" progId="Equation.DSMT4">
                      <p:embed/>
                      <p:pic>
                        <p:nvPicPr>
                          <p:cNvPr id="0" name="Объект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7" y="6533"/>
                            <a:ext cx="3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4" name="Объект 15"/>
              <p:cNvGraphicFramePr>
                <a:graphicFrameLocks noChangeAspect="1"/>
              </p:cNvGraphicFramePr>
              <p:nvPr/>
            </p:nvGraphicFramePr>
            <p:xfrm>
              <a:off x="4151" y="6533"/>
              <a:ext cx="322" cy="240"/>
            </p:xfrm>
            <a:graphic>
              <a:graphicData uri="http://schemas.openxmlformats.org/presentationml/2006/ole">
                <mc:AlternateContent xmlns:mc="http://schemas.openxmlformats.org/markup-compatibility/2006">
                  <mc:Choice xmlns:v="urn:schemas-microsoft-com:vml" Requires="v">
                    <p:oleObj spid="_x0000_s17529" name="Equation" r:id="rId13" imgW="203024" imgH="152268" progId="Equation.DSMT4">
                      <p:embed/>
                    </p:oleObj>
                  </mc:Choice>
                  <mc:Fallback>
                    <p:oleObj name="Equation" r:id="rId13" imgW="203024" imgH="152268" progId="Equation.DSMT4">
                      <p:embed/>
                      <p:pic>
                        <p:nvPicPr>
                          <p:cNvPr id="0" name="Объект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51" y="6533"/>
                            <a:ext cx="32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5" name="Объект 16"/>
              <p:cNvGraphicFramePr>
                <a:graphicFrameLocks noChangeAspect="1"/>
              </p:cNvGraphicFramePr>
              <p:nvPr/>
            </p:nvGraphicFramePr>
            <p:xfrm>
              <a:off x="7294" y="6533"/>
              <a:ext cx="302" cy="240"/>
            </p:xfrm>
            <a:graphic>
              <a:graphicData uri="http://schemas.openxmlformats.org/presentationml/2006/ole">
                <mc:AlternateContent xmlns:mc="http://schemas.openxmlformats.org/markup-compatibility/2006">
                  <mc:Choice xmlns:v="urn:schemas-microsoft-com:vml" Requires="v">
                    <p:oleObj spid="_x0000_s17530" name="Equation" r:id="rId15" imgW="190417" imgH="152334" progId="Equation.DSMT4">
                      <p:embed/>
                    </p:oleObj>
                  </mc:Choice>
                  <mc:Fallback>
                    <p:oleObj name="Equation" r:id="rId15" imgW="190417" imgH="152334" progId="Equation.DSMT4">
                      <p:embed/>
                      <p:pic>
                        <p:nvPicPr>
                          <p:cNvPr id="0" name="Объект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94" y="6533"/>
                            <a:ext cx="3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6" name="Объект 17"/>
              <p:cNvGraphicFramePr>
                <a:graphicFrameLocks noChangeAspect="1"/>
              </p:cNvGraphicFramePr>
              <p:nvPr/>
            </p:nvGraphicFramePr>
            <p:xfrm>
              <a:off x="2665" y="6533"/>
              <a:ext cx="181" cy="240"/>
            </p:xfrm>
            <a:graphic>
              <a:graphicData uri="http://schemas.openxmlformats.org/presentationml/2006/ole">
                <mc:AlternateContent xmlns:mc="http://schemas.openxmlformats.org/markup-compatibility/2006">
                  <mc:Choice xmlns:v="urn:schemas-microsoft-com:vml" Requires="v">
                    <p:oleObj spid="_x0000_s17531" name="Equation" r:id="rId17" imgW="114151" imgH="152202" progId="Equation.DSMT4">
                      <p:embed/>
                    </p:oleObj>
                  </mc:Choice>
                  <mc:Fallback>
                    <p:oleObj name="Equation" r:id="rId17" imgW="114151" imgH="152202" progId="Equation.DSMT4">
                      <p:embed/>
                      <p:pic>
                        <p:nvPicPr>
                          <p:cNvPr id="0" name="Объект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5" y="6533"/>
                            <a:ext cx="18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7" name="Объект 18"/>
              <p:cNvGraphicFramePr>
                <a:graphicFrameLocks noChangeAspect="1"/>
              </p:cNvGraphicFramePr>
              <p:nvPr/>
            </p:nvGraphicFramePr>
            <p:xfrm>
              <a:off x="8834" y="6533"/>
              <a:ext cx="322" cy="240"/>
            </p:xfrm>
            <a:graphic>
              <a:graphicData uri="http://schemas.openxmlformats.org/presentationml/2006/ole">
                <mc:AlternateContent xmlns:mc="http://schemas.openxmlformats.org/markup-compatibility/2006">
                  <mc:Choice xmlns:v="urn:schemas-microsoft-com:vml" Requires="v">
                    <p:oleObj spid="_x0000_s17532" name="Equation" r:id="rId19" imgW="203024" imgH="152268" progId="Equation.DSMT4">
                      <p:embed/>
                    </p:oleObj>
                  </mc:Choice>
                  <mc:Fallback>
                    <p:oleObj name="Equation" r:id="rId19" imgW="203024" imgH="152268" progId="Equation.DSMT4">
                      <p:embed/>
                      <p:pic>
                        <p:nvPicPr>
                          <p:cNvPr id="0" name="Объект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34" y="6533"/>
                            <a:ext cx="32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8" name="Объект 19"/>
              <p:cNvGraphicFramePr>
                <a:graphicFrameLocks noChangeAspect="1"/>
              </p:cNvGraphicFramePr>
              <p:nvPr/>
            </p:nvGraphicFramePr>
            <p:xfrm>
              <a:off x="2212" y="3894"/>
              <a:ext cx="523" cy="320"/>
            </p:xfrm>
            <a:graphic>
              <a:graphicData uri="http://schemas.openxmlformats.org/presentationml/2006/ole">
                <mc:AlternateContent xmlns:mc="http://schemas.openxmlformats.org/markup-compatibility/2006">
                  <mc:Choice xmlns:v="urn:schemas-microsoft-com:vml" Requires="v">
                    <p:oleObj spid="_x0000_s17533" name="Equation" r:id="rId21" imgW="330057" imgH="203112" progId="Equation.DSMT4">
                      <p:embed/>
                    </p:oleObj>
                  </mc:Choice>
                  <mc:Fallback>
                    <p:oleObj name="Equation" r:id="rId21" imgW="330057" imgH="203112" progId="Equation.DSMT4">
                      <p:embed/>
                      <p:pic>
                        <p:nvPicPr>
                          <p:cNvPr id="0" name="Объект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12" y="3894"/>
                            <a:ext cx="52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9" name="Объект 20"/>
              <p:cNvGraphicFramePr>
                <a:graphicFrameLocks noChangeAspect="1"/>
              </p:cNvGraphicFramePr>
              <p:nvPr/>
            </p:nvGraphicFramePr>
            <p:xfrm>
              <a:off x="2212" y="2902"/>
              <a:ext cx="523" cy="320"/>
            </p:xfrm>
            <a:graphic>
              <a:graphicData uri="http://schemas.openxmlformats.org/presentationml/2006/ole">
                <mc:AlternateContent xmlns:mc="http://schemas.openxmlformats.org/markup-compatibility/2006">
                  <mc:Choice xmlns:v="urn:schemas-microsoft-com:vml" Requires="v">
                    <p:oleObj spid="_x0000_s17534" name="Equation" r:id="rId23" imgW="330057" imgH="203112" progId="Equation.DSMT4">
                      <p:embed/>
                    </p:oleObj>
                  </mc:Choice>
                  <mc:Fallback>
                    <p:oleObj name="Equation" r:id="rId23" imgW="330057" imgH="203112" progId="Equation.DSMT4">
                      <p:embed/>
                      <p:pic>
                        <p:nvPicPr>
                          <p:cNvPr id="0" name="Объект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12" y="2902"/>
                            <a:ext cx="52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0" name="Объект 21"/>
              <p:cNvGraphicFramePr>
                <a:graphicFrameLocks noChangeAspect="1"/>
              </p:cNvGraphicFramePr>
              <p:nvPr/>
            </p:nvGraphicFramePr>
            <p:xfrm>
              <a:off x="2212" y="1931"/>
              <a:ext cx="523" cy="320"/>
            </p:xfrm>
            <a:graphic>
              <a:graphicData uri="http://schemas.openxmlformats.org/presentationml/2006/ole">
                <mc:AlternateContent xmlns:mc="http://schemas.openxmlformats.org/markup-compatibility/2006">
                  <mc:Choice xmlns:v="urn:schemas-microsoft-com:vml" Requires="v">
                    <p:oleObj spid="_x0000_s17535" name="Equation" r:id="rId25" imgW="330057" imgH="203112" progId="Equation.DSMT4">
                      <p:embed/>
                    </p:oleObj>
                  </mc:Choice>
                  <mc:Fallback>
                    <p:oleObj name="Equation" r:id="rId25" imgW="330057" imgH="203112" progId="Equation.DSMT4">
                      <p:embed/>
                      <p:pic>
                        <p:nvPicPr>
                          <p:cNvPr id="0" name="Объект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12" y="1931"/>
                            <a:ext cx="52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1" name="Объект 22"/>
              <p:cNvGraphicFramePr>
                <a:graphicFrameLocks noChangeAspect="1"/>
              </p:cNvGraphicFramePr>
              <p:nvPr/>
            </p:nvGraphicFramePr>
            <p:xfrm>
              <a:off x="2233" y="4884"/>
              <a:ext cx="502" cy="320"/>
            </p:xfrm>
            <a:graphic>
              <a:graphicData uri="http://schemas.openxmlformats.org/presentationml/2006/ole">
                <mc:AlternateContent xmlns:mc="http://schemas.openxmlformats.org/markup-compatibility/2006">
                  <mc:Choice xmlns:v="urn:schemas-microsoft-com:vml" Requires="v">
                    <p:oleObj spid="_x0000_s17536" name="Equation" r:id="rId27" imgW="317225" imgH="203024" progId="Equation.DSMT4">
                      <p:embed/>
                    </p:oleObj>
                  </mc:Choice>
                  <mc:Fallback>
                    <p:oleObj name="Equation" r:id="rId27" imgW="317225" imgH="203024" progId="Equation.DSMT4">
                      <p:embed/>
                      <p:pic>
                        <p:nvPicPr>
                          <p:cNvPr id="0" name="Объект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33" y="4884"/>
                            <a:ext cx="50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32" name="Freeform 17"/>
              <p:cNvSpPr>
                <a:spLocks/>
              </p:cNvSpPr>
              <p:nvPr/>
            </p:nvSpPr>
            <p:spPr bwMode="auto">
              <a:xfrm>
                <a:off x="4347" y="2171"/>
                <a:ext cx="567" cy="1"/>
              </a:xfrm>
              <a:custGeom>
                <a:avLst/>
                <a:gdLst>
                  <a:gd name="T0" fmla="*/ 0 w 834"/>
                  <a:gd name="T1" fmla="*/ 0 h 1"/>
                  <a:gd name="T2" fmla="*/ 567 w 834"/>
                  <a:gd name="T3" fmla="*/ 0 h 1"/>
                  <a:gd name="T4" fmla="*/ 0 60000 65536"/>
                  <a:gd name="T5" fmla="*/ 0 60000 65536"/>
                </a:gdLst>
                <a:ahLst/>
                <a:cxnLst>
                  <a:cxn ang="T4">
                    <a:pos x="T0" y="T1"/>
                  </a:cxn>
                  <a:cxn ang="T5">
                    <a:pos x="T2" y="T3"/>
                  </a:cxn>
                </a:cxnLst>
                <a:rect l="0" t="0" r="r" b="b"/>
                <a:pathLst>
                  <a:path w="834" h="1">
                    <a:moveTo>
                      <a:pt x="0" y="0"/>
                    </a:moveTo>
                    <a:cubicBezTo>
                      <a:pt x="347" y="0"/>
                      <a:pt x="695" y="0"/>
                      <a:pt x="834" y="0"/>
                    </a:cubicBezTo>
                  </a:path>
                </a:pathLst>
              </a:custGeom>
              <a:noFill/>
              <a:ln w="4445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7433" name="Freeform 18"/>
              <p:cNvSpPr>
                <a:spLocks/>
              </p:cNvSpPr>
              <p:nvPr/>
            </p:nvSpPr>
            <p:spPr bwMode="auto">
              <a:xfrm>
                <a:off x="5657" y="2171"/>
                <a:ext cx="567" cy="1"/>
              </a:xfrm>
              <a:custGeom>
                <a:avLst/>
                <a:gdLst>
                  <a:gd name="T0" fmla="*/ 0 w 834"/>
                  <a:gd name="T1" fmla="*/ 0 h 1"/>
                  <a:gd name="T2" fmla="*/ 567 w 834"/>
                  <a:gd name="T3" fmla="*/ 0 h 1"/>
                  <a:gd name="T4" fmla="*/ 0 60000 65536"/>
                  <a:gd name="T5" fmla="*/ 0 60000 65536"/>
                </a:gdLst>
                <a:ahLst/>
                <a:cxnLst>
                  <a:cxn ang="T4">
                    <a:pos x="T0" y="T1"/>
                  </a:cxn>
                  <a:cxn ang="T5">
                    <a:pos x="T2" y="T3"/>
                  </a:cxn>
                </a:cxnLst>
                <a:rect l="0" t="0" r="r" b="b"/>
                <a:pathLst>
                  <a:path w="834" h="1">
                    <a:moveTo>
                      <a:pt x="0" y="0"/>
                    </a:moveTo>
                    <a:cubicBezTo>
                      <a:pt x="347" y="0"/>
                      <a:pt x="695" y="0"/>
                      <a:pt x="834" y="0"/>
                    </a:cubicBezTo>
                  </a:path>
                </a:pathLst>
              </a:custGeom>
              <a:noFill/>
              <a:ln w="95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aphicFrame>
            <p:nvGraphicFramePr>
              <p:cNvPr id="17434" name="Объект 25"/>
              <p:cNvGraphicFramePr>
                <a:graphicFrameLocks noChangeAspect="1"/>
              </p:cNvGraphicFramePr>
              <p:nvPr/>
            </p:nvGraphicFramePr>
            <p:xfrm>
              <a:off x="6256" y="2045"/>
              <a:ext cx="2336" cy="281"/>
            </p:xfrm>
            <a:graphic>
              <a:graphicData uri="http://schemas.openxmlformats.org/presentationml/2006/ole">
                <mc:AlternateContent xmlns:mc="http://schemas.openxmlformats.org/markup-compatibility/2006">
                  <mc:Choice xmlns:v="urn:schemas-microsoft-com:vml" Requires="v">
                    <p:oleObj spid="_x0000_s17537" name="Equation" r:id="rId29" imgW="1472561" imgH="177723" progId="Equation.DSMT4">
                      <p:embed/>
                    </p:oleObj>
                  </mc:Choice>
                  <mc:Fallback>
                    <p:oleObj name="Equation" r:id="rId29" imgW="1472561" imgH="177723" progId="Equation.DSMT4">
                      <p:embed/>
                      <p:pic>
                        <p:nvPicPr>
                          <p:cNvPr id="0" name="Объект 2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56" y="2045"/>
                            <a:ext cx="2336" cy="2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5" name="Объект 26"/>
              <p:cNvGraphicFramePr>
                <a:graphicFrameLocks noChangeAspect="1"/>
              </p:cNvGraphicFramePr>
              <p:nvPr/>
            </p:nvGraphicFramePr>
            <p:xfrm>
              <a:off x="4904" y="2051"/>
              <a:ext cx="443" cy="242"/>
            </p:xfrm>
            <a:graphic>
              <a:graphicData uri="http://schemas.openxmlformats.org/presentationml/2006/ole">
                <mc:AlternateContent xmlns:mc="http://schemas.openxmlformats.org/markup-compatibility/2006">
                  <mc:Choice xmlns:v="urn:schemas-microsoft-com:vml" Requires="v">
                    <p:oleObj spid="_x0000_s17538" name="Equation" r:id="rId31" imgW="279279" imgH="152334" progId="Equation.DSMT4">
                      <p:embed/>
                    </p:oleObj>
                  </mc:Choice>
                  <mc:Fallback>
                    <p:oleObj name="Equation" r:id="rId31" imgW="279279" imgH="152334" progId="Equation.DSMT4">
                      <p:embed/>
                      <p:pic>
                        <p:nvPicPr>
                          <p:cNvPr id="0" name="Объект 2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04" y="2051"/>
                            <a:ext cx="443"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36" name="Rectangle 21"/>
              <p:cNvSpPr>
                <a:spLocks noChangeArrowheads="1"/>
              </p:cNvSpPr>
              <p:nvPr/>
            </p:nvSpPr>
            <p:spPr bwMode="auto">
              <a:xfrm>
                <a:off x="4304" y="5837"/>
                <a:ext cx="4577" cy="397"/>
              </a:xfrm>
              <a:prstGeom prst="rect">
                <a:avLst/>
              </a:prstGeom>
              <a:noFill/>
              <a:ln w="1270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7437" name="Rectangle 22"/>
              <p:cNvSpPr>
                <a:spLocks noChangeArrowheads="1"/>
              </p:cNvSpPr>
              <p:nvPr/>
            </p:nvSpPr>
            <p:spPr bwMode="auto">
              <a:xfrm>
                <a:off x="3230" y="2775"/>
                <a:ext cx="5673" cy="1994"/>
              </a:xfrm>
              <a:prstGeom prst="rect">
                <a:avLst/>
              </a:prstGeom>
              <a:noFill/>
              <a:ln w="1270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7438" name="Freeform 23"/>
              <p:cNvSpPr>
                <a:spLocks/>
              </p:cNvSpPr>
              <p:nvPr/>
            </p:nvSpPr>
            <p:spPr bwMode="auto">
              <a:xfrm>
                <a:off x="5630" y="4769"/>
                <a:ext cx="428" cy="1063"/>
              </a:xfrm>
              <a:custGeom>
                <a:avLst/>
                <a:gdLst>
                  <a:gd name="T0" fmla="*/ 0 w 428"/>
                  <a:gd name="T1" fmla="*/ 1063 h 1063"/>
                  <a:gd name="T2" fmla="*/ 428 w 428"/>
                  <a:gd name="T3" fmla="*/ 0 h 1063"/>
                  <a:gd name="T4" fmla="*/ 0 60000 65536"/>
                  <a:gd name="T5" fmla="*/ 0 60000 65536"/>
                </a:gdLst>
                <a:ahLst/>
                <a:cxnLst>
                  <a:cxn ang="T4">
                    <a:pos x="T0" y="T1"/>
                  </a:cxn>
                  <a:cxn ang="T5">
                    <a:pos x="T2" y="T3"/>
                  </a:cxn>
                </a:cxnLst>
                <a:rect l="0" t="0" r="r" b="b"/>
                <a:pathLst>
                  <a:path w="428" h="1063">
                    <a:moveTo>
                      <a:pt x="0" y="1063"/>
                    </a:moveTo>
                    <a:cubicBezTo>
                      <a:pt x="71" y="886"/>
                      <a:pt x="339" y="221"/>
                      <a:pt x="428" y="0"/>
                    </a:cubicBezTo>
                  </a:path>
                </a:pathLst>
              </a:custGeom>
              <a:noFill/>
              <a:ln w="12700" cap="flat">
                <a:solidFill>
                  <a:srgbClr val="0000FF"/>
                </a:solidFill>
                <a:prstDash val="dash"/>
                <a:round/>
                <a:headEnd/>
                <a:tailEnd type="stealth" w="sm" len="lg"/>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17439" name="Group 24"/>
              <p:cNvGrpSpPr>
                <a:grpSpLocks/>
              </p:cNvGrpSpPr>
              <p:nvPr/>
            </p:nvGrpSpPr>
            <p:grpSpPr bwMode="auto">
              <a:xfrm>
                <a:off x="3230" y="2775"/>
                <a:ext cx="5652" cy="1976"/>
                <a:chOff x="3230" y="2775"/>
                <a:chExt cx="5652" cy="1976"/>
              </a:xfrm>
            </p:grpSpPr>
            <p:pic>
              <p:nvPicPr>
                <p:cNvPr id="17440" name="Picture 25" descr="Eywide_25_90adj"/>
                <p:cNvPicPr>
                  <a:picLocks noChangeArrowheads="1"/>
                </p:cNvPicPr>
                <p:nvPr/>
              </p:nvPicPr>
              <p:blipFill>
                <a:blip r:embed="rId33">
                  <a:extLst>
                    <a:ext uri="{28A0092B-C50C-407E-A947-70E740481C1C}">
                      <a14:useLocalDpi xmlns:a14="http://schemas.microsoft.com/office/drawing/2010/main" val="0"/>
                    </a:ext>
                  </a:extLst>
                </a:blip>
                <a:srcRect l="12796" t="6656" r="9210" b="10312"/>
                <a:stretch>
                  <a:fillRect/>
                </a:stretch>
              </p:blipFill>
              <p:spPr bwMode="auto">
                <a:xfrm>
                  <a:off x="3684" y="2870"/>
                  <a:ext cx="5102"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41" name="Объект 34815"/>
                <p:cNvGraphicFramePr>
                  <a:graphicFrameLocks noChangeAspect="1"/>
                </p:cNvGraphicFramePr>
                <p:nvPr/>
              </p:nvGraphicFramePr>
              <p:xfrm>
                <a:off x="6963" y="4571"/>
                <a:ext cx="225" cy="180"/>
              </p:xfrm>
              <a:graphic>
                <a:graphicData uri="http://schemas.openxmlformats.org/presentationml/2006/ole">
                  <mc:AlternateContent xmlns:mc="http://schemas.openxmlformats.org/markup-compatibility/2006">
                    <mc:Choice xmlns:v="urn:schemas-microsoft-com:vml" Requires="v">
                      <p:oleObj spid="_x0000_s17539" name="Equation" r:id="rId34" imgW="190417" imgH="152334" progId="Equation.DSMT4">
                        <p:embed/>
                      </p:oleObj>
                    </mc:Choice>
                    <mc:Fallback>
                      <p:oleObj name="Equation" r:id="rId34" imgW="190417" imgH="152334" progId="Equation.DSMT4">
                        <p:embed/>
                        <p:pic>
                          <p:nvPicPr>
                            <p:cNvPr id="0" name="Объект 3481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63" y="4571"/>
                              <a:ext cx="22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2" name="Объект 34816"/>
                <p:cNvGraphicFramePr>
                  <a:graphicFrameLocks noChangeAspect="1"/>
                </p:cNvGraphicFramePr>
                <p:nvPr/>
              </p:nvGraphicFramePr>
              <p:xfrm>
                <a:off x="5262" y="4571"/>
                <a:ext cx="225" cy="180"/>
              </p:xfrm>
              <a:graphic>
                <a:graphicData uri="http://schemas.openxmlformats.org/presentationml/2006/ole">
                  <mc:AlternateContent xmlns:mc="http://schemas.openxmlformats.org/markup-compatibility/2006">
                    <mc:Choice xmlns:v="urn:schemas-microsoft-com:vml" Requires="v">
                      <p:oleObj spid="_x0000_s17540" name="Equation" r:id="rId36" imgW="190417" imgH="152334" progId="Equation.DSMT4">
                        <p:embed/>
                      </p:oleObj>
                    </mc:Choice>
                    <mc:Fallback>
                      <p:oleObj name="Equation" r:id="rId36" imgW="190417" imgH="152334" progId="Equation.DSMT4">
                        <p:embed/>
                        <p:pic>
                          <p:nvPicPr>
                            <p:cNvPr id="0" name="Объект 3481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2" y="4571"/>
                              <a:ext cx="22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3" name="Объект 34818"/>
                <p:cNvGraphicFramePr>
                  <a:graphicFrameLocks noChangeAspect="1"/>
                </p:cNvGraphicFramePr>
                <p:nvPr/>
              </p:nvGraphicFramePr>
              <p:xfrm>
                <a:off x="8642" y="4571"/>
                <a:ext cx="240" cy="180"/>
              </p:xfrm>
              <a:graphic>
                <a:graphicData uri="http://schemas.openxmlformats.org/presentationml/2006/ole">
                  <mc:AlternateContent xmlns:mc="http://schemas.openxmlformats.org/markup-compatibility/2006">
                    <mc:Choice xmlns:v="urn:schemas-microsoft-com:vml" Requires="v">
                      <p:oleObj spid="_x0000_s17541" name="Equation" r:id="rId38" imgW="203024" imgH="152268" progId="Equation.DSMT4">
                        <p:embed/>
                      </p:oleObj>
                    </mc:Choice>
                    <mc:Fallback>
                      <p:oleObj name="Equation" r:id="rId38" imgW="203024" imgH="152268" progId="Equation.DSMT4">
                        <p:embed/>
                        <p:pic>
                          <p:nvPicPr>
                            <p:cNvPr id="0" name="Объект 3481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642" y="457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4" name="Объект 34820"/>
                <p:cNvGraphicFramePr>
                  <a:graphicFrameLocks noChangeAspect="1"/>
                </p:cNvGraphicFramePr>
                <p:nvPr/>
              </p:nvGraphicFramePr>
              <p:xfrm>
                <a:off x="3644" y="4571"/>
                <a:ext cx="240" cy="180"/>
              </p:xfrm>
              <a:graphic>
                <a:graphicData uri="http://schemas.openxmlformats.org/presentationml/2006/ole">
                  <mc:AlternateContent xmlns:mc="http://schemas.openxmlformats.org/markup-compatibility/2006">
                    <mc:Choice xmlns:v="urn:schemas-microsoft-com:vml" Requires="v">
                      <p:oleObj spid="_x0000_s17542" name="Equation" r:id="rId40" imgW="203024" imgH="152268" progId="Equation.DSMT4">
                        <p:embed/>
                      </p:oleObj>
                    </mc:Choice>
                    <mc:Fallback>
                      <p:oleObj name="Equation" r:id="rId40" imgW="203024" imgH="152268" progId="Equation.DSMT4">
                        <p:embed/>
                        <p:pic>
                          <p:nvPicPr>
                            <p:cNvPr id="0" name="Объект 348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644" y="457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5" name="Объект 34821"/>
                <p:cNvGraphicFramePr>
                  <a:graphicFrameLocks noChangeAspect="1"/>
                </p:cNvGraphicFramePr>
                <p:nvPr/>
              </p:nvGraphicFramePr>
              <p:xfrm>
                <a:off x="3320" y="2775"/>
                <a:ext cx="390" cy="240"/>
              </p:xfrm>
              <a:graphic>
                <a:graphicData uri="http://schemas.openxmlformats.org/presentationml/2006/ole">
                  <mc:AlternateContent xmlns:mc="http://schemas.openxmlformats.org/markup-compatibility/2006">
                    <mc:Choice xmlns:v="urn:schemas-microsoft-com:vml" Requires="v">
                      <p:oleObj spid="_x0000_s17543" name="Equation" r:id="rId42" imgW="330057" imgH="203112" progId="Equation.DSMT4">
                        <p:embed/>
                      </p:oleObj>
                    </mc:Choice>
                    <mc:Fallback>
                      <p:oleObj name="Equation" r:id="rId42" imgW="330057" imgH="203112" progId="Equation.DSMT4">
                        <p:embed/>
                        <p:pic>
                          <p:nvPicPr>
                            <p:cNvPr id="0" name="Объект 348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20" y="2775"/>
                              <a:ext cx="39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6" name="Объект 34822"/>
                <p:cNvGraphicFramePr>
                  <a:graphicFrameLocks noChangeAspect="1"/>
                </p:cNvGraphicFramePr>
                <p:nvPr/>
              </p:nvGraphicFramePr>
              <p:xfrm>
                <a:off x="3320" y="3190"/>
                <a:ext cx="390" cy="240"/>
              </p:xfrm>
              <a:graphic>
                <a:graphicData uri="http://schemas.openxmlformats.org/presentationml/2006/ole">
                  <mc:AlternateContent xmlns:mc="http://schemas.openxmlformats.org/markup-compatibility/2006">
                    <mc:Choice xmlns:v="urn:schemas-microsoft-com:vml" Requires="v">
                      <p:oleObj spid="_x0000_s17544" name="Equation" r:id="rId44" imgW="330057" imgH="203112" progId="Equation.DSMT4">
                        <p:embed/>
                      </p:oleObj>
                    </mc:Choice>
                    <mc:Fallback>
                      <p:oleObj name="Equation" r:id="rId44" imgW="330057" imgH="203112" progId="Equation.DSMT4">
                        <p:embed/>
                        <p:pic>
                          <p:nvPicPr>
                            <p:cNvPr id="0" name="Объект 3482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320" y="3190"/>
                              <a:ext cx="39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7" name="Объект 34823"/>
                <p:cNvGraphicFramePr>
                  <a:graphicFrameLocks noChangeAspect="1"/>
                </p:cNvGraphicFramePr>
                <p:nvPr/>
              </p:nvGraphicFramePr>
              <p:xfrm>
                <a:off x="3230" y="3964"/>
                <a:ext cx="480" cy="240"/>
              </p:xfrm>
              <a:graphic>
                <a:graphicData uri="http://schemas.openxmlformats.org/presentationml/2006/ole">
                  <mc:AlternateContent xmlns:mc="http://schemas.openxmlformats.org/markup-compatibility/2006">
                    <mc:Choice xmlns:v="urn:schemas-microsoft-com:vml" Requires="v">
                      <p:oleObj spid="_x0000_s17545" name="Equation" r:id="rId46" imgW="406048" imgH="203024" progId="Equation.DSMT4">
                        <p:embed/>
                      </p:oleObj>
                    </mc:Choice>
                    <mc:Fallback>
                      <p:oleObj name="Equation" r:id="rId46" imgW="406048" imgH="203024" progId="Equation.DSMT4">
                        <p:embed/>
                        <p:pic>
                          <p:nvPicPr>
                            <p:cNvPr id="0" name="Объект 3482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230" y="3964"/>
                              <a:ext cx="4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8" name="Объект 34824"/>
                <p:cNvGraphicFramePr>
                  <a:graphicFrameLocks noChangeAspect="1"/>
                </p:cNvGraphicFramePr>
                <p:nvPr/>
              </p:nvGraphicFramePr>
              <p:xfrm>
                <a:off x="3230" y="4415"/>
                <a:ext cx="480" cy="240"/>
              </p:xfrm>
              <a:graphic>
                <a:graphicData uri="http://schemas.openxmlformats.org/presentationml/2006/ole">
                  <mc:AlternateContent xmlns:mc="http://schemas.openxmlformats.org/markup-compatibility/2006">
                    <mc:Choice xmlns:v="urn:schemas-microsoft-com:vml" Requires="v">
                      <p:oleObj spid="_x0000_s17546" name="Equation" r:id="rId48" imgW="406048" imgH="203024" progId="Equation.DSMT4">
                        <p:embed/>
                      </p:oleObj>
                    </mc:Choice>
                    <mc:Fallback>
                      <p:oleObj name="Equation" r:id="rId48" imgW="406048" imgH="203024" progId="Equation.DSMT4">
                        <p:embed/>
                        <p:pic>
                          <p:nvPicPr>
                            <p:cNvPr id="0" name="Объект 3482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230" y="4415"/>
                              <a:ext cx="4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49" name="Объект 34825"/>
                <p:cNvGraphicFramePr>
                  <a:graphicFrameLocks noChangeAspect="1"/>
                </p:cNvGraphicFramePr>
                <p:nvPr/>
              </p:nvGraphicFramePr>
              <p:xfrm>
                <a:off x="3575" y="3645"/>
                <a:ext cx="135" cy="180"/>
              </p:xfrm>
              <a:graphic>
                <a:graphicData uri="http://schemas.openxmlformats.org/presentationml/2006/ole">
                  <mc:AlternateContent xmlns:mc="http://schemas.openxmlformats.org/markup-compatibility/2006">
                    <mc:Choice xmlns:v="urn:schemas-microsoft-com:vml" Requires="v">
                      <p:oleObj spid="_x0000_s17547" name="Equation" r:id="rId50" imgW="114151" imgH="152202" progId="Equation.DSMT4">
                        <p:embed/>
                      </p:oleObj>
                    </mc:Choice>
                    <mc:Fallback>
                      <p:oleObj name="Equation" r:id="rId50" imgW="114151" imgH="152202" progId="Equation.DSMT4">
                        <p:embed/>
                        <p:pic>
                          <p:nvPicPr>
                            <p:cNvPr id="0" name="Объект 3482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575" y="3645"/>
                              <a:ext cx="13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50" name="Объект 34826"/>
                <p:cNvGraphicFramePr>
                  <a:graphicFrameLocks noChangeAspect="1"/>
                </p:cNvGraphicFramePr>
                <p:nvPr/>
              </p:nvGraphicFramePr>
              <p:xfrm>
                <a:off x="5189" y="2949"/>
                <a:ext cx="2074" cy="281"/>
              </p:xfrm>
              <a:graphic>
                <a:graphicData uri="http://schemas.openxmlformats.org/presentationml/2006/ole">
                  <mc:AlternateContent xmlns:mc="http://schemas.openxmlformats.org/markup-compatibility/2006">
                    <mc:Choice xmlns:v="urn:schemas-microsoft-com:vml" Requires="v">
                      <p:oleObj spid="_x0000_s17548" name="Equation" r:id="rId52" imgW="1307532" imgH="177723" progId="Equation.DSMT4">
                        <p:embed/>
                      </p:oleObj>
                    </mc:Choice>
                    <mc:Fallback>
                      <p:oleObj name="Equation" r:id="rId52" imgW="1307532" imgH="177723" progId="Equation.DSMT4">
                        <p:embed/>
                        <p:pic>
                          <p:nvPicPr>
                            <p:cNvPr id="0" name="Объект 3482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189" y="2949"/>
                              <a:ext cx="207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pic>
          <p:nvPicPr>
            <p:cNvPr id="17418" name="Picture 60"/>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23528" y="355806"/>
              <a:ext cx="14732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A19F899D-20E1-4B01-9CC0-FAEEE5B4DAF4}" type="slidenum">
              <a:rPr lang="ru-RU" altLang="ru-RU" sz="1200" b="0">
                <a:latin typeface="Tahoma" panose="020B0604030504040204" pitchFamily="34" charset="0"/>
              </a:rPr>
              <a:pPr eaLnBrk="1" hangingPunct="1"/>
              <a:t>16</a:t>
            </a:fld>
            <a:endParaRPr lang="ru-RU" altLang="ru-RU" sz="1200" b="0">
              <a:latin typeface="Tahoma" panose="020B0604030504040204" pitchFamily="34" charset="0"/>
            </a:endParaRPr>
          </a:p>
        </p:txBody>
      </p:sp>
      <p:sp>
        <p:nvSpPr>
          <p:cNvPr id="103434" name="Text Box 10"/>
          <p:cNvSpPr txBox="1">
            <a:spLocks noChangeArrowheads="1"/>
          </p:cNvSpPr>
          <p:nvPr/>
        </p:nvSpPr>
        <p:spPr bwMode="auto">
          <a:xfrm>
            <a:off x="1223963" y="2781300"/>
            <a:ext cx="6696075" cy="646113"/>
          </a:xfrm>
          <a:prstGeom prst="rect">
            <a:avLst/>
          </a:prstGeom>
          <a:noFill/>
          <a:ln>
            <a:noFill/>
          </a:ln>
          <a:effectLst/>
          <a:extLst/>
        </p:spPr>
        <p:txBody>
          <a:bodyPr>
            <a:spAutoFit/>
          </a:bodyPr>
          <a:lstStyle/>
          <a:p>
            <a:pPr algn="ctr">
              <a:spcBef>
                <a:spcPct val="50000"/>
              </a:spcBef>
              <a:defRPr/>
            </a:pPr>
            <a:r>
              <a:rPr lang="en-US" sz="3600" dirty="0">
                <a:solidFill>
                  <a:schemeClr val="hlink"/>
                </a:solidFill>
                <a:effectLst>
                  <a:outerShdw blurRad="38100" dist="38100" dir="2700000" algn="tl">
                    <a:srgbClr val="000000"/>
                  </a:outerShdw>
                </a:effectLst>
                <a:cs typeface="+mn-cs"/>
              </a:rPr>
              <a:t>Thank you for your attention</a:t>
            </a:r>
            <a:r>
              <a:rPr lang="ru-RU" sz="3600" dirty="0">
                <a:solidFill>
                  <a:schemeClr val="hlink"/>
                </a:solidFill>
                <a:effectLst>
                  <a:outerShdw blurRad="38100" dist="38100" dir="2700000" algn="tl">
                    <a:srgbClr val="000000"/>
                  </a:outerShdw>
                </a:effectLs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3434"/>
                                        </p:tgtEl>
                                        <p:attrNameLst>
                                          <p:attrName>style.visibility</p:attrName>
                                        </p:attrNameLst>
                                      </p:cBhvr>
                                      <p:to>
                                        <p:strVal val="visible"/>
                                      </p:to>
                                    </p:set>
                                    <p:set>
                                      <p:cBhvr>
                                        <p:cTn id="7" dur="341" fill="hold">
                                          <p:stCondLst>
                                            <p:cond delay="0"/>
                                          </p:stCondLst>
                                        </p:cTn>
                                        <p:tgtEl>
                                          <p:spTgt spid="103434"/>
                                        </p:tgtEl>
                                        <p:attrNameLst>
                                          <p:attrName>style.rotation</p:attrName>
                                        </p:attrNameLst>
                                      </p:cBhvr>
                                      <p:to>
                                        <p:strVal val="-45.0"/>
                                      </p:to>
                                    </p:set>
                                    <p:anim calcmode="lin" valueType="num">
                                      <p:cBhvr>
                                        <p:cTn id="8" dur="341" fill="hold">
                                          <p:stCondLst>
                                            <p:cond delay="341"/>
                                          </p:stCondLst>
                                        </p:cTn>
                                        <p:tgtEl>
                                          <p:spTgt spid="103434"/>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103434"/>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103434"/>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10343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7191375" y="6356350"/>
            <a:ext cx="1905000" cy="457200"/>
          </a:xfrm>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9CF49D0A-ED8A-4553-9B24-71BE07A89399}" type="slidenum">
              <a:rPr lang="ru-RU" altLang="ru-RU" sz="1200" b="0">
                <a:latin typeface="Tahoma" panose="020B0604030504040204" pitchFamily="34" charset="0"/>
              </a:rPr>
              <a:pPr eaLnBrk="1" hangingPunct="1"/>
              <a:t>2</a:t>
            </a:fld>
            <a:endParaRPr lang="ru-RU" altLang="ru-RU" sz="1200" b="0">
              <a:latin typeface="Tahoma" panose="020B0604030504040204" pitchFamily="34" charset="0"/>
            </a:endParaRPr>
          </a:p>
        </p:txBody>
      </p:sp>
      <p:sp>
        <p:nvSpPr>
          <p:cNvPr id="4099"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0" name="Rectangle 7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1" name="Rectangle 7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2" name="Rectangle 7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3" name="Rectangle 1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4" name="Rectangle 1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5" name="Rectangle 1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6" name="Rectangle 1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7" name="Rectangle 1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8" name="Rectangle 14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09" name="Rectangle 14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10" name="Rectangle 14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11" name="Rectangle 26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12" name="Rectangle 2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13" name="Rectangle 27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14" name="Rectangle 27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4115" name="Rectangle 3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pSp>
        <p:nvGrpSpPr>
          <p:cNvPr id="4116" name="Группа 1"/>
          <p:cNvGrpSpPr>
            <a:grpSpLocks/>
          </p:cNvGrpSpPr>
          <p:nvPr/>
        </p:nvGrpSpPr>
        <p:grpSpPr bwMode="auto">
          <a:xfrm>
            <a:off x="179388" y="188913"/>
            <a:ext cx="8756650" cy="431800"/>
            <a:chOff x="179512" y="188913"/>
            <a:chExt cx="8756527" cy="432000"/>
          </a:xfrm>
        </p:grpSpPr>
        <p:sp>
          <p:nvSpPr>
            <p:cNvPr id="4146"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4147"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Case with dielectric</a:t>
              </a:r>
              <a:endParaRPr lang="ru-RU" altLang="ru-RU"/>
            </a:p>
          </p:txBody>
        </p:sp>
      </p:grpSp>
      <p:pic>
        <p:nvPicPr>
          <p:cNvPr id="4123" name="Picture 11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773113"/>
            <a:ext cx="5040313" cy="1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Группа 6"/>
          <p:cNvGrpSpPr/>
          <p:nvPr/>
        </p:nvGrpSpPr>
        <p:grpSpPr>
          <a:xfrm>
            <a:off x="73025" y="4552950"/>
            <a:ext cx="8804275" cy="425450"/>
            <a:chOff x="73025" y="4552950"/>
            <a:chExt cx="8804275" cy="425450"/>
          </a:xfrm>
        </p:grpSpPr>
        <p:graphicFrame>
          <p:nvGraphicFramePr>
            <p:cNvPr id="4117" name="Объект 105"/>
            <p:cNvGraphicFramePr>
              <a:graphicFrameLocks noChangeAspect="1"/>
            </p:cNvGraphicFramePr>
            <p:nvPr>
              <p:extLst>
                <p:ext uri="{D42A27DB-BD31-4B8C-83A1-F6EECF244321}">
                  <p14:modId xmlns:p14="http://schemas.microsoft.com/office/powerpoint/2010/main" val="293523345"/>
                </p:ext>
              </p:extLst>
            </p:nvPr>
          </p:nvGraphicFramePr>
          <p:xfrm>
            <a:off x="7848600" y="4648200"/>
            <a:ext cx="1028700" cy="285750"/>
          </p:xfrm>
          <a:graphic>
            <a:graphicData uri="http://schemas.openxmlformats.org/presentationml/2006/ole">
              <mc:AlternateContent xmlns:mc="http://schemas.openxmlformats.org/markup-compatibility/2006">
                <mc:Choice xmlns:v="urn:schemas-microsoft-com:vml" Requires="v">
                  <p:oleObj spid="_x0000_s4240" name="Equation" r:id="rId4" imgW="685800" imgH="190500" progId="Equation.DSMT4">
                    <p:embed/>
                  </p:oleObj>
                </mc:Choice>
                <mc:Fallback>
                  <p:oleObj name="Equation" r:id="rId4" imgW="685800" imgH="190500" progId="Equation.DSMT4">
                    <p:embed/>
                    <p:pic>
                      <p:nvPicPr>
                        <p:cNvPr id="0" name="Объект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648200"/>
                          <a:ext cx="1028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18" name="Объект 106"/>
            <p:cNvGraphicFramePr>
              <a:graphicFrameLocks noChangeAspect="1"/>
            </p:cNvGraphicFramePr>
            <p:nvPr>
              <p:extLst>
                <p:ext uri="{D42A27DB-BD31-4B8C-83A1-F6EECF244321}">
                  <p14:modId xmlns:p14="http://schemas.microsoft.com/office/powerpoint/2010/main" val="892170061"/>
                </p:ext>
              </p:extLst>
            </p:nvPr>
          </p:nvGraphicFramePr>
          <p:xfrm>
            <a:off x="6645275" y="4649788"/>
            <a:ext cx="819150" cy="285750"/>
          </p:xfrm>
          <a:graphic>
            <a:graphicData uri="http://schemas.openxmlformats.org/presentationml/2006/ole">
              <mc:AlternateContent xmlns:mc="http://schemas.openxmlformats.org/markup-compatibility/2006">
                <mc:Choice xmlns:v="urn:schemas-microsoft-com:vml" Requires="v">
                  <p:oleObj spid="_x0000_s4241" name="Equation" r:id="rId6" imgW="545863" imgH="190417" progId="Equation.DSMT4">
                    <p:embed/>
                  </p:oleObj>
                </mc:Choice>
                <mc:Fallback>
                  <p:oleObj name="Equation" r:id="rId6" imgW="545863" imgH="190417" progId="Equation.DSMT4">
                    <p:embed/>
                    <p:pic>
                      <p:nvPicPr>
                        <p:cNvPr id="0" name="Объект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5275" y="4649788"/>
                          <a:ext cx="8191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25" name="TextBox 232"/>
            <p:cNvSpPr txBox="1">
              <a:spLocks noChangeArrowheads="1"/>
            </p:cNvSpPr>
            <p:nvPr/>
          </p:nvSpPr>
          <p:spPr bwMode="auto">
            <a:xfrm>
              <a:off x="73025" y="4605338"/>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dirty="0">
                  <a:latin typeface="Times" panose="02020603050405020304" pitchFamily="18" charset="0"/>
                  <a:cs typeface="Times New Roman" panose="02020603050405020304" pitchFamily="18" charset="0"/>
                </a:rPr>
                <a:t>Reflected field: </a:t>
              </a:r>
              <a:endParaRPr lang="ru-RU" altLang="ru-RU" sz="1600" dirty="0">
                <a:latin typeface="Times New Roman" panose="02020603050405020304" pitchFamily="18" charset="0"/>
                <a:cs typeface="Times New Roman" panose="02020603050405020304" pitchFamily="18" charset="0"/>
              </a:endParaRPr>
            </a:p>
          </p:txBody>
        </p:sp>
        <p:graphicFrame>
          <p:nvGraphicFramePr>
            <p:cNvPr id="4126" name="Объект 43"/>
            <p:cNvGraphicFramePr>
              <a:graphicFrameLocks noChangeAspect="1"/>
            </p:cNvGraphicFramePr>
            <p:nvPr>
              <p:extLst>
                <p:ext uri="{D42A27DB-BD31-4B8C-83A1-F6EECF244321}">
                  <p14:modId xmlns:p14="http://schemas.microsoft.com/office/powerpoint/2010/main" val="1217256683"/>
                </p:ext>
              </p:extLst>
            </p:nvPr>
          </p:nvGraphicFramePr>
          <p:xfrm>
            <a:off x="1663700" y="4559300"/>
            <a:ext cx="2743200" cy="419100"/>
          </p:xfrm>
          <a:graphic>
            <a:graphicData uri="http://schemas.openxmlformats.org/presentationml/2006/ole">
              <mc:AlternateContent xmlns:mc="http://schemas.openxmlformats.org/markup-compatibility/2006">
                <mc:Choice xmlns:v="urn:schemas-microsoft-com:vml" Requires="v">
                  <p:oleObj spid="_x0000_s4242" name="Equation" r:id="rId8" imgW="1828800" imgH="279400" progId="Equation.DSMT4">
                    <p:embed/>
                  </p:oleObj>
                </mc:Choice>
                <mc:Fallback>
                  <p:oleObj name="Equation" r:id="rId8" imgW="1828800" imgH="279400" progId="Equation.DSMT4">
                    <p:embed/>
                    <p:pic>
                      <p:nvPicPr>
                        <p:cNvPr id="0" name="Объект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3700" y="4559300"/>
                          <a:ext cx="2743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27" name="Объект 44"/>
            <p:cNvGraphicFramePr>
              <a:graphicFrameLocks noChangeAspect="1"/>
            </p:cNvGraphicFramePr>
            <p:nvPr>
              <p:extLst>
                <p:ext uri="{D42A27DB-BD31-4B8C-83A1-F6EECF244321}">
                  <p14:modId xmlns:p14="http://schemas.microsoft.com/office/powerpoint/2010/main" val="600088568"/>
                </p:ext>
              </p:extLst>
            </p:nvPr>
          </p:nvGraphicFramePr>
          <p:xfrm>
            <a:off x="4595813" y="4552950"/>
            <a:ext cx="1752600" cy="400050"/>
          </p:xfrm>
          <a:graphic>
            <a:graphicData uri="http://schemas.openxmlformats.org/presentationml/2006/ole">
              <mc:AlternateContent xmlns:mc="http://schemas.openxmlformats.org/markup-compatibility/2006">
                <mc:Choice xmlns:v="urn:schemas-microsoft-com:vml" Requires="v">
                  <p:oleObj spid="_x0000_s4243" name="Equation" r:id="rId10" imgW="1167893" imgH="266584" progId="Equation.DSMT4">
                    <p:embed/>
                  </p:oleObj>
                </mc:Choice>
                <mc:Fallback>
                  <p:oleObj name="Equation" r:id="rId10" imgW="1167893" imgH="266584" progId="Equation.DSMT4">
                    <p:embed/>
                    <p:pic>
                      <p:nvPicPr>
                        <p:cNvPr id="0" name="Объект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5813" y="455295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Группа 2"/>
          <p:cNvGrpSpPr/>
          <p:nvPr/>
        </p:nvGrpSpPr>
        <p:grpSpPr>
          <a:xfrm>
            <a:off x="73025" y="2420938"/>
            <a:ext cx="8882063" cy="762000"/>
            <a:chOff x="73025" y="2420938"/>
            <a:chExt cx="8882063" cy="762000"/>
          </a:xfrm>
        </p:grpSpPr>
        <p:sp>
          <p:nvSpPr>
            <p:cNvPr id="4128" name="TextBox 232"/>
            <p:cNvSpPr txBox="1">
              <a:spLocks noChangeArrowheads="1"/>
            </p:cNvSpPr>
            <p:nvPr/>
          </p:nvSpPr>
          <p:spPr bwMode="auto">
            <a:xfrm>
              <a:off x="73025" y="2643188"/>
              <a:ext cx="1474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buClr>
                  <a:srgbClr val="FF0000"/>
                </a:buClr>
              </a:pPr>
              <a:r>
                <a:rPr lang="en-US" altLang="ru-RU" sz="1600" dirty="0">
                  <a:latin typeface="Times" panose="02020603050405020304" pitchFamily="18" charset="0"/>
                  <a:cs typeface="Times New Roman" panose="02020603050405020304" pitchFamily="18" charset="0"/>
                </a:rPr>
                <a:t>Incident field: </a:t>
              </a:r>
              <a:endParaRPr lang="ru-RU" altLang="ru-RU" sz="1600" dirty="0">
                <a:latin typeface="Times New Roman" panose="02020603050405020304" pitchFamily="18" charset="0"/>
                <a:cs typeface="Times New Roman" panose="02020603050405020304" pitchFamily="18" charset="0"/>
              </a:endParaRPr>
            </a:p>
          </p:txBody>
        </p:sp>
        <p:graphicFrame>
          <p:nvGraphicFramePr>
            <p:cNvPr id="4129" name="Объект 46"/>
            <p:cNvGraphicFramePr>
              <a:graphicFrameLocks noChangeAspect="1"/>
            </p:cNvGraphicFramePr>
            <p:nvPr>
              <p:extLst>
                <p:ext uri="{D42A27DB-BD31-4B8C-83A1-F6EECF244321}">
                  <p14:modId xmlns:p14="http://schemas.microsoft.com/office/powerpoint/2010/main" val="3625633425"/>
                </p:ext>
              </p:extLst>
            </p:nvPr>
          </p:nvGraphicFramePr>
          <p:xfrm>
            <a:off x="1543050" y="2420938"/>
            <a:ext cx="4000500" cy="762000"/>
          </p:xfrm>
          <a:graphic>
            <a:graphicData uri="http://schemas.openxmlformats.org/presentationml/2006/ole">
              <mc:AlternateContent xmlns:mc="http://schemas.openxmlformats.org/markup-compatibility/2006">
                <mc:Choice xmlns:v="urn:schemas-microsoft-com:vml" Requires="v">
                  <p:oleObj spid="_x0000_s4244" name="Equation" r:id="rId12" imgW="2667000" imgH="508000" progId="Equation.DSMT4">
                    <p:embed/>
                  </p:oleObj>
                </mc:Choice>
                <mc:Fallback>
                  <p:oleObj name="Equation" r:id="rId12" imgW="2667000" imgH="508000" progId="Equation.DSMT4">
                    <p:embed/>
                    <p:pic>
                      <p:nvPicPr>
                        <p:cNvPr id="0" name="Объект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050" y="2420938"/>
                          <a:ext cx="400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0" name="Объект 47"/>
            <p:cNvGraphicFramePr>
              <a:graphicFrameLocks noChangeAspect="1"/>
            </p:cNvGraphicFramePr>
            <p:nvPr>
              <p:extLst>
                <p:ext uri="{D42A27DB-BD31-4B8C-83A1-F6EECF244321}">
                  <p14:modId xmlns:p14="http://schemas.microsoft.com/office/powerpoint/2010/main" val="50766301"/>
                </p:ext>
              </p:extLst>
            </p:nvPr>
          </p:nvGraphicFramePr>
          <p:xfrm>
            <a:off x="5635625" y="2613025"/>
            <a:ext cx="1733550" cy="381000"/>
          </p:xfrm>
          <a:graphic>
            <a:graphicData uri="http://schemas.openxmlformats.org/presentationml/2006/ole">
              <mc:AlternateContent xmlns:mc="http://schemas.openxmlformats.org/markup-compatibility/2006">
                <mc:Choice xmlns:v="urn:schemas-microsoft-com:vml" Requires="v">
                  <p:oleObj spid="_x0000_s4245" name="Equation" r:id="rId14" imgW="1155700" imgH="254000" progId="Equation.DSMT4">
                    <p:embed/>
                  </p:oleObj>
                </mc:Choice>
                <mc:Fallback>
                  <p:oleObj name="Equation" r:id="rId14" imgW="1155700" imgH="254000" progId="Equation.DSMT4">
                    <p:embed/>
                    <p:pic>
                      <p:nvPicPr>
                        <p:cNvPr id="0" name="Объект 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5625" y="2613025"/>
                          <a:ext cx="1733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1" name="Объект 49"/>
            <p:cNvGraphicFramePr>
              <a:graphicFrameLocks noChangeAspect="1"/>
            </p:cNvGraphicFramePr>
            <p:nvPr>
              <p:extLst>
                <p:ext uri="{D42A27DB-BD31-4B8C-83A1-F6EECF244321}">
                  <p14:modId xmlns:p14="http://schemas.microsoft.com/office/powerpoint/2010/main" val="1321603530"/>
                </p:ext>
              </p:extLst>
            </p:nvPr>
          </p:nvGraphicFramePr>
          <p:xfrm>
            <a:off x="8326438" y="2728913"/>
            <a:ext cx="628650" cy="265112"/>
          </p:xfrm>
          <a:graphic>
            <a:graphicData uri="http://schemas.openxmlformats.org/presentationml/2006/ole">
              <mc:AlternateContent xmlns:mc="http://schemas.openxmlformats.org/markup-compatibility/2006">
                <mc:Choice xmlns:v="urn:schemas-microsoft-com:vml" Requires="v">
                  <p:oleObj spid="_x0000_s4246" name="Equation" r:id="rId16" imgW="418918" imgH="177723" progId="Equation.DSMT4">
                    <p:embed/>
                  </p:oleObj>
                </mc:Choice>
                <mc:Fallback>
                  <p:oleObj name="Equation" r:id="rId16" imgW="418918" imgH="177723" progId="Equation.DSMT4">
                    <p:embed/>
                    <p:pic>
                      <p:nvPicPr>
                        <p:cNvPr id="0" name="Объект 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26438" y="2728913"/>
                          <a:ext cx="6286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3" name="Объект 53"/>
            <p:cNvGraphicFramePr>
              <a:graphicFrameLocks noChangeAspect="1"/>
            </p:cNvGraphicFramePr>
            <p:nvPr>
              <p:extLst>
                <p:ext uri="{D42A27DB-BD31-4B8C-83A1-F6EECF244321}">
                  <p14:modId xmlns:p14="http://schemas.microsoft.com/office/powerpoint/2010/main" val="3281153632"/>
                </p:ext>
              </p:extLst>
            </p:nvPr>
          </p:nvGraphicFramePr>
          <p:xfrm>
            <a:off x="7521575" y="2735263"/>
            <a:ext cx="723900" cy="246062"/>
          </p:xfrm>
          <a:graphic>
            <a:graphicData uri="http://schemas.openxmlformats.org/presentationml/2006/ole">
              <mc:AlternateContent xmlns:mc="http://schemas.openxmlformats.org/markup-compatibility/2006">
                <mc:Choice xmlns:v="urn:schemas-microsoft-com:vml" Requires="v">
                  <p:oleObj spid="_x0000_s4247" name="Equation" r:id="rId18" imgW="482391" imgH="165028" progId="Equation.DSMT4">
                    <p:embed/>
                  </p:oleObj>
                </mc:Choice>
                <mc:Fallback>
                  <p:oleObj name="Equation" r:id="rId18" imgW="482391" imgH="165028" progId="Equation.DSMT4">
                    <p:embed/>
                    <p:pic>
                      <p:nvPicPr>
                        <p:cNvPr id="0" name="Объект 5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21575" y="2735263"/>
                          <a:ext cx="723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 name="Группа 9"/>
          <p:cNvGrpSpPr/>
          <p:nvPr/>
        </p:nvGrpSpPr>
        <p:grpSpPr>
          <a:xfrm>
            <a:off x="234950" y="5668963"/>
            <a:ext cx="8378825" cy="966787"/>
            <a:chOff x="234950" y="5668963"/>
            <a:chExt cx="8378825" cy="966787"/>
          </a:xfrm>
        </p:grpSpPr>
        <p:graphicFrame>
          <p:nvGraphicFramePr>
            <p:cNvPr id="4119" name="Объект 114"/>
            <p:cNvGraphicFramePr>
              <a:graphicFrameLocks noChangeAspect="1"/>
            </p:cNvGraphicFramePr>
            <p:nvPr>
              <p:extLst>
                <p:ext uri="{D42A27DB-BD31-4B8C-83A1-F6EECF244321}">
                  <p14:modId xmlns:p14="http://schemas.microsoft.com/office/powerpoint/2010/main" val="1842932073"/>
                </p:ext>
              </p:extLst>
            </p:nvPr>
          </p:nvGraphicFramePr>
          <p:xfrm>
            <a:off x="234950" y="5716588"/>
            <a:ext cx="952500" cy="361950"/>
          </p:xfrm>
          <a:graphic>
            <a:graphicData uri="http://schemas.openxmlformats.org/presentationml/2006/ole">
              <mc:AlternateContent xmlns:mc="http://schemas.openxmlformats.org/markup-compatibility/2006">
                <mc:Choice xmlns:v="urn:schemas-microsoft-com:vml" Requires="v">
                  <p:oleObj spid="_x0000_s4248" name="Equation" r:id="rId20" imgW="634725" imgH="241195" progId="Equation.DSMT4">
                    <p:embed/>
                  </p:oleObj>
                </mc:Choice>
                <mc:Fallback>
                  <p:oleObj name="Equation" r:id="rId20" imgW="634725" imgH="241195" progId="Equation.DSMT4">
                    <p:embed/>
                    <p:pic>
                      <p:nvPicPr>
                        <p:cNvPr id="0" name="Объект 1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4950" y="5716588"/>
                          <a:ext cx="9525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20" name="Объект 116"/>
            <p:cNvGraphicFramePr>
              <a:graphicFrameLocks noChangeAspect="1"/>
            </p:cNvGraphicFramePr>
            <p:nvPr>
              <p:extLst>
                <p:ext uri="{D42A27DB-BD31-4B8C-83A1-F6EECF244321}">
                  <p14:modId xmlns:p14="http://schemas.microsoft.com/office/powerpoint/2010/main" val="3496071802"/>
                </p:ext>
              </p:extLst>
            </p:nvPr>
          </p:nvGraphicFramePr>
          <p:xfrm>
            <a:off x="254000" y="6292850"/>
            <a:ext cx="3314700" cy="342900"/>
          </p:xfrm>
          <a:graphic>
            <a:graphicData uri="http://schemas.openxmlformats.org/presentationml/2006/ole">
              <mc:AlternateContent xmlns:mc="http://schemas.openxmlformats.org/markup-compatibility/2006">
                <mc:Choice xmlns:v="urn:schemas-microsoft-com:vml" Requires="v">
                  <p:oleObj spid="_x0000_s4249" name="Equation" r:id="rId22" imgW="2209680" imgH="228600" progId="Equation.DSMT4">
                    <p:embed/>
                  </p:oleObj>
                </mc:Choice>
                <mc:Fallback>
                  <p:oleObj name="Equation" r:id="rId22" imgW="2209680" imgH="228600" progId="Equation.DSMT4">
                    <p:embed/>
                    <p:pic>
                      <p:nvPicPr>
                        <p:cNvPr id="0" name="Объект 1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4000" y="6292850"/>
                          <a:ext cx="3314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21" name="Объект 117"/>
            <p:cNvGraphicFramePr>
              <a:graphicFrameLocks noChangeAspect="1"/>
            </p:cNvGraphicFramePr>
            <p:nvPr>
              <p:extLst>
                <p:ext uri="{D42A27DB-BD31-4B8C-83A1-F6EECF244321}">
                  <p14:modId xmlns:p14="http://schemas.microsoft.com/office/powerpoint/2010/main" val="1703944068"/>
                </p:ext>
              </p:extLst>
            </p:nvPr>
          </p:nvGraphicFramePr>
          <p:xfrm>
            <a:off x="3370263" y="5781675"/>
            <a:ext cx="3352800" cy="285750"/>
          </p:xfrm>
          <a:graphic>
            <a:graphicData uri="http://schemas.openxmlformats.org/presentationml/2006/ole">
              <mc:AlternateContent xmlns:mc="http://schemas.openxmlformats.org/markup-compatibility/2006">
                <mc:Choice xmlns:v="urn:schemas-microsoft-com:vml" Requires="v">
                  <p:oleObj spid="_x0000_s4250" name="Equation" r:id="rId24" imgW="2235200" imgH="190500" progId="Equation.DSMT4">
                    <p:embed/>
                  </p:oleObj>
                </mc:Choice>
                <mc:Fallback>
                  <p:oleObj name="Equation" r:id="rId24" imgW="2235200" imgH="190500" progId="Equation.DSMT4">
                    <p:embed/>
                    <p:pic>
                      <p:nvPicPr>
                        <p:cNvPr id="0" name="Объект 1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70263" y="5781675"/>
                          <a:ext cx="3352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22" name="Объект 1"/>
            <p:cNvGraphicFramePr>
              <a:graphicFrameLocks noChangeAspect="1"/>
            </p:cNvGraphicFramePr>
            <p:nvPr>
              <p:extLst>
                <p:ext uri="{D42A27DB-BD31-4B8C-83A1-F6EECF244321}">
                  <p14:modId xmlns:p14="http://schemas.microsoft.com/office/powerpoint/2010/main" val="2738615845"/>
                </p:ext>
              </p:extLst>
            </p:nvPr>
          </p:nvGraphicFramePr>
          <p:xfrm>
            <a:off x="2876550" y="5762625"/>
            <a:ext cx="400050" cy="285750"/>
          </p:xfrm>
          <a:graphic>
            <a:graphicData uri="http://schemas.openxmlformats.org/presentationml/2006/ole">
              <mc:AlternateContent xmlns:mc="http://schemas.openxmlformats.org/markup-compatibility/2006">
                <mc:Choice xmlns:v="urn:schemas-microsoft-com:vml" Requires="v">
                  <p:oleObj spid="_x0000_s4251" name="Equation" r:id="rId26" imgW="266469" imgH="190335" progId="Equation.DSMT4">
                    <p:embed/>
                  </p:oleObj>
                </mc:Choice>
                <mc:Fallback>
                  <p:oleObj name="Equation" r:id="rId26" imgW="266469" imgH="190335" progId="Equation.DSMT4">
                    <p:embed/>
                    <p:pic>
                      <p:nvPicPr>
                        <p:cNvPr id="0" name="Объект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76550" y="5762625"/>
                          <a:ext cx="400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8" name="Объект 58"/>
            <p:cNvGraphicFramePr>
              <a:graphicFrameLocks noChangeAspect="1"/>
            </p:cNvGraphicFramePr>
            <p:nvPr>
              <p:extLst>
                <p:ext uri="{D42A27DB-BD31-4B8C-83A1-F6EECF244321}">
                  <p14:modId xmlns:p14="http://schemas.microsoft.com/office/powerpoint/2010/main" val="3322365008"/>
                </p:ext>
              </p:extLst>
            </p:nvPr>
          </p:nvGraphicFramePr>
          <p:xfrm>
            <a:off x="6937375" y="5668963"/>
            <a:ext cx="1676400" cy="400050"/>
          </p:xfrm>
          <a:graphic>
            <a:graphicData uri="http://schemas.openxmlformats.org/presentationml/2006/ole">
              <mc:AlternateContent xmlns:mc="http://schemas.openxmlformats.org/markup-compatibility/2006">
                <mc:Choice xmlns:v="urn:schemas-microsoft-com:vml" Requires="v">
                  <p:oleObj spid="_x0000_s4252" name="Equation" r:id="rId28" imgW="1117440" imgH="266400" progId="Equation.DSMT4">
                    <p:embed/>
                  </p:oleObj>
                </mc:Choice>
                <mc:Fallback>
                  <p:oleObj name="Equation" r:id="rId28" imgW="1117440" imgH="266400" progId="Equation.DSMT4">
                    <p:embed/>
                    <p:pic>
                      <p:nvPicPr>
                        <p:cNvPr id="0" name="Объект 5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37375" y="5668963"/>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9" name="Объект 60"/>
            <p:cNvGraphicFramePr>
              <a:graphicFrameLocks noChangeAspect="1"/>
            </p:cNvGraphicFramePr>
            <p:nvPr>
              <p:extLst>
                <p:ext uri="{D42A27DB-BD31-4B8C-83A1-F6EECF244321}">
                  <p14:modId xmlns:p14="http://schemas.microsoft.com/office/powerpoint/2010/main" val="1973165539"/>
                </p:ext>
              </p:extLst>
            </p:nvPr>
          </p:nvGraphicFramePr>
          <p:xfrm>
            <a:off x="1328738" y="5673725"/>
            <a:ext cx="1371600" cy="400050"/>
          </p:xfrm>
          <a:graphic>
            <a:graphicData uri="http://schemas.openxmlformats.org/presentationml/2006/ole">
              <mc:AlternateContent xmlns:mc="http://schemas.openxmlformats.org/markup-compatibility/2006">
                <mc:Choice xmlns:v="urn:schemas-microsoft-com:vml" Requires="v">
                  <p:oleObj spid="_x0000_s4253" name="Equation" r:id="rId30" imgW="914003" imgH="266584" progId="Equation.DSMT4">
                    <p:embed/>
                  </p:oleObj>
                </mc:Choice>
                <mc:Fallback>
                  <p:oleObj name="Equation" r:id="rId30" imgW="914003" imgH="266584" progId="Equation.DSMT4">
                    <p:embed/>
                    <p:pic>
                      <p:nvPicPr>
                        <p:cNvPr id="0" name="Объект 6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28738" y="567372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9" name="Группа 8"/>
          <p:cNvGrpSpPr/>
          <p:nvPr/>
        </p:nvGrpSpPr>
        <p:grpSpPr>
          <a:xfrm>
            <a:off x="73025" y="5114925"/>
            <a:ext cx="8531225" cy="438150"/>
            <a:chOff x="73025" y="5114925"/>
            <a:chExt cx="8531225" cy="438150"/>
          </a:xfrm>
        </p:grpSpPr>
        <p:graphicFrame>
          <p:nvGraphicFramePr>
            <p:cNvPr id="4136" name="Объект 56"/>
            <p:cNvGraphicFramePr>
              <a:graphicFrameLocks noChangeAspect="1"/>
            </p:cNvGraphicFramePr>
            <p:nvPr>
              <p:extLst>
                <p:ext uri="{D42A27DB-BD31-4B8C-83A1-F6EECF244321}">
                  <p14:modId xmlns:p14="http://schemas.microsoft.com/office/powerpoint/2010/main" val="2009014905"/>
                </p:ext>
              </p:extLst>
            </p:nvPr>
          </p:nvGraphicFramePr>
          <p:xfrm>
            <a:off x="5765800" y="5126038"/>
            <a:ext cx="2838450" cy="419100"/>
          </p:xfrm>
          <a:graphic>
            <a:graphicData uri="http://schemas.openxmlformats.org/presentationml/2006/ole">
              <mc:AlternateContent xmlns:mc="http://schemas.openxmlformats.org/markup-compatibility/2006">
                <mc:Choice xmlns:v="urn:schemas-microsoft-com:vml" Requires="v">
                  <p:oleObj spid="_x0000_s4254" name="Equation" r:id="rId32" imgW="1892300" imgH="279400" progId="Equation.DSMT4">
                    <p:embed/>
                  </p:oleObj>
                </mc:Choice>
                <mc:Fallback>
                  <p:oleObj name="Equation" r:id="rId32" imgW="1892300" imgH="279400" progId="Equation.DSMT4">
                    <p:embed/>
                    <p:pic>
                      <p:nvPicPr>
                        <p:cNvPr id="0" name="Объект 5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765800" y="5126038"/>
                          <a:ext cx="283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7" name="Объект 57"/>
            <p:cNvGraphicFramePr>
              <a:graphicFrameLocks noChangeAspect="1"/>
            </p:cNvGraphicFramePr>
            <p:nvPr>
              <p:extLst>
                <p:ext uri="{D42A27DB-BD31-4B8C-83A1-F6EECF244321}">
                  <p14:modId xmlns:p14="http://schemas.microsoft.com/office/powerpoint/2010/main" val="895084632"/>
                </p:ext>
              </p:extLst>
            </p:nvPr>
          </p:nvGraphicFramePr>
          <p:xfrm>
            <a:off x="1941513" y="5114925"/>
            <a:ext cx="3543300" cy="438150"/>
          </p:xfrm>
          <a:graphic>
            <a:graphicData uri="http://schemas.openxmlformats.org/presentationml/2006/ole">
              <mc:AlternateContent xmlns:mc="http://schemas.openxmlformats.org/markup-compatibility/2006">
                <mc:Choice xmlns:v="urn:schemas-microsoft-com:vml" Requires="v">
                  <p:oleObj spid="_x0000_s4255" name="Equation" r:id="rId34" imgW="2362200" imgH="292100" progId="Equation.DSMT4">
                    <p:embed/>
                  </p:oleObj>
                </mc:Choice>
                <mc:Fallback>
                  <p:oleObj name="Equation" r:id="rId34" imgW="2362200" imgH="292100" progId="Equation.DSMT4">
                    <p:embed/>
                    <p:pic>
                      <p:nvPicPr>
                        <p:cNvPr id="0" name="Объект 5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41513" y="5114925"/>
                          <a:ext cx="3543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40" name="TextBox 232"/>
            <p:cNvSpPr txBox="1">
              <a:spLocks noChangeArrowheads="1"/>
            </p:cNvSpPr>
            <p:nvPr/>
          </p:nvSpPr>
          <p:spPr bwMode="auto">
            <a:xfrm>
              <a:off x="73025" y="5186363"/>
              <a:ext cx="1835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dirty="0">
                  <a:latin typeface="Times" panose="02020603050405020304" pitchFamily="18" charset="0"/>
                  <a:cs typeface="Times New Roman" panose="02020603050405020304" pitchFamily="18" charset="0"/>
                </a:rPr>
                <a:t>Transmitted field: </a:t>
              </a:r>
              <a:endParaRPr lang="ru-RU" altLang="ru-RU" sz="1600" dirty="0">
                <a:latin typeface="Times New Roman" panose="02020603050405020304" pitchFamily="18" charset="0"/>
                <a:cs typeface="Times New Roman" panose="02020603050405020304" pitchFamily="18" charset="0"/>
              </a:endParaRPr>
            </a:p>
          </p:txBody>
        </p:sp>
      </p:grpSp>
      <p:grpSp>
        <p:nvGrpSpPr>
          <p:cNvPr id="2" name="Группа 1"/>
          <p:cNvGrpSpPr/>
          <p:nvPr/>
        </p:nvGrpSpPr>
        <p:grpSpPr>
          <a:xfrm>
            <a:off x="5424488" y="787400"/>
            <a:ext cx="3314700" cy="1039813"/>
            <a:chOff x="5424488" y="787400"/>
            <a:chExt cx="3314700" cy="1039813"/>
          </a:xfrm>
        </p:grpSpPr>
        <p:graphicFrame>
          <p:nvGraphicFramePr>
            <p:cNvPr id="4124" name="Объект 1"/>
            <p:cNvGraphicFramePr>
              <a:graphicFrameLocks noChangeAspect="1"/>
            </p:cNvGraphicFramePr>
            <p:nvPr>
              <p:extLst>
                <p:ext uri="{D42A27DB-BD31-4B8C-83A1-F6EECF244321}">
                  <p14:modId xmlns:p14="http://schemas.microsoft.com/office/powerpoint/2010/main" val="3068465387"/>
                </p:ext>
              </p:extLst>
            </p:nvPr>
          </p:nvGraphicFramePr>
          <p:xfrm>
            <a:off x="5424488" y="1162050"/>
            <a:ext cx="3314700" cy="665163"/>
          </p:xfrm>
          <a:graphic>
            <a:graphicData uri="http://schemas.openxmlformats.org/presentationml/2006/ole">
              <mc:AlternateContent xmlns:mc="http://schemas.openxmlformats.org/markup-compatibility/2006">
                <mc:Choice xmlns:v="urn:schemas-microsoft-com:vml" Requires="v">
                  <p:oleObj spid="_x0000_s4256" name="Equation" r:id="rId36" imgW="2209800" imgH="444500" progId="Equation.DSMT4">
                    <p:embed/>
                  </p:oleObj>
                </mc:Choice>
                <mc:Fallback>
                  <p:oleObj name="Equation" r:id="rId36" imgW="2209800" imgH="444500" progId="Equation.DSMT4">
                    <p:embed/>
                    <p:pic>
                      <p:nvPicPr>
                        <p:cNvPr id="0" name="Объект 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424488" y="1162050"/>
                          <a:ext cx="33147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41" name="TextBox 232"/>
            <p:cNvSpPr txBox="1">
              <a:spLocks noChangeArrowheads="1"/>
            </p:cNvSpPr>
            <p:nvPr/>
          </p:nvSpPr>
          <p:spPr bwMode="auto">
            <a:xfrm>
              <a:off x="5473700" y="787400"/>
              <a:ext cx="3184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dirty="0">
                  <a:latin typeface="Times" panose="02020603050405020304" pitchFamily="18" charset="0"/>
                  <a:cs typeface="Times New Roman" panose="02020603050405020304" pitchFamily="18" charset="0"/>
                </a:rPr>
                <a:t>Charge density (Gaussian bunch):</a:t>
              </a:r>
              <a:endParaRPr lang="ru-RU" altLang="ru-RU" sz="1600" dirty="0">
                <a:latin typeface="Times New Roman" panose="02020603050405020304" pitchFamily="18" charset="0"/>
                <a:cs typeface="Times New Roman" panose="02020603050405020304" pitchFamily="18" charset="0"/>
              </a:endParaRPr>
            </a:p>
          </p:txBody>
        </p:sp>
      </p:grpSp>
      <p:grpSp>
        <p:nvGrpSpPr>
          <p:cNvPr id="4" name="Группа 3"/>
          <p:cNvGrpSpPr/>
          <p:nvPr/>
        </p:nvGrpSpPr>
        <p:grpSpPr>
          <a:xfrm>
            <a:off x="73025" y="3157538"/>
            <a:ext cx="7600950" cy="355600"/>
            <a:chOff x="73025" y="3157538"/>
            <a:chExt cx="7600950" cy="355600"/>
          </a:xfrm>
        </p:grpSpPr>
        <p:sp>
          <p:nvSpPr>
            <p:cNvPr id="4134" name="TextBox 232"/>
            <p:cNvSpPr txBox="1">
              <a:spLocks noChangeArrowheads="1"/>
            </p:cNvSpPr>
            <p:nvPr/>
          </p:nvSpPr>
          <p:spPr bwMode="auto">
            <a:xfrm>
              <a:off x="73025" y="3175000"/>
              <a:ext cx="3778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a:latin typeface="Times" panose="02020603050405020304" pitchFamily="18" charset="0"/>
                  <a:cs typeface="Times New Roman" panose="02020603050405020304" pitchFamily="18" charset="0"/>
                </a:rPr>
                <a:t>Cherenkov radiation frequencies (poles): </a:t>
              </a:r>
              <a:endParaRPr lang="ru-RU" altLang="ru-RU" sz="1600">
                <a:latin typeface="Times New Roman" panose="02020603050405020304" pitchFamily="18" charset="0"/>
                <a:cs typeface="Times New Roman" panose="02020603050405020304" pitchFamily="18" charset="0"/>
              </a:endParaRPr>
            </a:p>
          </p:txBody>
        </p:sp>
        <p:graphicFrame>
          <p:nvGraphicFramePr>
            <p:cNvPr id="4135" name="Объект 55"/>
            <p:cNvGraphicFramePr>
              <a:graphicFrameLocks noChangeAspect="1"/>
            </p:cNvGraphicFramePr>
            <p:nvPr>
              <p:extLst>
                <p:ext uri="{D42A27DB-BD31-4B8C-83A1-F6EECF244321}">
                  <p14:modId xmlns:p14="http://schemas.microsoft.com/office/powerpoint/2010/main" val="3448076152"/>
                </p:ext>
              </p:extLst>
            </p:nvPr>
          </p:nvGraphicFramePr>
          <p:xfrm>
            <a:off x="3965575" y="3165475"/>
            <a:ext cx="1865313" cy="342900"/>
          </p:xfrm>
          <a:graphic>
            <a:graphicData uri="http://schemas.openxmlformats.org/presentationml/2006/ole">
              <mc:AlternateContent xmlns:mc="http://schemas.openxmlformats.org/markup-compatibility/2006">
                <mc:Choice xmlns:v="urn:schemas-microsoft-com:vml" Requires="v">
                  <p:oleObj spid="_x0000_s4257" name="Equation" r:id="rId38" imgW="1244520" imgH="228600" progId="Equation.DSMT4">
                    <p:embed/>
                  </p:oleObj>
                </mc:Choice>
                <mc:Fallback>
                  <p:oleObj name="Equation" r:id="rId38" imgW="1244520" imgH="228600" progId="Equation.DSMT4">
                    <p:embed/>
                    <p:pic>
                      <p:nvPicPr>
                        <p:cNvPr id="0" name="Объект 5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65575" y="3165475"/>
                          <a:ext cx="1865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44" name="Объект 7"/>
            <p:cNvGraphicFramePr>
              <a:graphicFrameLocks noChangeAspect="1"/>
            </p:cNvGraphicFramePr>
            <p:nvPr>
              <p:extLst>
                <p:ext uri="{D42A27DB-BD31-4B8C-83A1-F6EECF244321}">
                  <p14:modId xmlns:p14="http://schemas.microsoft.com/office/powerpoint/2010/main" val="4239851637"/>
                </p:ext>
              </p:extLst>
            </p:nvPr>
          </p:nvGraphicFramePr>
          <p:xfrm>
            <a:off x="6208713" y="3157538"/>
            <a:ext cx="1465262" cy="342900"/>
          </p:xfrm>
          <a:graphic>
            <a:graphicData uri="http://schemas.openxmlformats.org/presentationml/2006/ole">
              <mc:AlternateContent xmlns:mc="http://schemas.openxmlformats.org/markup-compatibility/2006">
                <mc:Choice xmlns:v="urn:schemas-microsoft-com:vml" Requires="v">
                  <p:oleObj spid="_x0000_s4258" name="Equation" r:id="rId40" imgW="977900" imgH="228600" progId="Equation.DSMT4">
                    <p:embed/>
                  </p:oleObj>
                </mc:Choice>
                <mc:Fallback>
                  <p:oleObj name="Equation" r:id="rId40" imgW="977900" imgH="228600" progId="Equation.DSMT4">
                    <p:embed/>
                    <p:pic>
                      <p:nvPicPr>
                        <p:cNvPr id="0" name="Объект 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208713" y="3157538"/>
                          <a:ext cx="14652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Группа 5"/>
          <p:cNvGrpSpPr/>
          <p:nvPr/>
        </p:nvGrpSpPr>
        <p:grpSpPr>
          <a:xfrm>
            <a:off x="1241425" y="3524250"/>
            <a:ext cx="7732713" cy="762000"/>
            <a:chOff x="1241425" y="3524250"/>
            <a:chExt cx="7732713" cy="762000"/>
          </a:xfrm>
        </p:grpSpPr>
        <p:graphicFrame>
          <p:nvGraphicFramePr>
            <p:cNvPr id="4132" name="Объект 52"/>
            <p:cNvGraphicFramePr>
              <a:graphicFrameLocks noChangeAspect="1"/>
            </p:cNvGraphicFramePr>
            <p:nvPr>
              <p:extLst>
                <p:ext uri="{D42A27DB-BD31-4B8C-83A1-F6EECF244321}">
                  <p14:modId xmlns:p14="http://schemas.microsoft.com/office/powerpoint/2010/main" val="688961629"/>
                </p:ext>
              </p:extLst>
            </p:nvPr>
          </p:nvGraphicFramePr>
          <p:xfrm>
            <a:off x="8345488" y="3822700"/>
            <a:ext cx="628650" cy="266700"/>
          </p:xfrm>
          <a:graphic>
            <a:graphicData uri="http://schemas.openxmlformats.org/presentationml/2006/ole">
              <mc:AlternateContent xmlns:mc="http://schemas.openxmlformats.org/markup-compatibility/2006">
                <mc:Choice xmlns:v="urn:schemas-microsoft-com:vml" Requires="v">
                  <p:oleObj spid="_x0000_s4259" name="Equation" r:id="rId42" imgW="418918" imgH="177723" progId="Equation.DSMT4">
                    <p:embed/>
                  </p:oleObj>
                </mc:Choice>
                <mc:Fallback>
                  <p:oleObj name="Equation" r:id="rId42" imgW="418918" imgH="177723" progId="Equation.DSMT4">
                    <p:embed/>
                    <p:pic>
                      <p:nvPicPr>
                        <p:cNvPr id="0" name="Объект 5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345488" y="3822700"/>
                          <a:ext cx="6286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42" name="Объект 2"/>
            <p:cNvGraphicFramePr>
              <a:graphicFrameLocks noChangeAspect="1"/>
            </p:cNvGraphicFramePr>
            <p:nvPr>
              <p:extLst>
                <p:ext uri="{D42A27DB-BD31-4B8C-83A1-F6EECF244321}">
                  <p14:modId xmlns:p14="http://schemas.microsoft.com/office/powerpoint/2010/main" val="2366751606"/>
                </p:ext>
              </p:extLst>
            </p:nvPr>
          </p:nvGraphicFramePr>
          <p:xfrm>
            <a:off x="5635625" y="3711575"/>
            <a:ext cx="1733550" cy="381000"/>
          </p:xfrm>
          <a:graphic>
            <a:graphicData uri="http://schemas.openxmlformats.org/presentationml/2006/ole">
              <mc:AlternateContent xmlns:mc="http://schemas.openxmlformats.org/markup-compatibility/2006">
                <mc:Choice xmlns:v="urn:schemas-microsoft-com:vml" Requires="v">
                  <p:oleObj spid="_x0000_s4260" name="Equation" r:id="rId44" imgW="1155700" imgH="254000" progId="Equation.DSMT4">
                    <p:embed/>
                  </p:oleObj>
                </mc:Choice>
                <mc:Fallback>
                  <p:oleObj name="Equation" r:id="rId44" imgW="1155700" imgH="254000" progId="Equation.DSMT4">
                    <p:embed/>
                    <p:pic>
                      <p:nvPicPr>
                        <p:cNvPr id="0" name="Объект 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635625" y="3711575"/>
                          <a:ext cx="1733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43" name="Объект 6"/>
            <p:cNvGraphicFramePr>
              <a:graphicFrameLocks noChangeAspect="1"/>
            </p:cNvGraphicFramePr>
            <p:nvPr>
              <p:extLst>
                <p:ext uri="{D42A27DB-BD31-4B8C-83A1-F6EECF244321}">
                  <p14:modId xmlns:p14="http://schemas.microsoft.com/office/powerpoint/2010/main" val="1360298411"/>
                </p:ext>
              </p:extLst>
            </p:nvPr>
          </p:nvGraphicFramePr>
          <p:xfrm>
            <a:off x="1241425" y="3524250"/>
            <a:ext cx="4343400" cy="762000"/>
          </p:xfrm>
          <a:graphic>
            <a:graphicData uri="http://schemas.openxmlformats.org/presentationml/2006/ole">
              <mc:AlternateContent xmlns:mc="http://schemas.openxmlformats.org/markup-compatibility/2006">
                <mc:Choice xmlns:v="urn:schemas-microsoft-com:vml" Requires="v">
                  <p:oleObj spid="_x0000_s4261" name="Equation" r:id="rId46" imgW="2895600" imgH="508000" progId="Equation.DSMT4">
                    <p:embed/>
                  </p:oleObj>
                </mc:Choice>
                <mc:Fallback>
                  <p:oleObj name="Equation" r:id="rId46" imgW="2895600" imgH="508000" progId="Equation.DSMT4">
                    <p:embed/>
                    <p:pic>
                      <p:nvPicPr>
                        <p:cNvPr id="0" name="Объект 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41425" y="3524250"/>
                          <a:ext cx="434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45" name="Объект 8"/>
            <p:cNvGraphicFramePr>
              <a:graphicFrameLocks noChangeAspect="1"/>
            </p:cNvGraphicFramePr>
            <p:nvPr>
              <p:extLst>
                <p:ext uri="{D42A27DB-BD31-4B8C-83A1-F6EECF244321}">
                  <p14:modId xmlns:p14="http://schemas.microsoft.com/office/powerpoint/2010/main" val="4268585371"/>
                </p:ext>
              </p:extLst>
            </p:nvPr>
          </p:nvGraphicFramePr>
          <p:xfrm>
            <a:off x="7486650" y="3805238"/>
            <a:ext cx="800100" cy="284162"/>
          </p:xfrm>
          <a:graphic>
            <a:graphicData uri="http://schemas.openxmlformats.org/presentationml/2006/ole">
              <mc:AlternateContent xmlns:mc="http://schemas.openxmlformats.org/markup-compatibility/2006">
                <mc:Choice xmlns:v="urn:schemas-microsoft-com:vml" Requires="v">
                  <p:oleObj spid="_x0000_s4262" name="Equation" r:id="rId48" imgW="533169" imgH="190417" progId="Equation.DSMT4">
                    <p:embed/>
                  </p:oleObj>
                </mc:Choice>
                <mc:Fallback>
                  <p:oleObj name="Equation" r:id="rId48" imgW="533169" imgH="190417" progId="Equation.DSMT4">
                    <p:embed/>
                    <p:pic>
                      <p:nvPicPr>
                        <p:cNvPr id="0" name="Объект 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486650" y="3805238"/>
                          <a:ext cx="8001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2BB410E5-5D9F-4341-A64C-18AE50141D1C}" type="slidenum">
              <a:rPr lang="ru-RU" altLang="ru-RU" sz="1200" b="0">
                <a:latin typeface="Tahoma" panose="020B0604030504040204" pitchFamily="34" charset="0"/>
              </a:rPr>
              <a:pPr eaLnBrk="1" hangingPunct="1"/>
              <a:t>3</a:t>
            </a:fld>
            <a:endParaRPr lang="ru-RU" altLang="ru-RU" sz="1200" b="0">
              <a:latin typeface="Tahoma" panose="020B0604030504040204" pitchFamily="34" charset="0"/>
            </a:endParaRPr>
          </a:p>
        </p:txBody>
      </p:sp>
      <p:pic>
        <p:nvPicPr>
          <p:cNvPr id="51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774700"/>
            <a:ext cx="50403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24" name="Группа 1"/>
          <p:cNvGrpSpPr>
            <a:grpSpLocks/>
          </p:cNvGrpSpPr>
          <p:nvPr/>
        </p:nvGrpSpPr>
        <p:grpSpPr bwMode="auto">
          <a:xfrm>
            <a:off x="179388" y="188913"/>
            <a:ext cx="8756650" cy="431800"/>
            <a:chOff x="179512" y="188913"/>
            <a:chExt cx="8756527" cy="432000"/>
          </a:xfrm>
        </p:grpSpPr>
        <p:sp>
          <p:nvSpPr>
            <p:cNvPr id="5148"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5149"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Vacuum case</a:t>
              </a:r>
              <a:endParaRPr lang="ru-RU" altLang="ru-RU"/>
            </a:p>
          </p:txBody>
        </p:sp>
      </p:grpSp>
      <p:grpSp>
        <p:nvGrpSpPr>
          <p:cNvPr id="2" name="Группа 1"/>
          <p:cNvGrpSpPr/>
          <p:nvPr/>
        </p:nvGrpSpPr>
        <p:grpSpPr>
          <a:xfrm>
            <a:off x="5424488" y="787400"/>
            <a:ext cx="3314700" cy="1039813"/>
            <a:chOff x="5424488" y="787400"/>
            <a:chExt cx="3314700" cy="1039813"/>
          </a:xfrm>
        </p:grpSpPr>
        <p:graphicFrame>
          <p:nvGraphicFramePr>
            <p:cNvPr id="5127" name="Объект 12"/>
            <p:cNvGraphicFramePr>
              <a:graphicFrameLocks noChangeAspect="1"/>
            </p:cNvGraphicFramePr>
            <p:nvPr>
              <p:extLst>
                <p:ext uri="{D42A27DB-BD31-4B8C-83A1-F6EECF244321}">
                  <p14:modId xmlns:p14="http://schemas.microsoft.com/office/powerpoint/2010/main" val="3349842217"/>
                </p:ext>
              </p:extLst>
            </p:nvPr>
          </p:nvGraphicFramePr>
          <p:xfrm>
            <a:off x="5424488" y="1162050"/>
            <a:ext cx="3314700" cy="665163"/>
          </p:xfrm>
          <a:graphic>
            <a:graphicData uri="http://schemas.openxmlformats.org/presentationml/2006/ole">
              <mc:AlternateContent xmlns:mc="http://schemas.openxmlformats.org/markup-compatibility/2006">
                <mc:Choice xmlns:v="urn:schemas-microsoft-com:vml" Requires="v">
                  <p:oleObj spid="_x0000_s5207" name="Equation" r:id="rId4" imgW="2209800" imgH="444500" progId="Equation.DSMT4">
                    <p:embed/>
                  </p:oleObj>
                </mc:Choice>
                <mc:Fallback>
                  <p:oleObj name="Equation" r:id="rId4" imgW="2209800" imgH="444500" progId="Equation.DSMT4">
                    <p:embed/>
                    <p:pic>
                      <p:nvPicPr>
                        <p:cNvPr id="0" name="Объект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488" y="1162050"/>
                          <a:ext cx="33147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5" name="TextBox 232"/>
            <p:cNvSpPr txBox="1">
              <a:spLocks noChangeArrowheads="1"/>
            </p:cNvSpPr>
            <p:nvPr/>
          </p:nvSpPr>
          <p:spPr bwMode="auto">
            <a:xfrm>
              <a:off x="5473700" y="787400"/>
              <a:ext cx="3184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a:latin typeface="Times" panose="02020603050405020304" pitchFamily="18" charset="0"/>
                  <a:cs typeface="Times New Roman" panose="02020603050405020304" pitchFamily="18" charset="0"/>
                </a:rPr>
                <a:t>Charge density (Gaussian bunch):</a:t>
              </a:r>
              <a:endParaRPr lang="ru-RU" altLang="ru-RU" sz="1600" dirty="0">
                <a:latin typeface="Times New Roman" panose="02020603050405020304" pitchFamily="18" charset="0"/>
                <a:cs typeface="Times New Roman" panose="02020603050405020304" pitchFamily="18" charset="0"/>
              </a:endParaRPr>
            </a:p>
          </p:txBody>
        </p:sp>
      </p:grpSp>
      <p:grpSp>
        <p:nvGrpSpPr>
          <p:cNvPr id="3" name="Группа 2"/>
          <p:cNvGrpSpPr/>
          <p:nvPr/>
        </p:nvGrpSpPr>
        <p:grpSpPr>
          <a:xfrm>
            <a:off x="73025" y="2267636"/>
            <a:ext cx="8820150" cy="1500187"/>
            <a:chOff x="73025" y="2420938"/>
            <a:chExt cx="8820150" cy="1500187"/>
          </a:xfrm>
        </p:grpSpPr>
        <p:sp>
          <p:nvSpPr>
            <p:cNvPr id="5131" name="TextBox 232"/>
            <p:cNvSpPr txBox="1">
              <a:spLocks noChangeArrowheads="1"/>
            </p:cNvSpPr>
            <p:nvPr/>
          </p:nvSpPr>
          <p:spPr bwMode="auto">
            <a:xfrm>
              <a:off x="73025" y="2643188"/>
              <a:ext cx="1474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buClr>
                  <a:srgbClr val="FF0000"/>
                </a:buClr>
              </a:pPr>
              <a:r>
                <a:rPr lang="en-US" altLang="ru-RU" sz="1600" dirty="0">
                  <a:latin typeface="Times" panose="02020603050405020304" pitchFamily="18" charset="0"/>
                  <a:cs typeface="Times New Roman" panose="02020603050405020304" pitchFamily="18" charset="0"/>
                </a:rPr>
                <a:t>Incident field: </a:t>
              </a:r>
              <a:endParaRPr lang="ru-RU" altLang="ru-RU" sz="1600" dirty="0">
                <a:latin typeface="Times New Roman" panose="02020603050405020304" pitchFamily="18" charset="0"/>
                <a:cs typeface="Times New Roman" panose="02020603050405020304" pitchFamily="18" charset="0"/>
              </a:endParaRPr>
            </a:p>
          </p:txBody>
        </p:sp>
        <p:graphicFrame>
          <p:nvGraphicFramePr>
            <p:cNvPr id="5132" name="Объект 17"/>
            <p:cNvGraphicFramePr>
              <a:graphicFrameLocks noChangeAspect="1"/>
            </p:cNvGraphicFramePr>
            <p:nvPr>
              <p:extLst>
                <p:ext uri="{D42A27DB-BD31-4B8C-83A1-F6EECF244321}">
                  <p14:modId xmlns:p14="http://schemas.microsoft.com/office/powerpoint/2010/main" val="4109384740"/>
                </p:ext>
              </p:extLst>
            </p:nvPr>
          </p:nvGraphicFramePr>
          <p:xfrm>
            <a:off x="1525588" y="2420938"/>
            <a:ext cx="4324350" cy="762000"/>
          </p:xfrm>
          <a:graphic>
            <a:graphicData uri="http://schemas.openxmlformats.org/presentationml/2006/ole">
              <mc:AlternateContent xmlns:mc="http://schemas.openxmlformats.org/markup-compatibility/2006">
                <mc:Choice xmlns:v="urn:schemas-microsoft-com:vml" Requires="v">
                  <p:oleObj spid="_x0000_s5208" name="Equation" r:id="rId6" imgW="2882900" imgH="508000" progId="Equation.DSMT4">
                    <p:embed/>
                  </p:oleObj>
                </mc:Choice>
                <mc:Fallback>
                  <p:oleObj name="Equation" r:id="rId6" imgW="2882900" imgH="508000" progId="Equation.DSMT4">
                    <p:embed/>
                    <p:pic>
                      <p:nvPicPr>
                        <p:cNvPr id="0" name="Объект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2420938"/>
                          <a:ext cx="4324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3" name="Объект 19"/>
            <p:cNvGraphicFramePr>
              <a:graphicFrameLocks noChangeAspect="1"/>
            </p:cNvGraphicFramePr>
            <p:nvPr>
              <p:extLst>
                <p:ext uri="{D42A27DB-BD31-4B8C-83A1-F6EECF244321}">
                  <p14:modId xmlns:p14="http://schemas.microsoft.com/office/powerpoint/2010/main" val="1533254681"/>
                </p:ext>
              </p:extLst>
            </p:nvPr>
          </p:nvGraphicFramePr>
          <p:xfrm>
            <a:off x="6013450" y="2728913"/>
            <a:ext cx="628650" cy="265112"/>
          </p:xfrm>
          <a:graphic>
            <a:graphicData uri="http://schemas.openxmlformats.org/presentationml/2006/ole">
              <mc:AlternateContent xmlns:mc="http://schemas.openxmlformats.org/markup-compatibility/2006">
                <mc:Choice xmlns:v="urn:schemas-microsoft-com:vml" Requires="v">
                  <p:oleObj spid="_x0000_s5209" name="Equation" r:id="rId8" imgW="418918" imgH="177723" progId="Equation.DSMT4">
                    <p:embed/>
                  </p:oleObj>
                </mc:Choice>
                <mc:Fallback>
                  <p:oleObj name="Equation" r:id="rId8" imgW="418918" imgH="177723" progId="Equation.DSMT4">
                    <p:embed/>
                    <p:pic>
                      <p:nvPicPr>
                        <p:cNvPr id="0" name="Объект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3450" y="2728913"/>
                          <a:ext cx="6286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4" name="Объект 20"/>
            <p:cNvGraphicFramePr>
              <a:graphicFrameLocks noChangeAspect="1"/>
            </p:cNvGraphicFramePr>
            <p:nvPr>
              <p:extLst>
                <p:ext uri="{D42A27DB-BD31-4B8C-83A1-F6EECF244321}">
                  <p14:modId xmlns:p14="http://schemas.microsoft.com/office/powerpoint/2010/main" val="2775624947"/>
                </p:ext>
              </p:extLst>
            </p:nvPr>
          </p:nvGraphicFramePr>
          <p:xfrm>
            <a:off x="6030913" y="3455988"/>
            <a:ext cx="628650" cy="266700"/>
          </p:xfrm>
          <a:graphic>
            <a:graphicData uri="http://schemas.openxmlformats.org/presentationml/2006/ole">
              <mc:AlternateContent xmlns:mc="http://schemas.openxmlformats.org/markup-compatibility/2006">
                <mc:Choice xmlns:v="urn:schemas-microsoft-com:vml" Requires="v">
                  <p:oleObj spid="_x0000_s5210" name="Equation" r:id="rId10" imgW="418918" imgH="177723" progId="Equation.DSMT4">
                    <p:embed/>
                  </p:oleObj>
                </mc:Choice>
                <mc:Fallback>
                  <p:oleObj name="Equation" r:id="rId10" imgW="418918" imgH="177723" progId="Equation.DSMT4">
                    <p:embed/>
                    <p:pic>
                      <p:nvPicPr>
                        <p:cNvPr id="0" name="Объект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0913" y="3455988"/>
                          <a:ext cx="6286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6" name="Объект 25"/>
            <p:cNvGraphicFramePr>
              <a:graphicFrameLocks noChangeAspect="1"/>
            </p:cNvGraphicFramePr>
            <p:nvPr>
              <p:extLst>
                <p:ext uri="{D42A27DB-BD31-4B8C-83A1-F6EECF244321}">
                  <p14:modId xmlns:p14="http://schemas.microsoft.com/office/powerpoint/2010/main" val="2573306450"/>
                </p:ext>
              </p:extLst>
            </p:nvPr>
          </p:nvGraphicFramePr>
          <p:xfrm>
            <a:off x="7159625" y="2774950"/>
            <a:ext cx="1733550" cy="381000"/>
          </p:xfrm>
          <a:graphic>
            <a:graphicData uri="http://schemas.openxmlformats.org/presentationml/2006/ole">
              <mc:AlternateContent xmlns:mc="http://schemas.openxmlformats.org/markup-compatibility/2006">
                <mc:Choice xmlns:v="urn:schemas-microsoft-com:vml" Requires="v">
                  <p:oleObj spid="_x0000_s5211" name="Equation" r:id="rId12" imgW="1155700" imgH="254000" progId="Equation.DSMT4">
                    <p:embed/>
                  </p:oleObj>
                </mc:Choice>
                <mc:Fallback>
                  <p:oleObj name="Equation" r:id="rId12" imgW="1155700" imgH="254000" progId="Equation.DSMT4">
                    <p:embed/>
                    <p:pic>
                      <p:nvPicPr>
                        <p:cNvPr id="0" name="Объект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59625" y="2774950"/>
                          <a:ext cx="1733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7" name="Объект 26"/>
            <p:cNvGraphicFramePr>
              <a:graphicFrameLocks noChangeAspect="1"/>
            </p:cNvGraphicFramePr>
            <p:nvPr>
              <p:extLst>
                <p:ext uri="{D42A27DB-BD31-4B8C-83A1-F6EECF244321}">
                  <p14:modId xmlns:p14="http://schemas.microsoft.com/office/powerpoint/2010/main" val="133398333"/>
                </p:ext>
              </p:extLst>
            </p:nvPr>
          </p:nvGraphicFramePr>
          <p:xfrm>
            <a:off x="1524000" y="3159125"/>
            <a:ext cx="4343400" cy="762000"/>
          </p:xfrm>
          <a:graphic>
            <a:graphicData uri="http://schemas.openxmlformats.org/presentationml/2006/ole">
              <mc:AlternateContent xmlns:mc="http://schemas.openxmlformats.org/markup-compatibility/2006">
                <mc:Choice xmlns:v="urn:schemas-microsoft-com:vml" Requires="v">
                  <p:oleObj spid="_x0000_s5212" name="Equation" r:id="rId14" imgW="2895600" imgH="508000" progId="Equation.DSMT4">
                    <p:embed/>
                  </p:oleObj>
                </mc:Choice>
                <mc:Fallback>
                  <p:oleObj name="Equation" r:id="rId14" imgW="2895600" imgH="508000" progId="Equation.DSMT4">
                    <p:embed/>
                    <p:pic>
                      <p:nvPicPr>
                        <p:cNvPr id="0" name="Объект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3159125"/>
                          <a:ext cx="434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8" name="Объект 28"/>
            <p:cNvGraphicFramePr>
              <a:graphicFrameLocks noChangeAspect="1"/>
            </p:cNvGraphicFramePr>
            <p:nvPr>
              <p:extLst>
                <p:ext uri="{D42A27DB-BD31-4B8C-83A1-F6EECF244321}">
                  <p14:modId xmlns:p14="http://schemas.microsoft.com/office/powerpoint/2010/main" val="1247239077"/>
                </p:ext>
              </p:extLst>
            </p:nvPr>
          </p:nvGraphicFramePr>
          <p:xfrm>
            <a:off x="7626350" y="3208338"/>
            <a:ext cx="800100" cy="284162"/>
          </p:xfrm>
          <a:graphic>
            <a:graphicData uri="http://schemas.openxmlformats.org/presentationml/2006/ole">
              <mc:AlternateContent xmlns:mc="http://schemas.openxmlformats.org/markup-compatibility/2006">
                <mc:Choice xmlns:v="urn:schemas-microsoft-com:vml" Requires="v">
                  <p:oleObj spid="_x0000_s5213" name="Equation" r:id="rId16" imgW="533169" imgH="190417" progId="Equation.DSMT4">
                    <p:embed/>
                  </p:oleObj>
                </mc:Choice>
                <mc:Fallback>
                  <p:oleObj name="Equation" r:id="rId16" imgW="533169" imgH="190417" progId="Equation.DSMT4">
                    <p:embed/>
                    <p:pic>
                      <p:nvPicPr>
                        <p:cNvPr id="0" name="Объект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6350" y="3208338"/>
                          <a:ext cx="8001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Группа 3"/>
          <p:cNvGrpSpPr/>
          <p:nvPr/>
        </p:nvGrpSpPr>
        <p:grpSpPr>
          <a:xfrm>
            <a:off x="73025" y="3789040"/>
            <a:ext cx="8804275" cy="1982788"/>
            <a:chOff x="73025" y="4083050"/>
            <a:chExt cx="8804275" cy="1982788"/>
          </a:xfrm>
        </p:grpSpPr>
        <p:graphicFrame>
          <p:nvGraphicFramePr>
            <p:cNvPr id="5125" name="Объект 105"/>
            <p:cNvGraphicFramePr>
              <a:graphicFrameLocks noChangeAspect="1"/>
            </p:cNvGraphicFramePr>
            <p:nvPr>
              <p:extLst>
                <p:ext uri="{D42A27DB-BD31-4B8C-83A1-F6EECF244321}">
                  <p14:modId xmlns:p14="http://schemas.microsoft.com/office/powerpoint/2010/main" val="1015266002"/>
                </p:ext>
              </p:extLst>
            </p:nvPr>
          </p:nvGraphicFramePr>
          <p:xfrm>
            <a:off x="7848600" y="4179888"/>
            <a:ext cx="1028700" cy="285750"/>
          </p:xfrm>
          <a:graphic>
            <a:graphicData uri="http://schemas.openxmlformats.org/presentationml/2006/ole">
              <mc:AlternateContent xmlns:mc="http://schemas.openxmlformats.org/markup-compatibility/2006">
                <mc:Choice xmlns:v="urn:schemas-microsoft-com:vml" Requires="v">
                  <p:oleObj spid="_x0000_s5214" name="Equation" r:id="rId18" imgW="685800" imgH="190500" progId="Equation.DSMT4">
                    <p:embed/>
                  </p:oleObj>
                </mc:Choice>
                <mc:Fallback>
                  <p:oleObj name="Equation" r:id="rId18" imgW="685800" imgH="190500" progId="Equation.DSMT4">
                    <p:embed/>
                    <p:pic>
                      <p:nvPicPr>
                        <p:cNvPr id="0" name="Объект 10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4179888"/>
                          <a:ext cx="1028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6" name="Объект 106"/>
            <p:cNvGraphicFramePr>
              <a:graphicFrameLocks noChangeAspect="1"/>
            </p:cNvGraphicFramePr>
            <p:nvPr>
              <p:extLst>
                <p:ext uri="{D42A27DB-BD31-4B8C-83A1-F6EECF244321}">
                  <p14:modId xmlns:p14="http://schemas.microsoft.com/office/powerpoint/2010/main" val="1192973757"/>
                </p:ext>
              </p:extLst>
            </p:nvPr>
          </p:nvGraphicFramePr>
          <p:xfrm>
            <a:off x="6645275" y="4181475"/>
            <a:ext cx="819150" cy="285750"/>
          </p:xfrm>
          <a:graphic>
            <a:graphicData uri="http://schemas.openxmlformats.org/presentationml/2006/ole">
              <mc:AlternateContent xmlns:mc="http://schemas.openxmlformats.org/markup-compatibility/2006">
                <mc:Choice xmlns:v="urn:schemas-microsoft-com:vml" Requires="v">
                  <p:oleObj spid="_x0000_s5215" name="Equation" r:id="rId20" imgW="545863" imgH="190417" progId="Equation.DSMT4">
                    <p:embed/>
                  </p:oleObj>
                </mc:Choice>
                <mc:Fallback>
                  <p:oleObj name="Equation" r:id="rId20" imgW="545863" imgH="190417" progId="Equation.DSMT4">
                    <p:embed/>
                    <p:pic>
                      <p:nvPicPr>
                        <p:cNvPr id="0" name="Объект 10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45275" y="4181475"/>
                          <a:ext cx="8191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TextBox 232"/>
            <p:cNvSpPr txBox="1">
              <a:spLocks noChangeArrowheads="1"/>
            </p:cNvSpPr>
            <p:nvPr/>
          </p:nvSpPr>
          <p:spPr bwMode="auto">
            <a:xfrm>
              <a:off x="73025" y="4135438"/>
              <a:ext cx="158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dirty="0">
                  <a:latin typeface="Times" panose="02020603050405020304" pitchFamily="18" charset="0"/>
                  <a:cs typeface="Times New Roman" panose="02020603050405020304" pitchFamily="18" charset="0"/>
                </a:rPr>
                <a:t>Reflected field: </a:t>
              </a:r>
              <a:endParaRPr lang="ru-RU" altLang="ru-RU" sz="1600" dirty="0">
                <a:latin typeface="Times New Roman" panose="02020603050405020304" pitchFamily="18" charset="0"/>
                <a:cs typeface="Times New Roman" panose="02020603050405020304" pitchFamily="18" charset="0"/>
              </a:endParaRPr>
            </a:p>
          </p:txBody>
        </p:sp>
        <p:graphicFrame>
          <p:nvGraphicFramePr>
            <p:cNvPr id="5129" name="Объект 14"/>
            <p:cNvGraphicFramePr>
              <a:graphicFrameLocks noChangeAspect="1"/>
            </p:cNvGraphicFramePr>
            <p:nvPr>
              <p:extLst>
                <p:ext uri="{D42A27DB-BD31-4B8C-83A1-F6EECF244321}">
                  <p14:modId xmlns:p14="http://schemas.microsoft.com/office/powerpoint/2010/main" val="2765840623"/>
                </p:ext>
              </p:extLst>
            </p:nvPr>
          </p:nvGraphicFramePr>
          <p:xfrm>
            <a:off x="1673225" y="4089400"/>
            <a:ext cx="2724150" cy="419100"/>
          </p:xfrm>
          <a:graphic>
            <a:graphicData uri="http://schemas.openxmlformats.org/presentationml/2006/ole">
              <mc:AlternateContent xmlns:mc="http://schemas.openxmlformats.org/markup-compatibility/2006">
                <mc:Choice xmlns:v="urn:schemas-microsoft-com:vml" Requires="v">
                  <p:oleObj spid="_x0000_s5216" name="Equation" r:id="rId22" imgW="1816100" imgH="279400" progId="Equation.DSMT4">
                    <p:embed/>
                  </p:oleObj>
                </mc:Choice>
                <mc:Fallback>
                  <p:oleObj name="Equation" r:id="rId22" imgW="1816100" imgH="279400" progId="Equation.DSMT4">
                    <p:embed/>
                    <p:pic>
                      <p:nvPicPr>
                        <p:cNvPr id="0" name="Объект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73225" y="4089400"/>
                          <a:ext cx="27241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0" name="Объект 15"/>
            <p:cNvGraphicFramePr>
              <a:graphicFrameLocks noChangeAspect="1"/>
            </p:cNvGraphicFramePr>
            <p:nvPr>
              <p:extLst>
                <p:ext uri="{D42A27DB-BD31-4B8C-83A1-F6EECF244321}">
                  <p14:modId xmlns:p14="http://schemas.microsoft.com/office/powerpoint/2010/main" val="369277082"/>
                </p:ext>
              </p:extLst>
            </p:nvPr>
          </p:nvGraphicFramePr>
          <p:xfrm>
            <a:off x="4652963" y="4083050"/>
            <a:ext cx="1638300" cy="400050"/>
          </p:xfrm>
          <a:graphic>
            <a:graphicData uri="http://schemas.openxmlformats.org/presentationml/2006/ole">
              <mc:AlternateContent xmlns:mc="http://schemas.openxmlformats.org/markup-compatibility/2006">
                <mc:Choice xmlns:v="urn:schemas-microsoft-com:vml" Requires="v">
                  <p:oleObj spid="_x0000_s5217" name="Equation" r:id="rId24" imgW="1091726" imgH="266584" progId="Equation.DSMT4">
                    <p:embed/>
                  </p:oleObj>
                </mc:Choice>
                <mc:Fallback>
                  <p:oleObj name="Equation" r:id="rId24" imgW="1091726" imgH="266584" progId="Equation.DSMT4">
                    <p:embed/>
                    <p:pic>
                      <p:nvPicPr>
                        <p:cNvPr id="0" name="Объект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52963" y="4083050"/>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9" name="Объект 29"/>
            <p:cNvGraphicFramePr>
              <a:graphicFrameLocks noChangeAspect="1"/>
            </p:cNvGraphicFramePr>
            <p:nvPr>
              <p:extLst>
                <p:ext uri="{D42A27DB-BD31-4B8C-83A1-F6EECF244321}">
                  <p14:modId xmlns:p14="http://schemas.microsoft.com/office/powerpoint/2010/main" val="4286369208"/>
                </p:ext>
              </p:extLst>
            </p:nvPr>
          </p:nvGraphicFramePr>
          <p:xfrm>
            <a:off x="5765800" y="4608513"/>
            <a:ext cx="2838450" cy="419100"/>
          </p:xfrm>
          <a:graphic>
            <a:graphicData uri="http://schemas.openxmlformats.org/presentationml/2006/ole">
              <mc:AlternateContent xmlns:mc="http://schemas.openxmlformats.org/markup-compatibility/2006">
                <mc:Choice xmlns:v="urn:schemas-microsoft-com:vml" Requires="v">
                  <p:oleObj spid="_x0000_s5218" name="Equation" r:id="rId26" imgW="1892300" imgH="279400" progId="Equation.DSMT4">
                    <p:embed/>
                  </p:oleObj>
                </mc:Choice>
                <mc:Fallback>
                  <p:oleObj name="Equation" r:id="rId26" imgW="1892300" imgH="279400" progId="Equation.DSMT4">
                    <p:embed/>
                    <p:pic>
                      <p:nvPicPr>
                        <p:cNvPr id="0" name="Объект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65800" y="4608513"/>
                          <a:ext cx="283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0" name="Объект 30"/>
            <p:cNvGraphicFramePr>
              <a:graphicFrameLocks noChangeAspect="1"/>
            </p:cNvGraphicFramePr>
            <p:nvPr>
              <p:extLst>
                <p:ext uri="{D42A27DB-BD31-4B8C-83A1-F6EECF244321}">
                  <p14:modId xmlns:p14="http://schemas.microsoft.com/office/powerpoint/2010/main" val="4184242249"/>
                </p:ext>
              </p:extLst>
            </p:nvPr>
          </p:nvGraphicFramePr>
          <p:xfrm>
            <a:off x="1941513" y="4598988"/>
            <a:ext cx="3543300" cy="438150"/>
          </p:xfrm>
          <a:graphic>
            <a:graphicData uri="http://schemas.openxmlformats.org/presentationml/2006/ole">
              <mc:AlternateContent xmlns:mc="http://schemas.openxmlformats.org/markup-compatibility/2006">
                <mc:Choice xmlns:v="urn:schemas-microsoft-com:vml" Requires="v">
                  <p:oleObj spid="_x0000_s5219" name="Equation" r:id="rId28" imgW="2362200" imgH="292100" progId="Equation.DSMT4">
                    <p:embed/>
                  </p:oleObj>
                </mc:Choice>
                <mc:Fallback>
                  <p:oleObj name="Equation" r:id="rId28" imgW="2362200" imgH="292100" progId="Equation.DSMT4">
                    <p:embed/>
                    <p:pic>
                      <p:nvPicPr>
                        <p:cNvPr id="0" name="Объект 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41513" y="4598988"/>
                          <a:ext cx="3543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41" name="TextBox 232"/>
            <p:cNvSpPr txBox="1">
              <a:spLocks noChangeArrowheads="1"/>
            </p:cNvSpPr>
            <p:nvPr/>
          </p:nvSpPr>
          <p:spPr bwMode="auto">
            <a:xfrm>
              <a:off x="73025" y="4670425"/>
              <a:ext cx="1835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buClr>
                  <a:srgbClr val="FF0000"/>
                </a:buClr>
              </a:pPr>
              <a:r>
                <a:rPr lang="en-US" altLang="ru-RU" sz="1600" dirty="0">
                  <a:latin typeface="Times" panose="02020603050405020304" pitchFamily="18" charset="0"/>
                  <a:cs typeface="Times New Roman" panose="02020603050405020304" pitchFamily="18" charset="0"/>
                </a:rPr>
                <a:t>Transmitted field: </a:t>
              </a:r>
              <a:endParaRPr lang="ru-RU" altLang="ru-RU" sz="1600" dirty="0">
                <a:latin typeface="Times New Roman" panose="02020603050405020304" pitchFamily="18" charset="0"/>
                <a:cs typeface="Times New Roman" panose="02020603050405020304" pitchFamily="18" charset="0"/>
              </a:endParaRPr>
            </a:p>
          </p:txBody>
        </p:sp>
        <p:graphicFrame>
          <p:nvGraphicFramePr>
            <p:cNvPr id="5142" name="Объект 6"/>
            <p:cNvGraphicFramePr>
              <a:graphicFrameLocks noChangeAspect="1"/>
            </p:cNvGraphicFramePr>
            <p:nvPr>
              <p:extLst>
                <p:ext uri="{D42A27DB-BD31-4B8C-83A1-F6EECF244321}">
                  <p14:modId xmlns:p14="http://schemas.microsoft.com/office/powerpoint/2010/main" val="1248563086"/>
                </p:ext>
              </p:extLst>
            </p:nvPr>
          </p:nvGraphicFramePr>
          <p:xfrm>
            <a:off x="234950" y="5146675"/>
            <a:ext cx="952500" cy="361950"/>
          </p:xfrm>
          <a:graphic>
            <a:graphicData uri="http://schemas.openxmlformats.org/presentationml/2006/ole">
              <mc:AlternateContent xmlns:mc="http://schemas.openxmlformats.org/markup-compatibility/2006">
                <mc:Choice xmlns:v="urn:schemas-microsoft-com:vml" Requires="v">
                  <p:oleObj spid="_x0000_s5220" name="Equation" r:id="rId30" imgW="634725" imgH="241195" progId="Equation.DSMT4">
                    <p:embed/>
                  </p:oleObj>
                </mc:Choice>
                <mc:Fallback>
                  <p:oleObj name="Equation" r:id="rId30" imgW="634725" imgH="241195" progId="Equation.DSMT4">
                    <p:embed/>
                    <p:pic>
                      <p:nvPicPr>
                        <p:cNvPr id="0" name="Объект 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4950" y="5146675"/>
                          <a:ext cx="9525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3" name="Объект 32"/>
            <p:cNvGraphicFramePr>
              <a:graphicFrameLocks noChangeAspect="1"/>
            </p:cNvGraphicFramePr>
            <p:nvPr>
              <p:extLst>
                <p:ext uri="{D42A27DB-BD31-4B8C-83A1-F6EECF244321}">
                  <p14:modId xmlns:p14="http://schemas.microsoft.com/office/powerpoint/2010/main" val="3782023575"/>
                </p:ext>
              </p:extLst>
            </p:nvPr>
          </p:nvGraphicFramePr>
          <p:xfrm>
            <a:off x="1328738" y="5103813"/>
            <a:ext cx="1371600" cy="400050"/>
          </p:xfrm>
          <a:graphic>
            <a:graphicData uri="http://schemas.openxmlformats.org/presentationml/2006/ole">
              <mc:AlternateContent xmlns:mc="http://schemas.openxmlformats.org/markup-compatibility/2006">
                <mc:Choice xmlns:v="urn:schemas-microsoft-com:vml" Requires="v">
                  <p:oleObj spid="_x0000_s5221" name="Equation" r:id="rId32" imgW="914003" imgH="266584" progId="Equation.DSMT4">
                    <p:embed/>
                  </p:oleObj>
                </mc:Choice>
                <mc:Fallback>
                  <p:oleObj name="Equation" r:id="rId32" imgW="914003" imgH="266584" progId="Equation.DSMT4">
                    <p:embed/>
                    <p:pic>
                      <p:nvPicPr>
                        <p:cNvPr id="0" name="Объект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28738" y="5103813"/>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4" name="Объект 33"/>
            <p:cNvGraphicFramePr>
              <a:graphicFrameLocks noChangeAspect="1"/>
            </p:cNvGraphicFramePr>
            <p:nvPr>
              <p:extLst>
                <p:ext uri="{D42A27DB-BD31-4B8C-83A1-F6EECF244321}">
                  <p14:modId xmlns:p14="http://schemas.microsoft.com/office/powerpoint/2010/main" val="1702929765"/>
                </p:ext>
              </p:extLst>
            </p:nvPr>
          </p:nvGraphicFramePr>
          <p:xfrm>
            <a:off x="3370263" y="5194300"/>
            <a:ext cx="3352800" cy="285750"/>
          </p:xfrm>
          <a:graphic>
            <a:graphicData uri="http://schemas.openxmlformats.org/presentationml/2006/ole">
              <mc:AlternateContent xmlns:mc="http://schemas.openxmlformats.org/markup-compatibility/2006">
                <mc:Choice xmlns:v="urn:schemas-microsoft-com:vml" Requires="v">
                  <p:oleObj spid="_x0000_s5222" name="Equation" r:id="rId34" imgW="2235200" imgH="190500" progId="Equation.DSMT4">
                    <p:embed/>
                  </p:oleObj>
                </mc:Choice>
                <mc:Fallback>
                  <p:oleObj name="Equation" r:id="rId34" imgW="2235200" imgH="190500" progId="Equation.DSMT4">
                    <p:embed/>
                    <p:pic>
                      <p:nvPicPr>
                        <p:cNvPr id="0" name="Объект 3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70263" y="5194300"/>
                          <a:ext cx="3352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5" name="Объект 34"/>
            <p:cNvGraphicFramePr>
              <a:graphicFrameLocks noChangeAspect="1"/>
            </p:cNvGraphicFramePr>
            <p:nvPr>
              <p:extLst>
                <p:ext uri="{D42A27DB-BD31-4B8C-83A1-F6EECF244321}">
                  <p14:modId xmlns:p14="http://schemas.microsoft.com/office/powerpoint/2010/main" val="3729591520"/>
                </p:ext>
              </p:extLst>
            </p:nvPr>
          </p:nvGraphicFramePr>
          <p:xfrm>
            <a:off x="2876550" y="5192713"/>
            <a:ext cx="400050" cy="285750"/>
          </p:xfrm>
          <a:graphic>
            <a:graphicData uri="http://schemas.openxmlformats.org/presentationml/2006/ole">
              <mc:AlternateContent xmlns:mc="http://schemas.openxmlformats.org/markup-compatibility/2006">
                <mc:Choice xmlns:v="urn:schemas-microsoft-com:vml" Requires="v">
                  <p:oleObj spid="_x0000_s5223" name="Equation" r:id="rId36" imgW="266469" imgH="190335" progId="Equation.DSMT4">
                    <p:embed/>
                  </p:oleObj>
                </mc:Choice>
                <mc:Fallback>
                  <p:oleObj name="Equation" r:id="rId36" imgW="266469" imgH="190335" progId="Equation.DSMT4">
                    <p:embed/>
                    <p:pic>
                      <p:nvPicPr>
                        <p:cNvPr id="0" name="Объект 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876550" y="5192713"/>
                          <a:ext cx="400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6" name="Объект 35"/>
            <p:cNvGraphicFramePr>
              <a:graphicFrameLocks noChangeAspect="1"/>
            </p:cNvGraphicFramePr>
            <p:nvPr>
              <p:extLst>
                <p:ext uri="{D42A27DB-BD31-4B8C-83A1-F6EECF244321}">
                  <p14:modId xmlns:p14="http://schemas.microsoft.com/office/powerpoint/2010/main" val="4225460385"/>
                </p:ext>
              </p:extLst>
            </p:nvPr>
          </p:nvGraphicFramePr>
          <p:xfrm>
            <a:off x="6946900" y="5091113"/>
            <a:ext cx="1657350" cy="400050"/>
          </p:xfrm>
          <a:graphic>
            <a:graphicData uri="http://schemas.openxmlformats.org/presentationml/2006/ole">
              <mc:AlternateContent xmlns:mc="http://schemas.openxmlformats.org/markup-compatibility/2006">
                <mc:Choice xmlns:v="urn:schemas-microsoft-com:vml" Requires="v">
                  <p:oleObj spid="_x0000_s5224" name="Equation" r:id="rId38" imgW="1104421" imgH="266584" progId="Equation.DSMT4">
                    <p:embed/>
                  </p:oleObj>
                </mc:Choice>
                <mc:Fallback>
                  <p:oleObj name="Equation" r:id="rId38" imgW="1104421" imgH="266584" progId="Equation.DSMT4">
                    <p:embed/>
                    <p:pic>
                      <p:nvPicPr>
                        <p:cNvPr id="0" name="Объект 3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946900" y="5091113"/>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47" name="Объект 36"/>
            <p:cNvGraphicFramePr>
              <a:graphicFrameLocks noChangeAspect="1"/>
            </p:cNvGraphicFramePr>
            <p:nvPr>
              <p:extLst>
                <p:ext uri="{D42A27DB-BD31-4B8C-83A1-F6EECF244321}">
                  <p14:modId xmlns:p14="http://schemas.microsoft.com/office/powerpoint/2010/main" val="1234791722"/>
                </p:ext>
              </p:extLst>
            </p:nvPr>
          </p:nvGraphicFramePr>
          <p:xfrm>
            <a:off x="234950" y="5722938"/>
            <a:ext cx="3352800" cy="342900"/>
          </p:xfrm>
          <a:graphic>
            <a:graphicData uri="http://schemas.openxmlformats.org/presentationml/2006/ole">
              <mc:AlternateContent xmlns:mc="http://schemas.openxmlformats.org/markup-compatibility/2006">
                <mc:Choice xmlns:v="urn:schemas-microsoft-com:vml" Requires="v">
                  <p:oleObj spid="_x0000_s5225" name="Equation" r:id="rId40" imgW="2235200" imgH="228600" progId="Equation.DSMT4">
                    <p:embed/>
                  </p:oleObj>
                </mc:Choice>
                <mc:Fallback>
                  <p:oleObj name="Equation" r:id="rId40" imgW="2235200" imgH="228600" progId="Equation.DSMT4">
                    <p:embed/>
                    <p:pic>
                      <p:nvPicPr>
                        <p:cNvPr id="0" name="Объект 3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34950" y="5722938"/>
                          <a:ext cx="3352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 name="TextBox 5"/>
          <p:cNvSpPr txBox="1"/>
          <p:nvPr/>
        </p:nvSpPr>
        <p:spPr>
          <a:xfrm>
            <a:off x="234950" y="5877272"/>
            <a:ext cx="8504238" cy="830997"/>
          </a:xfrm>
          <a:prstGeom prst="rect">
            <a:avLst/>
          </a:prstGeom>
          <a:noFill/>
        </p:spPr>
        <p:txBody>
          <a:bodyPr wrap="square" rtlCol="0">
            <a:spAutoFit/>
          </a:bodyPr>
          <a:lstStyle/>
          <a:p>
            <a:r>
              <a:rPr lang="en-US" sz="1600" b="0" dirty="0" smtClean="0">
                <a:solidFill>
                  <a:srgbClr val="0066FF"/>
                </a:solidFill>
              </a:rPr>
              <a:t>S.N. </a:t>
            </a:r>
            <a:r>
              <a:rPr lang="en-US" sz="1600" b="0" dirty="0" err="1" smtClean="0">
                <a:solidFill>
                  <a:srgbClr val="0066FF"/>
                </a:solidFill>
              </a:rPr>
              <a:t>Galyamin</a:t>
            </a:r>
            <a:r>
              <a:rPr lang="en-US" sz="1600" b="0" dirty="0" smtClean="0">
                <a:solidFill>
                  <a:srgbClr val="0066FF"/>
                </a:solidFill>
              </a:rPr>
              <a:t>, A.V. </a:t>
            </a:r>
            <a:r>
              <a:rPr lang="en-US" sz="1600" b="0" dirty="0" err="1" smtClean="0">
                <a:solidFill>
                  <a:srgbClr val="0066FF"/>
                </a:solidFill>
              </a:rPr>
              <a:t>Tyukhtin</a:t>
            </a:r>
            <a:r>
              <a:rPr lang="en-US" sz="1600" b="0" dirty="0" smtClean="0">
                <a:solidFill>
                  <a:srgbClr val="0066FF"/>
                </a:solidFill>
              </a:rPr>
              <a:t>, S. </a:t>
            </a:r>
            <a:r>
              <a:rPr lang="en-US" sz="1600" b="0" dirty="0" err="1" smtClean="0">
                <a:solidFill>
                  <a:srgbClr val="0066FF"/>
                </a:solidFill>
              </a:rPr>
              <a:t>Antipov</a:t>
            </a:r>
            <a:r>
              <a:rPr lang="en-US" sz="1600" b="0" dirty="0" smtClean="0">
                <a:solidFill>
                  <a:srgbClr val="0066FF"/>
                </a:solidFill>
              </a:rPr>
              <a:t>, and </a:t>
            </a:r>
            <a:r>
              <a:rPr lang="en-US" sz="1600" b="0" dirty="0" err="1" smtClean="0">
                <a:solidFill>
                  <a:srgbClr val="0066FF"/>
                </a:solidFill>
              </a:rPr>
              <a:t>S.S.Baturin</a:t>
            </a:r>
            <a:r>
              <a:rPr lang="en-US" sz="1600" b="0" dirty="0" smtClean="0">
                <a:solidFill>
                  <a:srgbClr val="0066FF"/>
                </a:solidFill>
              </a:rPr>
              <a:t>, Opt. Express 22, 8902 (2014).</a:t>
            </a:r>
          </a:p>
          <a:p>
            <a:r>
              <a:rPr lang="en-US" sz="1600" b="0" dirty="0" smtClean="0">
                <a:solidFill>
                  <a:srgbClr val="0066FF"/>
                </a:solidFill>
              </a:rPr>
              <a:t>S.N. </a:t>
            </a:r>
            <a:r>
              <a:rPr lang="en-US" sz="1600" b="0" dirty="0" err="1" smtClean="0">
                <a:solidFill>
                  <a:srgbClr val="0066FF"/>
                </a:solidFill>
              </a:rPr>
              <a:t>Galyamin</a:t>
            </a:r>
            <a:r>
              <a:rPr lang="en-US" sz="1600" b="0" dirty="0" smtClean="0">
                <a:solidFill>
                  <a:srgbClr val="0066FF"/>
                </a:solidFill>
              </a:rPr>
              <a:t>, A.V. </a:t>
            </a:r>
            <a:r>
              <a:rPr lang="en-US" sz="1600" b="0" dirty="0" err="1" smtClean="0">
                <a:solidFill>
                  <a:srgbClr val="0066FF"/>
                </a:solidFill>
              </a:rPr>
              <a:t>Tyukhtin</a:t>
            </a:r>
            <a:r>
              <a:rPr lang="en-US" sz="1600" b="0" dirty="0" smtClean="0">
                <a:solidFill>
                  <a:srgbClr val="0066FF"/>
                </a:solidFill>
              </a:rPr>
              <a:t>, and V.V. </a:t>
            </a:r>
            <a:r>
              <a:rPr lang="en-US" sz="1600" b="0" dirty="0" err="1" smtClean="0">
                <a:solidFill>
                  <a:srgbClr val="0066FF"/>
                </a:solidFill>
              </a:rPr>
              <a:t>Vorobev</a:t>
            </a:r>
            <a:r>
              <a:rPr lang="en-US" sz="1600" b="0" dirty="0" smtClean="0">
                <a:solidFill>
                  <a:srgbClr val="0066FF"/>
                </a:solidFill>
              </a:rPr>
              <a:t>, NIMB 402, 144 (2017).</a:t>
            </a:r>
          </a:p>
          <a:p>
            <a:r>
              <a:rPr lang="en-US" sz="1600" b="0" dirty="0" smtClean="0">
                <a:solidFill>
                  <a:srgbClr val="0066FF"/>
                </a:solidFill>
              </a:rPr>
              <a:t>S.N. </a:t>
            </a:r>
            <a:r>
              <a:rPr lang="en-US" sz="1600" b="0" dirty="0" err="1" smtClean="0">
                <a:solidFill>
                  <a:srgbClr val="0066FF"/>
                </a:solidFill>
              </a:rPr>
              <a:t>Galyamin</a:t>
            </a:r>
            <a:r>
              <a:rPr lang="en-US" sz="1600" b="0" dirty="0" smtClean="0">
                <a:solidFill>
                  <a:srgbClr val="0066FF"/>
                </a:solidFill>
              </a:rPr>
              <a:t>, A.V. </a:t>
            </a:r>
            <a:r>
              <a:rPr lang="en-US" sz="1600" b="0" dirty="0" err="1" smtClean="0">
                <a:solidFill>
                  <a:srgbClr val="0066FF"/>
                </a:solidFill>
              </a:rPr>
              <a:t>Tyukhtin</a:t>
            </a:r>
            <a:r>
              <a:rPr lang="en-US" sz="1600" b="0" dirty="0" smtClean="0">
                <a:solidFill>
                  <a:srgbClr val="0066FF"/>
                </a:solidFill>
              </a:rPr>
              <a:t>, A.M. </a:t>
            </a:r>
            <a:r>
              <a:rPr lang="en-US" sz="1600" b="0" dirty="0" err="1" smtClean="0">
                <a:solidFill>
                  <a:srgbClr val="0066FF"/>
                </a:solidFill>
              </a:rPr>
              <a:t>Altmark</a:t>
            </a:r>
            <a:r>
              <a:rPr lang="en-US" sz="1600" b="0" dirty="0" smtClean="0">
                <a:solidFill>
                  <a:srgbClr val="0066FF"/>
                </a:solidFill>
              </a:rPr>
              <a:t>, S.S. </a:t>
            </a:r>
            <a:r>
              <a:rPr lang="en-US" sz="1600" b="0" dirty="0" err="1" smtClean="0">
                <a:solidFill>
                  <a:srgbClr val="0066FF"/>
                </a:solidFill>
              </a:rPr>
              <a:t>Baturin</a:t>
            </a:r>
            <a:r>
              <a:rPr lang="en-US" sz="1600" b="0" dirty="0" smtClean="0">
                <a:solidFill>
                  <a:srgbClr val="0066FF"/>
                </a:solidFill>
              </a:rPr>
              <a:t>, Proc. RuPAC2016, 518–520.</a:t>
            </a:r>
            <a:endParaRPr lang="ru-RU" sz="1600" b="0"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AA48B628-48A8-4791-8592-57B747FBDD63}" type="slidenum">
              <a:rPr lang="ru-RU" altLang="ru-RU" sz="1200" b="0">
                <a:latin typeface="Tahoma" panose="020B0604030504040204" pitchFamily="34" charset="0"/>
              </a:rPr>
              <a:pPr eaLnBrk="1" hangingPunct="1"/>
              <a:t>4</a:t>
            </a:fld>
            <a:endParaRPr lang="ru-RU" altLang="ru-RU" sz="1200" b="0">
              <a:latin typeface="Tahoma" panose="020B0604030504040204" pitchFamily="34" charset="0"/>
            </a:endParaRPr>
          </a:p>
        </p:txBody>
      </p:sp>
      <p:grpSp>
        <p:nvGrpSpPr>
          <p:cNvPr id="6147" name="Группа 5"/>
          <p:cNvGrpSpPr>
            <a:grpSpLocks/>
          </p:cNvGrpSpPr>
          <p:nvPr/>
        </p:nvGrpSpPr>
        <p:grpSpPr bwMode="auto">
          <a:xfrm>
            <a:off x="179388" y="188913"/>
            <a:ext cx="8756650" cy="431800"/>
            <a:chOff x="179512" y="188913"/>
            <a:chExt cx="8756527" cy="432000"/>
          </a:xfrm>
        </p:grpSpPr>
        <p:sp>
          <p:nvSpPr>
            <p:cNvPr id="6163"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6164"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Vacuum case</a:t>
              </a:r>
              <a:endParaRPr lang="ru-RU" altLang="ru-RU"/>
            </a:p>
          </p:txBody>
        </p:sp>
      </p:grpSp>
      <p:graphicFrame>
        <p:nvGraphicFramePr>
          <p:cNvPr id="6149" name="Объект 11"/>
          <p:cNvGraphicFramePr>
            <a:graphicFrameLocks noChangeAspect="1"/>
          </p:cNvGraphicFramePr>
          <p:nvPr/>
        </p:nvGraphicFramePr>
        <p:xfrm>
          <a:off x="296863" y="2006600"/>
          <a:ext cx="1219200" cy="400050"/>
        </p:xfrm>
        <a:graphic>
          <a:graphicData uri="http://schemas.openxmlformats.org/presentationml/2006/ole">
            <mc:AlternateContent xmlns:mc="http://schemas.openxmlformats.org/markup-compatibility/2006">
              <mc:Choice xmlns:v="urn:schemas-microsoft-com:vml" Requires="v">
                <p:oleObj spid="_x0000_s6213" name="Equation" r:id="rId3" imgW="812520" imgH="266400" progId="Equation.DSMT4">
                  <p:embed/>
                </p:oleObj>
              </mc:Choice>
              <mc:Fallback>
                <p:oleObj name="Equation" r:id="rId3" imgW="812520" imgH="266400" progId="Equation.DSMT4">
                  <p:embed/>
                  <p:pic>
                    <p:nvPicPr>
                      <p:cNvPr id="0" name="Объект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2006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Группа 2"/>
          <p:cNvGrpSpPr/>
          <p:nvPr/>
        </p:nvGrpSpPr>
        <p:grpSpPr>
          <a:xfrm>
            <a:off x="1909763" y="1557338"/>
            <a:ext cx="6910387" cy="1422400"/>
            <a:chOff x="1909763" y="1557338"/>
            <a:chExt cx="6910387" cy="1422400"/>
          </a:xfrm>
        </p:grpSpPr>
        <p:graphicFrame>
          <p:nvGraphicFramePr>
            <p:cNvPr id="6151" name="Объект 2"/>
            <p:cNvGraphicFramePr>
              <a:graphicFrameLocks noChangeAspect="1"/>
            </p:cNvGraphicFramePr>
            <p:nvPr>
              <p:extLst>
                <p:ext uri="{D42A27DB-BD31-4B8C-83A1-F6EECF244321}">
                  <p14:modId xmlns:p14="http://schemas.microsoft.com/office/powerpoint/2010/main" val="680240927"/>
                </p:ext>
              </p:extLst>
            </p:nvPr>
          </p:nvGraphicFramePr>
          <p:xfrm>
            <a:off x="1909763" y="1557338"/>
            <a:ext cx="5829300" cy="666750"/>
          </p:xfrm>
          <a:graphic>
            <a:graphicData uri="http://schemas.openxmlformats.org/presentationml/2006/ole">
              <mc:AlternateContent xmlns:mc="http://schemas.openxmlformats.org/markup-compatibility/2006">
                <mc:Choice xmlns:v="urn:schemas-microsoft-com:vml" Requires="v">
                  <p:oleObj spid="_x0000_s6214" name="Equation" r:id="rId5" imgW="3886200" imgH="444500" progId="Equation.DSMT4">
                    <p:embed/>
                  </p:oleObj>
                </mc:Choice>
                <mc:Fallback>
                  <p:oleObj name="Equation" r:id="rId5" imgW="3886200" imgH="444500" progId="Equation.DSMT4">
                    <p:embed/>
                    <p:pic>
                      <p:nvPicPr>
                        <p:cNvPr id="0" name="Объект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9763" y="1557338"/>
                          <a:ext cx="5829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Объект 3"/>
            <p:cNvGraphicFramePr>
              <a:graphicFrameLocks noChangeAspect="1"/>
            </p:cNvGraphicFramePr>
            <p:nvPr>
              <p:extLst>
                <p:ext uri="{D42A27DB-BD31-4B8C-83A1-F6EECF244321}">
                  <p14:modId xmlns:p14="http://schemas.microsoft.com/office/powerpoint/2010/main" val="1513511060"/>
                </p:ext>
              </p:extLst>
            </p:nvPr>
          </p:nvGraphicFramePr>
          <p:xfrm>
            <a:off x="7924800" y="1757363"/>
            <a:ext cx="895350" cy="265112"/>
          </p:xfrm>
          <a:graphic>
            <a:graphicData uri="http://schemas.openxmlformats.org/presentationml/2006/ole">
              <mc:AlternateContent xmlns:mc="http://schemas.openxmlformats.org/markup-compatibility/2006">
                <mc:Choice xmlns:v="urn:schemas-microsoft-com:vml" Requires="v">
                  <p:oleObj spid="_x0000_s6215" name="Equation" r:id="rId7" imgW="596641" imgH="177723" progId="Equation.DSMT4">
                    <p:embed/>
                  </p:oleObj>
                </mc:Choice>
                <mc:Fallback>
                  <p:oleObj name="Equation" r:id="rId7" imgW="596641" imgH="177723" progId="Equation.DSMT4">
                    <p:embed/>
                    <p:pic>
                      <p:nvPicPr>
                        <p:cNvPr id="0" name="Объект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1757363"/>
                          <a:ext cx="895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3" name="Объект 5"/>
            <p:cNvGraphicFramePr>
              <a:graphicFrameLocks noChangeAspect="1"/>
            </p:cNvGraphicFramePr>
            <p:nvPr>
              <p:extLst>
                <p:ext uri="{D42A27DB-BD31-4B8C-83A1-F6EECF244321}">
                  <p14:modId xmlns:p14="http://schemas.microsoft.com/office/powerpoint/2010/main" val="1415973787"/>
                </p:ext>
              </p:extLst>
            </p:nvPr>
          </p:nvGraphicFramePr>
          <p:xfrm>
            <a:off x="4519613" y="2351088"/>
            <a:ext cx="3219450" cy="628650"/>
          </p:xfrm>
          <a:graphic>
            <a:graphicData uri="http://schemas.openxmlformats.org/presentationml/2006/ole">
              <mc:AlternateContent xmlns:mc="http://schemas.openxmlformats.org/markup-compatibility/2006">
                <mc:Choice xmlns:v="urn:schemas-microsoft-com:vml" Requires="v">
                  <p:oleObj spid="_x0000_s6216" name="Equation" r:id="rId9" imgW="2146300" imgH="419100" progId="Equation.DSMT4">
                    <p:embed/>
                  </p:oleObj>
                </mc:Choice>
                <mc:Fallback>
                  <p:oleObj name="Equation" r:id="rId9" imgW="2146300" imgH="419100" progId="Equation.DSMT4">
                    <p:embed/>
                    <p:pic>
                      <p:nvPicPr>
                        <p:cNvPr id="0" name="Объект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9613" y="2351088"/>
                          <a:ext cx="3219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4" name="Объект 6"/>
            <p:cNvGraphicFramePr>
              <a:graphicFrameLocks noChangeAspect="1"/>
            </p:cNvGraphicFramePr>
            <p:nvPr>
              <p:extLst>
                <p:ext uri="{D42A27DB-BD31-4B8C-83A1-F6EECF244321}">
                  <p14:modId xmlns:p14="http://schemas.microsoft.com/office/powerpoint/2010/main" val="4178738267"/>
                </p:ext>
              </p:extLst>
            </p:nvPr>
          </p:nvGraphicFramePr>
          <p:xfrm>
            <a:off x="7905750" y="2525713"/>
            <a:ext cx="914400" cy="265112"/>
          </p:xfrm>
          <a:graphic>
            <a:graphicData uri="http://schemas.openxmlformats.org/presentationml/2006/ole">
              <mc:AlternateContent xmlns:mc="http://schemas.openxmlformats.org/markup-compatibility/2006">
                <mc:Choice xmlns:v="urn:schemas-microsoft-com:vml" Requires="v">
                  <p:oleObj spid="_x0000_s6217" name="Equation" r:id="rId11" imgW="609336" imgH="177723" progId="Equation.DSMT4">
                    <p:embed/>
                  </p:oleObj>
                </mc:Choice>
                <mc:Fallback>
                  <p:oleObj name="Equation" r:id="rId11" imgW="609336" imgH="177723" progId="Equation.DSMT4">
                    <p:embed/>
                    <p:pic>
                      <p:nvPicPr>
                        <p:cNvPr id="0" name="Объект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05750" y="2525713"/>
                          <a:ext cx="9144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Группа 3"/>
          <p:cNvGrpSpPr/>
          <p:nvPr/>
        </p:nvGrpSpPr>
        <p:grpSpPr>
          <a:xfrm>
            <a:off x="2698750" y="3573463"/>
            <a:ext cx="3943350" cy="2162175"/>
            <a:chOff x="2698750" y="3573463"/>
            <a:chExt cx="3943350" cy="2162175"/>
          </a:xfrm>
        </p:grpSpPr>
        <p:graphicFrame>
          <p:nvGraphicFramePr>
            <p:cNvPr id="6155" name="Объект 7"/>
            <p:cNvGraphicFramePr>
              <a:graphicFrameLocks noChangeAspect="1"/>
            </p:cNvGraphicFramePr>
            <p:nvPr>
              <p:extLst>
                <p:ext uri="{D42A27DB-BD31-4B8C-83A1-F6EECF244321}">
                  <p14:modId xmlns:p14="http://schemas.microsoft.com/office/powerpoint/2010/main" val="2406448611"/>
                </p:ext>
              </p:extLst>
            </p:nvPr>
          </p:nvGraphicFramePr>
          <p:xfrm>
            <a:off x="3248025" y="3573463"/>
            <a:ext cx="1543050" cy="666750"/>
          </p:xfrm>
          <a:graphic>
            <a:graphicData uri="http://schemas.openxmlformats.org/presentationml/2006/ole">
              <mc:AlternateContent xmlns:mc="http://schemas.openxmlformats.org/markup-compatibility/2006">
                <mc:Choice xmlns:v="urn:schemas-microsoft-com:vml" Requires="v">
                  <p:oleObj spid="_x0000_s6218" name="Equation" r:id="rId13" imgW="1028254" imgH="444307" progId="Equation.DSMT4">
                    <p:embed/>
                  </p:oleObj>
                </mc:Choice>
                <mc:Fallback>
                  <p:oleObj name="Equation" r:id="rId13" imgW="1028254" imgH="444307" progId="Equation.DSMT4">
                    <p:embed/>
                    <p:pic>
                      <p:nvPicPr>
                        <p:cNvPr id="0" name="Объект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48025" y="3573463"/>
                          <a:ext cx="15430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6" name="Объект 8"/>
            <p:cNvGraphicFramePr>
              <a:graphicFrameLocks noChangeAspect="1"/>
            </p:cNvGraphicFramePr>
            <p:nvPr>
              <p:extLst>
                <p:ext uri="{D42A27DB-BD31-4B8C-83A1-F6EECF244321}">
                  <p14:modId xmlns:p14="http://schemas.microsoft.com/office/powerpoint/2010/main" val="3026171424"/>
                </p:ext>
              </p:extLst>
            </p:nvPr>
          </p:nvGraphicFramePr>
          <p:xfrm>
            <a:off x="5260975" y="3779838"/>
            <a:ext cx="895350" cy="265112"/>
          </p:xfrm>
          <a:graphic>
            <a:graphicData uri="http://schemas.openxmlformats.org/presentationml/2006/ole">
              <mc:AlternateContent xmlns:mc="http://schemas.openxmlformats.org/markup-compatibility/2006">
                <mc:Choice xmlns:v="urn:schemas-microsoft-com:vml" Requires="v">
                  <p:oleObj spid="_x0000_s6219" name="Equation" r:id="rId15" imgW="596641" imgH="177723" progId="Equation.DSMT4">
                    <p:embed/>
                  </p:oleObj>
                </mc:Choice>
                <mc:Fallback>
                  <p:oleObj name="Equation" r:id="rId15" imgW="596641" imgH="177723" progId="Equation.DSMT4">
                    <p:embed/>
                    <p:pic>
                      <p:nvPicPr>
                        <p:cNvPr id="0" name="Объект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0975" y="3779838"/>
                          <a:ext cx="895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7" name="Объект 9"/>
            <p:cNvGraphicFramePr>
              <a:graphicFrameLocks noChangeAspect="1"/>
            </p:cNvGraphicFramePr>
            <p:nvPr>
              <p:extLst>
                <p:ext uri="{D42A27DB-BD31-4B8C-83A1-F6EECF244321}">
                  <p14:modId xmlns:p14="http://schemas.microsoft.com/office/powerpoint/2010/main" val="3729767724"/>
                </p:ext>
              </p:extLst>
            </p:nvPr>
          </p:nvGraphicFramePr>
          <p:xfrm>
            <a:off x="3262313" y="4437063"/>
            <a:ext cx="1447800" cy="666750"/>
          </p:xfrm>
          <a:graphic>
            <a:graphicData uri="http://schemas.openxmlformats.org/presentationml/2006/ole">
              <mc:AlternateContent xmlns:mc="http://schemas.openxmlformats.org/markup-compatibility/2006">
                <mc:Choice xmlns:v="urn:schemas-microsoft-com:vml" Requires="v">
                  <p:oleObj spid="_x0000_s6220" name="Equation" r:id="rId16" imgW="965200" imgH="444500" progId="Equation.DSMT4">
                    <p:embed/>
                  </p:oleObj>
                </mc:Choice>
                <mc:Fallback>
                  <p:oleObj name="Equation" r:id="rId16" imgW="965200" imgH="444500" progId="Equation.DSMT4">
                    <p:embed/>
                    <p:pic>
                      <p:nvPicPr>
                        <p:cNvPr id="0" name="Объект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62313" y="4437063"/>
                          <a:ext cx="1447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8" name="Объект 10"/>
            <p:cNvGraphicFramePr>
              <a:graphicFrameLocks noChangeAspect="1"/>
            </p:cNvGraphicFramePr>
            <p:nvPr>
              <p:extLst>
                <p:ext uri="{D42A27DB-BD31-4B8C-83A1-F6EECF244321}">
                  <p14:modId xmlns:p14="http://schemas.microsoft.com/office/powerpoint/2010/main" val="1192280832"/>
                </p:ext>
              </p:extLst>
            </p:nvPr>
          </p:nvGraphicFramePr>
          <p:xfrm>
            <a:off x="5305425" y="4643438"/>
            <a:ext cx="914400" cy="265112"/>
          </p:xfrm>
          <a:graphic>
            <a:graphicData uri="http://schemas.openxmlformats.org/presentationml/2006/ole">
              <mc:AlternateContent xmlns:mc="http://schemas.openxmlformats.org/markup-compatibility/2006">
                <mc:Choice xmlns:v="urn:schemas-microsoft-com:vml" Requires="v">
                  <p:oleObj spid="_x0000_s6221" name="Equation" r:id="rId18" imgW="609336" imgH="177723" progId="Equation.DSMT4">
                    <p:embed/>
                  </p:oleObj>
                </mc:Choice>
                <mc:Fallback>
                  <p:oleObj name="Equation" r:id="rId18" imgW="609336" imgH="177723" progId="Equation.DSMT4">
                    <p:embed/>
                    <p:pic>
                      <p:nvPicPr>
                        <p:cNvPr id="0" name="Объект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05425" y="4643438"/>
                          <a:ext cx="9144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9" name="Объект 11"/>
            <p:cNvGraphicFramePr>
              <a:graphicFrameLocks noChangeAspect="1"/>
            </p:cNvGraphicFramePr>
            <p:nvPr>
              <p:extLst>
                <p:ext uri="{D42A27DB-BD31-4B8C-83A1-F6EECF244321}">
                  <p14:modId xmlns:p14="http://schemas.microsoft.com/office/powerpoint/2010/main" val="3695992612"/>
                </p:ext>
              </p:extLst>
            </p:nvPr>
          </p:nvGraphicFramePr>
          <p:xfrm>
            <a:off x="2698750" y="5354638"/>
            <a:ext cx="3943350" cy="381000"/>
          </p:xfrm>
          <a:graphic>
            <a:graphicData uri="http://schemas.openxmlformats.org/presentationml/2006/ole">
              <mc:AlternateContent xmlns:mc="http://schemas.openxmlformats.org/markup-compatibility/2006">
                <mc:Choice xmlns:v="urn:schemas-microsoft-com:vml" Requires="v">
                  <p:oleObj spid="_x0000_s6222" name="Equation" r:id="rId20" imgW="2628900" imgH="254000" progId="Equation.DSMT4">
                    <p:embed/>
                  </p:oleObj>
                </mc:Choice>
                <mc:Fallback>
                  <p:oleObj name="Equation" r:id="rId20" imgW="2628900" imgH="254000" progId="Equation.DSMT4">
                    <p:embed/>
                    <p:pic>
                      <p:nvPicPr>
                        <p:cNvPr id="0" name="Объект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0" y="5354638"/>
                          <a:ext cx="3943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 name="Группа 1"/>
          <p:cNvGrpSpPr/>
          <p:nvPr/>
        </p:nvGrpSpPr>
        <p:grpSpPr>
          <a:xfrm>
            <a:off x="179388" y="836613"/>
            <a:ext cx="6824662" cy="400050"/>
            <a:chOff x="179388" y="836613"/>
            <a:chExt cx="6824662" cy="400050"/>
          </a:xfrm>
        </p:grpSpPr>
        <p:grpSp>
          <p:nvGrpSpPr>
            <p:cNvPr id="6148" name="Группа 2"/>
            <p:cNvGrpSpPr>
              <a:grpSpLocks/>
            </p:cNvGrpSpPr>
            <p:nvPr/>
          </p:nvGrpSpPr>
          <p:grpSpPr bwMode="auto">
            <a:xfrm>
              <a:off x="179388" y="874713"/>
              <a:ext cx="3600450" cy="323850"/>
              <a:chOff x="2775816" y="3113361"/>
              <a:chExt cx="2376487" cy="450689"/>
            </a:xfrm>
          </p:grpSpPr>
          <p:sp>
            <p:nvSpPr>
              <p:cNvPr id="6161" name="AutoShape 12"/>
              <p:cNvSpPr>
                <a:spLocks noChangeArrowheads="1"/>
              </p:cNvSpPr>
              <p:nvPr/>
            </p:nvSpPr>
            <p:spPr bwMode="auto">
              <a:xfrm>
                <a:off x="2775816" y="3113361"/>
                <a:ext cx="2376487" cy="450689"/>
              </a:xfrm>
              <a:prstGeom prst="roundRect">
                <a:avLst>
                  <a:gd name="adj" fmla="val 32542"/>
                </a:avLst>
              </a:prstGeom>
              <a:solidFill>
                <a:srgbClr val="CCFFCC"/>
              </a:solidFill>
              <a:ln w="38100" algn="ctr">
                <a:solidFill>
                  <a:srgbClr val="00B05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6162" name="Text Box 13"/>
              <p:cNvSpPr txBox="1">
                <a:spLocks noChangeArrowheads="1"/>
              </p:cNvSpPr>
              <p:nvPr/>
            </p:nvSpPr>
            <p:spPr bwMode="auto">
              <a:xfrm>
                <a:off x="2844029" y="3125569"/>
                <a:ext cx="2240061" cy="42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ru-RU" sz="1400" dirty="0"/>
                  <a:t>Boundary conditions for </a:t>
                </a:r>
                <a:r>
                  <a:rPr lang="en-US" altLang="ru-RU" sz="1400" i="1" dirty="0"/>
                  <a:t>z = 0</a:t>
                </a:r>
                <a:endParaRPr lang="ru-RU" altLang="ru-RU" sz="1400" dirty="0"/>
              </a:p>
            </p:txBody>
          </p:sp>
        </p:grpSp>
        <p:graphicFrame>
          <p:nvGraphicFramePr>
            <p:cNvPr id="6150" name="Объект 12"/>
            <p:cNvGraphicFramePr>
              <a:graphicFrameLocks noChangeAspect="1"/>
            </p:cNvGraphicFramePr>
            <p:nvPr>
              <p:extLst>
                <p:ext uri="{D42A27DB-BD31-4B8C-83A1-F6EECF244321}">
                  <p14:modId xmlns:p14="http://schemas.microsoft.com/office/powerpoint/2010/main" val="353307012"/>
                </p:ext>
              </p:extLst>
            </p:nvPr>
          </p:nvGraphicFramePr>
          <p:xfrm>
            <a:off x="6165850" y="836613"/>
            <a:ext cx="838200" cy="400050"/>
          </p:xfrm>
          <a:graphic>
            <a:graphicData uri="http://schemas.openxmlformats.org/presentationml/2006/ole">
              <mc:AlternateContent xmlns:mc="http://schemas.openxmlformats.org/markup-compatibility/2006">
                <mc:Choice xmlns:v="urn:schemas-microsoft-com:vml" Requires="v">
                  <p:oleObj spid="_x0000_s6223" name="Equation" r:id="rId22" imgW="558558" imgH="266584" progId="Equation.DSMT4">
                    <p:embed/>
                  </p:oleObj>
                </mc:Choice>
                <mc:Fallback>
                  <p:oleObj name="Equation" r:id="rId22" imgW="558558" imgH="266584" progId="Equation.DSMT4">
                    <p:embed/>
                    <p:pic>
                      <p:nvPicPr>
                        <p:cNvPr id="0" name="Объект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65850" y="836613"/>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60" name="Объект 1"/>
            <p:cNvGraphicFramePr>
              <a:graphicFrameLocks noChangeAspect="1"/>
            </p:cNvGraphicFramePr>
            <p:nvPr>
              <p:extLst>
                <p:ext uri="{D42A27DB-BD31-4B8C-83A1-F6EECF244321}">
                  <p14:modId xmlns:p14="http://schemas.microsoft.com/office/powerpoint/2010/main" val="301126743"/>
                </p:ext>
              </p:extLst>
            </p:nvPr>
          </p:nvGraphicFramePr>
          <p:xfrm>
            <a:off x="4805363" y="836613"/>
            <a:ext cx="895350" cy="400050"/>
          </p:xfrm>
          <a:graphic>
            <a:graphicData uri="http://schemas.openxmlformats.org/presentationml/2006/ole">
              <mc:AlternateContent xmlns:mc="http://schemas.openxmlformats.org/markup-compatibility/2006">
                <mc:Choice xmlns:v="urn:schemas-microsoft-com:vml" Requires="v">
                  <p:oleObj spid="_x0000_s6224" name="Equation" r:id="rId24" imgW="596880" imgH="266400" progId="Equation.DSMT4">
                    <p:embed/>
                  </p:oleObj>
                </mc:Choice>
                <mc:Fallback>
                  <p:oleObj name="Equation" r:id="rId24" imgW="596880" imgH="266400" progId="Equation.DSMT4">
                    <p:embed/>
                    <p:pic>
                      <p:nvPicPr>
                        <p:cNvPr id="0" name="Объект 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05363" y="836613"/>
                          <a:ext cx="89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419C544B-1E2E-4810-976E-6E3D93540AB5}" type="slidenum">
              <a:rPr lang="ru-RU" altLang="ru-RU" sz="1200" b="0">
                <a:latin typeface="Tahoma" panose="020B0604030504040204" pitchFamily="34" charset="0"/>
              </a:rPr>
              <a:pPr eaLnBrk="1" hangingPunct="1"/>
              <a:t>5</a:t>
            </a:fld>
            <a:endParaRPr lang="ru-RU" altLang="ru-RU" sz="1200" b="0">
              <a:latin typeface="Tahoma" panose="020B0604030504040204" pitchFamily="34" charset="0"/>
            </a:endParaRPr>
          </a:p>
        </p:txBody>
      </p:sp>
      <p:grpSp>
        <p:nvGrpSpPr>
          <p:cNvPr id="7171" name="Группа 5"/>
          <p:cNvGrpSpPr>
            <a:grpSpLocks/>
          </p:cNvGrpSpPr>
          <p:nvPr/>
        </p:nvGrpSpPr>
        <p:grpSpPr bwMode="auto">
          <a:xfrm>
            <a:off x="179388" y="188913"/>
            <a:ext cx="8756650" cy="431800"/>
            <a:chOff x="179512" y="188913"/>
            <a:chExt cx="8756527" cy="432000"/>
          </a:xfrm>
        </p:grpSpPr>
        <p:sp>
          <p:nvSpPr>
            <p:cNvPr id="7182"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7183"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Vacuum case</a:t>
              </a:r>
              <a:endParaRPr lang="ru-RU" altLang="ru-RU"/>
            </a:p>
          </p:txBody>
        </p:sp>
      </p:grpSp>
      <p:graphicFrame>
        <p:nvGraphicFramePr>
          <p:cNvPr id="7172" name="Объект 13"/>
          <p:cNvGraphicFramePr>
            <a:graphicFrameLocks noChangeAspect="1"/>
          </p:cNvGraphicFramePr>
          <p:nvPr/>
        </p:nvGraphicFramePr>
        <p:xfrm>
          <a:off x="336550" y="1052513"/>
          <a:ext cx="3486150" cy="666750"/>
        </p:xfrm>
        <a:graphic>
          <a:graphicData uri="http://schemas.openxmlformats.org/presentationml/2006/ole">
            <mc:AlternateContent xmlns:mc="http://schemas.openxmlformats.org/markup-compatibility/2006">
              <mc:Choice xmlns:v="urn:schemas-microsoft-com:vml" Requires="v">
                <p:oleObj spid="_x0000_s7204" name="Equation" r:id="rId3" imgW="2324100" imgH="444500" progId="Equation.DSMT4">
                  <p:embed/>
                </p:oleObj>
              </mc:Choice>
              <mc:Fallback>
                <p:oleObj name="Equation" r:id="rId3" imgW="2324100" imgH="444500" progId="Equation.DSMT4">
                  <p:embed/>
                  <p:pic>
                    <p:nvPicPr>
                      <p:cNvPr id="0" name="Объект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052513"/>
                        <a:ext cx="3486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Объект 14"/>
          <p:cNvGraphicFramePr>
            <a:graphicFrameLocks noChangeAspect="1"/>
          </p:cNvGraphicFramePr>
          <p:nvPr/>
        </p:nvGraphicFramePr>
        <p:xfrm>
          <a:off x="317500" y="1835150"/>
          <a:ext cx="4038600" cy="971550"/>
        </p:xfrm>
        <a:graphic>
          <a:graphicData uri="http://schemas.openxmlformats.org/presentationml/2006/ole">
            <mc:AlternateContent xmlns:mc="http://schemas.openxmlformats.org/markup-compatibility/2006">
              <mc:Choice xmlns:v="urn:schemas-microsoft-com:vml" Requires="v">
                <p:oleObj spid="_x0000_s7205" name="Equation" r:id="rId5" imgW="2692400" imgH="647700" progId="Equation.DSMT4">
                  <p:embed/>
                </p:oleObj>
              </mc:Choice>
              <mc:Fallback>
                <p:oleObj name="Equation" r:id="rId5" imgW="2692400" imgH="647700" progId="Equation.DSMT4">
                  <p:embed/>
                  <p:pic>
                    <p:nvPicPr>
                      <p:cNvPr id="0" name="Объект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 y="1835150"/>
                        <a:ext cx="4038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4" name="Объект 15"/>
          <p:cNvGraphicFramePr>
            <a:graphicFrameLocks noChangeAspect="1"/>
          </p:cNvGraphicFramePr>
          <p:nvPr/>
        </p:nvGraphicFramePr>
        <p:xfrm>
          <a:off x="298450" y="3444875"/>
          <a:ext cx="2266950" cy="857250"/>
        </p:xfrm>
        <a:graphic>
          <a:graphicData uri="http://schemas.openxmlformats.org/presentationml/2006/ole">
            <mc:AlternateContent xmlns:mc="http://schemas.openxmlformats.org/markup-compatibility/2006">
              <mc:Choice xmlns:v="urn:schemas-microsoft-com:vml" Requires="v">
                <p:oleObj spid="_x0000_s7206" name="Equation" r:id="rId7" imgW="1511300" imgH="571500" progId="Equation.DSMT4">
                  <p:embed/>
                </p:oleObj>
              </mc:Choice>
              <mc:Fallback>
                <p:oleObj name="Equation" r:id="rId7" imgW="1511300" imgH="571500" progId="Equation.DSMT4">
                  <p:embed/>
                  <p:pic>
                    <p:nvPicPr>
                      <p:cNvPr id="0" name="Объект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450" y="3444875"/>
                        <a:ext cx="2266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5" name="Объект 16"/>
          <p:cNvGraphicFramePr>
            <a:graphicFrameLocks noChangeAspect="1"/>
          </p:cNvGraphicFramePr>
          <p:nvPr/>
        </p:nvGraphicFramePr>
        <p:xfrm>
          <a:off x="298450" y="4383088"/>
          <a:ext cx="2781300" cy="666750"/>
        </p:xfrm>
        <a:graphic>
          <a:graphicData uri="http://schemas.openxmlformats.org/presentationml/2006/ole">
            <mc:AlternateContent xmlns:mc="http://schemas.openxmlformats.org/markup-compatibility/2006">
              <mc:Choice xmlns:v="urn:schemas-microsoft-com:vml" Requires="v">
                <p:oleObj spid="_x0000_s7207" name="Equation" r:id="rId9" imgW="1854200" imgH="444500" progId="Equation.DSMT4">
                  <p:embed/>
                </p:oleObj>
              </mc:Choice>
              <mc:Fallback>
                <p:oleObj name="Equation" r:id="rId9" imgW="1854200" imgH="444500" progId="Equation.DSMT4">
                  <p:embed/>
                  <p:pic>
                    <p:nvPicPr>
                      <p:cNvPr id="0" name="Объект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450" y="4383088"/>
                        <a:ext cx="2781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6" name="Объект 17"/>
          <p:cNvGraphicFramePr>
            <a:graphicFrameLocks noChangeAspect="1"/>
          </p:cNvGraphicFramePr>
          <p:nvPr/>
        </p:nvGraphicFramePr>
        <p:xfrm>
          <a:off x="241300" y="6205538"/>
          <a:ext cx="3352800" cy="342900"/>
        </p:xfrm>
        <a:graphic>
          <a:graphicData uri="http://schemas.openxmlformats.org/presentationml/2006/ole">
            <mc:AlternateContent xmlns:mc="http://schemas.openxmlformats.org/markup-compatibility/2006">
              <mc:Choice xmlns:v="urn:schemas-microsoft-com:vml" Requires="v">
                <p:oleObj spid="_x0000_s7208" name="Equation" r:id="rId11" imgW="2235200" imgH="228600" progId="Equation.DSMT4">
                  <p:embed/>
                </p:oleObj>
              </mc:Choice>
              <mc:Fallback>
                <p:oleObj name="Equation" r:id="rId11" imgW="2235200" imgH="228600" progId="Equation.DSMT4">
                  <p:embed/>
                  <p:pic>
                    <p:nvPicPr>
                      <p:cNvPr id="0" name="Объект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 y="6205538"/>
                        <a:ext cx="3352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7" name="Объект 18"/>
          <p:cNvGraphicFramePr>
            <a:graphicFrameLocks noChangeAspect="1"/>
          </p:cNvGraphicFramePr>
          <p:nvPr/>
        </p:nvGraphicFramePr>
        <p:xfrm>
          <a:off x="3708400" y="4402138"/>
          <a:ext cx="2724150" cy="552450"/>
        </p:xfrm>
        <a:graphic>
          <a:graphicData uri="http://schemas.openxmlformats.org/presentationml/2006/ole">
            <mc:AlternateContent xmlns:mc="http://schemas.openxmlformats.org/markup-compatibility/2006">
              <mc:Choice xmlns:v="urn:schemas-microsoft-com:vml" Requires="v">
                <p:oleObj spid="_x0000_s7209" name="Equation" r:id="rId13" imgW="1816100" imgH="368300" progId="Equation.DSMT4">
                  <p:embed/>
                </p:oleObj>
              </mc:Choice>
              <mc:Fallback>
                <p:oleObj name="Equation" r:id="rId13" imgW="1816100" imgH="368300" progId="Equation.DSMT4">
                  <p:embed/>
                  <p:pic>
                    <p:nvPicPr>
                      <p:cNvPr id="0" name="Объект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4402138"/>
                        <a:ext cx="2724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 name="Объект 19"/>
          <p:cNvGraphicFramePr>
            <a:graphicFrameLocks noChangeAspect="1"/>
          </p:cNvGraphicFramePr>
          <p:nvPr/>
        </p:nvGraphicFramePr>
        <p:xfrm>
          <a:off x="298450" y="5027613"/>
          <a:ext cx="4495800" cy="971550"/>
        </p:xfrm>
        <a:graphic>
          <a:graphicData uri="http://schemas.openxmlformats.org/presentationml/2006/ole">
            <mc:AlternateContent xmlns:mc="http://schemas.openxmlformats.org/markup-compatibility/2006">
              <mc:Choice xmlns:v="urn:schemas-microsoft-com:vml" Requires="v">
                <p:oleObj spid="_x0000_s7210" name="Equation" r:id="rId15" imgW="2997200" imgH="647700" progId="Equation.DSMT4">
                  <p:embed/>
                </p:oleObj>
              </mc:Choice>
              <mc:Fallback>
                <p:oleObj name="Equation" r:id="rId15" imgW="2997200" imgH="647700" progId="Equation.DSMT4">
                  <p:embed/>
                  <p:pic>
                    <p:nvPicPr>
                      <p:cNvPr id="0" name="Объект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450" y="5027613"/>
                        <a:ext cx="4495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9" name="Объект 20"/>
          <p:cNvGraphicFramePr>
            <a:graphicFrameLocks noChangeAspect="1"/>
          </p:cNvGraphicFramePr>
          <p:nvPr/>
        </p:nvGraphicFramePr>
        <p:xfrm>
          <a:off x="4756150" y="6262688"/>
          <a:ext cx="3371850" cy="285750"/>
        </p:xfrm>
        <a:graphic>
          <a:graphicData uri="http://schemas.openxmlformats.org/presentationml/2006/ole">
            <mc:AlternateContent xmlns:mc="http://schemas.openxmlformats.org/markup-compatibility/2006">
              <mc:Choice xmlns:v="urn:schemas-microsoft-com:vml" Requires="v">
                <p:oleObj spid="_x0000_s7211" name="Equation" r:id="rId17" imgW="2247900" imgH="190500" progId="Equation.DSMT4">
                  <p:embed/>
                </p:oleObj>
              </mc:Choice>
              <mc:Fallback>
                <p:oleObj name="Equation" r:id="rId17" imgW="2247900" imgH="190500" progId="Equation.DSMT4">
                  <p:embed/>
                  <p:pic>
                    <p:nvPicPr>
                      <p:cNvPr id="0" name="Объект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56150" y="6262688"/>
                        <a:ext cx="3371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0" name="Объект 21"/>
          <p:cNvGraphicFramePr>
            <a:graphicFrameLocks noChangeAspect="1"/>
          </p:cNvGraphicFramePr>
          <p:nvPr/>
        </p:nvGraphicFramePr>
        <p:xfrm>
          <a:off x="4937125" y="2120900"/>
          <a:ext cx="1579563" cy="419100"/>
        </p:xfrm>
        <a:graphic>
          <a:graphicData uri="http://schemas.openxmlformats.org/presentationml/2006/ole">
            <mc:AlternateContent xmlns:mc="http://schemas.openxmlformats.org/markup-compatibility/2006">
              <mc:Choice xmlns:v="urn:schemas-microsoft-com:vml" Requires="v">
                <p:oleObj spid="_x0000_s7212" name="Equation" r:id="rId19" imgW="1054100" imgH="279400" progId="Equation.DSMT4">
                  <p:embed/>
                </p:oleObj>
              </mc:Choice>
              <mc:Fallback>
                <p:oleObj name="Equation" r:id="rId19" imgW="1054100" imgH="279400" progId="Equation.DSMT4">
                  <p:embed/>
                  <p:pic>
                    <p:nvPicPr>
                      <p:cNvPr id="0" name="Объект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37125" y="2120900"/>
                        <a:ext cx="15795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1" name="Объект 1"/>
          <p:cNvGraphicFramePr>
            <a:graphicFrameLocks noChangeAspect="1"/>
          </p:cNvGraphicFramePr>
          <p:nvPr/>
        </p:nvGraphicFramePr>
        <p:xfrm>
          <a:off x="4171950" y="6259513"/>
          <a:ext cx="400050" cy="285750"/>
        </p:xfrm>
        <a:graphic>
          <a:graphicData uri="http://schemas.openxmlformats.org/presentationml/2006/ole">
            <mc:AlternateContent xmlns:mc="http://schemas.openxmlformats.org/markup-compatibility/2006">
              <mc:Choice xmlns:v="urn:schemas-microsoft-com:vml" Requires="v">
                <p:oleObj spid="_x0000_s7213" name="Equation" r:id="rId21" imgW="266469" imgH="190335" progId="Equation.DSMT4">
                  <p:embed/>
                </p:oleObj>
              </mc:Choice>
              <mc:Fallback>
                <p:oleObj name="Equation" r:id="rId21" imgW="266469" imgH="190335" progId="Equation.DSMT4">
                  <p:embed/>
                  <p:pic>
                    <p:nvPicPr>
                      <p:cNvPr id="0" name="Объект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71950" y="6259513"/>
                        <a:ext cx="400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BDADC49D-5BBE-48EB-B91A-5DEAFA16020A}" type="slidenum">
              <a:rPr lang="ru-RU" altLang="ru-RU" sz="1200" b="0">
                <a:latin typeface="Tahoma" panose="020B0604030504040204" pitchFamily="34" charset="0"/>
              </a:rPr>
              <a:pPr eaLnBrk="1" hangingPunct="1"/>
              <a:t>6</a:t>
            </a:fld>
            <a:endParaRPr lang="ru-RU" altLang="ru-RU" sz="1200" b="0">
              <a:latin typeface="Tahoma" panose="020B0604030504040204" pitchFamily="34" charset="0"/>
            </a:endParaRPr>
          </a:p>
        </p:txBody>
      </p:sp>
      <p:grpSp>
        <p:nvGrpSpPr>
          <p:cNvPr id="3" name="Группа 2"/>
          <p:cNvGrpSpPr/>
          <p:nvPr/>
        </p:nvGrpSpPr>
        <p:grpSpPr>
          <a:xfrm>
            <a:off x="260350" y="2719388"/>
            <a:ext cx="8426450" cy="1131887"/>
            <a:chOff x="260350" y="2719388"/>
            <a:chExt cx="8426450" cy="1131887"/>
          </a:xfrm>
        </p:grpSpPr>
        <p:graphicFrame>
          <p:nvGraphicFramePr>
            <p:cNvPr id="8198" name="Объект 10"/>
            <p:cNvGraphicFramePr>
              <a:graphicFrameLocks noChangeAspect="1"/>
            </p:cNvGraphicFramePr>
            <p:nvPr>
              <p:extLst>
                <p:ext uri="{D42A27DB-BD31-4B8C-83A1-F6EECF244321}">
                  <p14:modId xmlns:p14="http://schemas.microsoft.com/office/powerpoint/2010/main" val="2304627469"/>
                </p:ext>
              </p:extLst>
            </p:nvPr>
          </p:nvGraphicFramePr>
          <p:xfrm>
            <a:off x="260350" y="2738438"/>
            <a:ext cx="1714500" cy="590550"/>
          </p:xfrm>
          <a:graphic>
            <a:graphicData uri="http://schemas.openxmlformats.org/presentationml/2006/ole">
              <mc:AlternateContent xmlns:mc="http://schemas.openxmlformats.org/markup-compatibility/2006">
                <mc:Choice xmlns:v="urn:schemas-microsoft-com:vml" Requires="v">
                  <p:oleObj spid="_x0000_s8286" name="Equation" r:id="rId3" imgW="1143000" imgH="393700" progId="Equation.DSMT4">
                    <p:embed/>
                  </p:oleObj>
                </mc:Choice>
                <mc:Fallback>
                  <p:oleObj name="Equation" r:id="rId3" imgW="1143000" imgH="393700" progId="Equation.DSMT4">
                    <p:embed/>
                    <p:pic>
                      <p:nvPicPr>
                        <p:cNvPr id="0" name="Объект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2738438"/>
                          <a:ext cx="1714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9" name="Объект 11"/>
            <p:cNvGraphicFramePr>
              <a:graphicFrameLocks noChangeAspect="1"/>
            </p:cNvGraphicFramePr>
            <p:nvPr>
              <p:extLst>
                <p:ext uri="{D42A27DB-BD31-4B8C-83A1-F6EECF244321}">
                  <p14:modId xmlns:p14="http://schemas.microsoft.com/office/powerpoint/2010/main" val="2735630227"/>
                </p:ext>
              </p:extLst>
            </p:nvPr>
          </p:nvGraphicFramePr>
          <p:xfrm>
            <a:off x="2286000" y="2867025"/>
            <a:ext cx="1638300" cy="342900"/>
          </p:xfrm>
          <a:graphic>
            <a:graphicData uri="http://schemas.openxmlformats.org/presentationml/2006/ole">
              <mc:AlternateContent xmlns:mc="http://schemas.openxmlformats.org/markup-compatibility/2006">
                <mc:Choice xmlns:v="urn:schemas-microsoft-com:vml" Requires="v">
                  <p:oleObj spid="_x0000_s8287" name="Equation" r:id="rId5" imgW="1091726" imgH="228501" progId="Equation.DSMT4">
                    <p:embed/>
                  </p:oleObj>
                </mc:Choice>
                <mc:Fallback>
                  <p:oleObj name="Equation" r:id="rId5" imgW="1091726" imgH="228501" progId="Equation.DSMT4">
                    <p:embed/>
                    <p:pic>
                      <p:nvPicPr>
                        <p:cNvPr id="0" name="Объект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867025"/>
                          <a:ext cx="1638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Объект 12"/>
            <p:cNvGraphicFramePr>
              <a:graphicFrameLocks noChangeAspect="1"/>
            </p:cNvGraphicFramePr>
            <p:nvPr>
              <p:extLst>
                <p:ext uri="{D42A27DB-BD31-4B8C-83A1-F6EECF244321}">
                  <p14:modId xmlns:p14="http://schemas.microsoft.com/office/powerpoint/2010/main" val="495276551"/>
                </p:ext>
              </p:extLst>
            </p:nvPr>
          </p:nvGraphicFramePr>
          <p:xfrm>
            <a:off x="4381500" y="2867025"/>
            <a:ext cx="1409700" cy="323850"/>
          </p:xfrm>
          <a:graphic>
            <a:graphicData uri="http://schemas.openxmlformats.org/presentationml/2006/ole">
              <mc:AlternateContent xmlns:mc="http://schemas.openxmlformats.org/markup-compatibility/2006">
                <mc:Choice xmlns:v="urn:schemas-microsoft-com:vml" Requires="v">
                  <p:oleObj spid="_x0000_s8288" name="Equation" r:id="rId7" imgW="939392" imgH="215806" progId="Equation.DSMT4">
                    <p:embed/>
                  </p:oleObj>
                </mc:Choice>
                <mc:Fallback>
                  <p:oleObj name="Equation" r:id="rId7" imgW="939392" imgH="215806" progId="Equation.DSMT4">
                    <p:embed/>
                    <p:pic>
                      <p:nvPicPr>
                        <p:cNvPr id="0" name="Объект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500" y="2867025"/>
                          <a:ext cx="1409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1" name="Объект 13"/>
            <p:cNvGraphicFramePr>
              <a:graphicFrameLocks noChangeAspect="1"/>
            </p:cNvGraphicFramePr>
            <p:nvPr>
              <p:extLst>
                <p:ext uri="{D42A27DB-BD31-4B8C-83A1-F6EECF244321}">
                  <p14:modId xmlns:p14="http://schemas.microsoft.com/office/powerpoint/2010/main" val="1846832670"/>
                </p:ext>
              </p:extLst>
            </p:nvPr>
          </p:nvGraphicFramePr>
          <p:xfrm>
            <a:off x="6192838" y="2719388"/>
            <a:ext cx="2493962" cy="609600"/>
          </p:xfrm>
          <a:graphic>
            <a:graphicData uri="http://schemas.openxmlformats.org/presentationml/2006/ole">
              <mc:AlternateContent xmlns:mc="http://schemas.openxmlformats.org/markup-compatibility/2006">
                <mc:Choice xmlns:v="urn:schemas-microsoft-com:vml" Requires="v">
                  <p:oleObj spid="_x0000_s8289" name="Equation" r:id="rId9" imgW="1662978" imgH="406224" progId="Equation.DSMT4">
                    <p:embed/>
                  </p:oleObj>
                </mc:Choice>
                <mc:Fallback>
                  <p:oleObj name="Equation" r:id="rId9" imgW="1662978" imgH="406224" progId="Equation.DSMT4">
                    <p:embed/>
                    <p:pic>
                      <p:nvPicPr>
                        <p:cNvPr id="0" name="Объект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2838" y="2719388"/>
                          <a:ext cx="2493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4" name="Объект 18"/>
            <p:cNvGraphicFramePr>
              <a:graphicFrameLocks noChangeAspect="1"/>
            </p:cNvGraphicFramePr>
            <p:nvPr>
              <p:extLst>
                <p:ext uri="{D42A27DB-BD31-4B8C-83A1-F6EECF244321}">
                  <p14:modId xmlns:p14="http://schemas.microsoft.com/office/powerpoint/2010/main" val="2638298844"/>
                </p:ext>
              </p:extLst>
            </p:nvPr>
          </p:nvGraphicFramePr>
          <p:xfrm>
            <a:off x="303213" y="3565525"/>
            <a:ext cx="3219450" cy="285750"/>
          </p:xfrm>
          <a:graphic>
            <a:graphicData uri="http://schemas.openxmlformats.org/presentationml/2006/ole">
              <mc:AlternateContent xmlns:mc="http://schemas.openxmlformats.org/markup-compatibility/2006">
                <mc:Choice xmlns:v="urn:schemas-microsoft-com:vml" Requires="v">
                  <p:oleObj spid="_x0000_s8290" name="Equation" r:id="rId11" imgW="2146300" imgH="190500" progId="Equation.DSMT4">
                    <p:embed/>
                  </p:oleObj>
                </mc:Choice>
                <mc:Fallback>
                  <p:oleObj name="Equation" r:id="rId11" imgW="2146300" imgH="190500" progId="Equation.DSMT4">
                    <p:embed/>
                    <p:pic>
                      <p:nvPicPr>
                        <p:cNvPr id="0" name="Объект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213" y="3565525"/>
                          <a:ext cx="3219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 name="Группа 1"/>
          <p:cNvGrpSpPr/>
          <p:nvPr/>
        </p:nvGrpSpPr>
        <p:grpSpPr>
          <a:xfrm>
            <a:off x="250825" y="723900"/>
            <a:ext cx="8666163" cy="1606550"/>
            <a:chOff x="250825" y="723900"/>
            <a:chExt cx="8666163" cy="1606550"/>
          </a:xfrm>
        </p:grpSpPr>
        <p:graphicFrame>
          <p:nvGraphicFramePr>
            <p:cNvPr id="8195" name="Объект 6"/>
            <p:cNvGraphicFramePr>
              <a:graphicFrameLocks noChangeAspect="1"/>
            </p:cNvGraphicFramePr>
            <p:nvPr>
              <p:extLst>
                <p:ext uri="{D42A27DB-BD31-4B8C-83A1-F6EECF244321}">
                  <p14:modId xmlns:p14="http://schemas.microsoft.com/office/powerpoint/2010/main" val="603339215"/>
                </p:ext>
              </p:extLst>
            </p:nvPr>
          </p:nvGraphicFramePr>
          <p:xfrm>
            <a:off x="4770438" y="723900"/>
            <a:ext cx="2609850" cy="800100"/>
          </p:xfrm>
          <a:graphic>
            <a:graphicData uri="http://schemas.openxmlformats.org/presentationml/2006/ole">
              <mc:AlternateContent xmlns:mc="http://schemas.openxmlformats.org/markup-compatibility/2006">
                <mc:Choice xmlns:v="urn:schemas-microsoft-com:vml" Requires="v">
                  <p:oleObj spid="_x0000_s8291" name="Equation" r:id="rId13" imgW="1739900" imgH="533400" progId="Equation.DSMT4">
                    <p:embed/>
                  </p:oleObj>
                </mc:Choice>
                <mc:Fallback>
                  <p:oleObj name="Equation" r:id="rId13" imgW="1739900" imgH="533400" progId="Equation.DSMT4">
                    <p:embed/>
                    <p:pic>
                      <p:nvPicPr>
                        <p:cNvPr id="0" name="Объект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0438" y="723900"/>
                          <a:ext cx="2609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6" name="Объект 7"/>
            <p:cNvGraphicFramePr>
              <a:graphicFrameLocks noChangeAspect="1"/>
            </p:cNvGraphicFramePr>
            <p:nvPr>
              <p:extLst>
                <p:ext uri="{D42A27DB-BD31-4B8C-83A1-F6EECF244321}">
                  <p14:modId xmlns:p14="http://schemas.microsoft.com/office/powerpoint/2010/main" val="473064935"/>
                </p:ext>
              </p:extLst>
            </p:nvPr>
          </p:nvGraphicFramePr>
          <p:xfrm>
            <a:off x="4770438" y="1530350"/>
            <a:ext cx="3257550" cy="800100"/>
          </p:xfrm>
          <a:graphic>
            <a:graphicData uri="http://schemas.openxmlformats.org/presentationml/2006/ole">
              <mc:AlternateContent xmlns:mc="http://schemas.openxmlformats.org/markup-compatibility/2006">
                <mc:Choice xmlns:v="urn:schemas-microsoft-com:vml" Requires="v">
                  <p:oleObj spid="_x0000_s8292" name="Equation" r:id="rId15" imgW="2171700" imgH="533400" progId="Equation.DSMT4">
                    <p:embed/>
                  </p:oleObj>
                </mc:Choice>
                <mc:Fallback>
                  <p:oleObj name="Equation" r:id="rId15" imgW="2171700" imgH="533400" progId="Equation.DSMT4">
                    <p:embed/>
                    <p:pic>
                      <p:nvPicPr>
                        <p:cNvPr id="0" name="Объект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70438" y="1530350"/>
                          <a:ext cx="3257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Объект 8"/>
            <p:cNvGraphicFramePr>
              <a:graphicFrameLocks noChangeAspect="1"/>
            </p:cNvGraphicFramePr>
            <p:nvPr>
              <p:extLst>
                <p:ext uri="{D42A27DB-BD31-4B8C-83A1-F6EECF244321}">
                  <p14:modId xmlns:p14="http://schemas.microsoft.com/office/powerpoint/2010/main" val="3502374284"/>
                </p:ext>
              </p:extLst>
            </p:nvPr>
          </p:nvGraphicFramePr>
          <p:xfrm>
            <a:off x="8078788" y="1298575"/>
            <a:ext cx="838200" cy="247650"/>
          </p:xfrm>
          <a:graphic>
            <a:graphicData uri="http://schemas.openxmlformats.org/presentationml/2006/ole">
              <mc:AlternateContent xmlns:mc="http://schemas.openxmlformats.org/markup-compatibility/2006">
                <mc:Choice xmlns:v="urn:schemas-microsoft-com:vml" Requires="v">
                  <p:oleObj spid="_x0000_s8293" name="Equation" r:id="rId17" imgW="558558" imgH="165028" progId="Equation.DSMT4">
                    <p:embed/>
                  </p:oleObj>
                </mc:Choice>
                <mc:Fallback>
                  <p:oleObj name="Equation" r:id="rId17" imgW="558558" imgH="165028" progId="Equation.DSMT4">
                    <p:embed/>
                    <p:pic>
                      <p:nvPicPr>
                        <p:cNvPr id="0" name="Объект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8788" y="1298575"/>
                          <a:ext cx="838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2" name="Объект 14"/>
            <p:cNvGraphicFramePr>
              <a:graphicFrameLocks noChangeAspect="1"/>
            </p:cNvGraphicFramePr>
            <p:nvPr>
              <p:extLst>
                <p:ext uri="{D42A27DB-BD31-4B8C-83A1-F6EECF244321}">
                  <p14:modId xmlns:p14="http://schemas.microsoft.com/office/powerpoint/2010/main" val="2903809743"/>
                </p:ext>
              </p:extLst>
            </p:nvPr>
          </p:nvGraphicFramePr>
          <p:xfrm>
            <a:off x="3292475" y="1293813"/>
            <a:ext cx="857250" cy="266700"/>
          </p:xfrm>
          <a:graphic>
            <a:graphicData uri="http://schemas.openxmlformats.org/presentationml/2006/ole">
              <mc:AlternateContent xmlns:mc="http://schemas.openxmlformats.org/markup-compatibility/2006">
                <mc:Choice xmlns:v="urn:schemas-microsoft-com:vml" Requires="v">
                  <p:oleObj spid="_x0000_s8294" name="Equation" r:id="rId19" imgW="571004" imgH="177646" progId="Equation.DSMT4">
                    <p:embed/>
                  </p:oleObj>
                </mc:Choice>
                <mc:Fallback>
                  <p:oleObj name="Equation" r:id="rId19" imgW="571004" imgH="177646" progId="Equation.DSMT4">
                    <p:embed/>
                    <p:pic>
                      <p:nvPicPr>
                        <p:cNvPr id="0" name="Объект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92475" y="1293813"/>
                          <a:ext cx="8572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3" name="Объект 16"/>
            <p:cNvGraphicFramePr>
              <a:graphicFrameLocks noChangeAspect="1"/>
            </p:cNvGraphicFramePr>
            <p:nvPr>
              <p:extLst>
                <p:ext uri="{D42A27DB-BD31-4B8C-83A1-F6EECF244321}">
                  <p14:modId xmlns:p14="http://schemas.microsoft.com/office/powerpoint/2010/main" val="2625612679"/>
                </p:ext>
              </p:extLst>
            </p:nvPr>
          </p:nvGraphicFramePr>
          <p:xfrm>
            <a:off x="304800" y="730250"/>
            <a:ext cx="2571750" cy="798513"/>
          </p:xfrm>
          <a:graphic>
            <a:graphicData uri="http://schemas.openxmlformats.org/presentationml/2006/ole">
              <mc:AlternateContent xmlns:mc="http://schemas.openxmlformats.org/markup-compatibility/2006">
                <mc:Choice xmlns:v="urn:schemas-microsoft-com:vml" Requires="v">
                  <p:oleObj spid="_x0000_s8295" name="Equation" r:id="rId21" imgW="1714500" imgH="533400" progId="Equation.DSMT4">
                    <p:embed/>
                  </p:oleObj>
                </mc:Choice>
                <mc:Fallback>
                  <p:oleObj name="Equation" r:id="rId21" imgW="1714500" imgH="533400" progId="Equation.DSMT4">
                    <p:embed/>
                    <p:pic>
                      <p:nvPicPr>
                        <p:cNvPr id="0" name="Объект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 y="730250"/>
                          <a:ext cx="25717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5" name="Объект 21"/>
            <p:cNvGraphicFramePr>
              <a:graphicFrameLocks noChangeAspect="1"/>
            </p:cNvGraphicFramePr>
            <p:nvPr>
              <p:extLst>
                <p:ext uri="{D42A27DB-BD31-4B8C-83A1-F6EECF244321}">
                  <p14:modId xmlns:p14="http://schemas.microsoft.com/office/powerpoint/2010/main" val="1049979740"/>
                </p:ext>
              </p:extLst>
            </p:nvPr>
          </p:nvGraphicFramePr>
          <p:xfrm>
            <a:off x="250825" y="1525588"/>
            <a:ext cx="3086100" cy="798512"/>
          </p:xfrm>
          <a:graphic>
            <a:graphicData uri="http://schemas.openxmlformats.org/presentationml/2006/ole">
              <mc:AlternateContent xmlns:mc="http://schemas.openxmlformats.org/markup-compatibility/2006">
                <mc:Choice xmlns:v="urn:schemas-microsoft-com:vml" Requires="v">
                  <p:oleObj spid="_x0000_s8296" name="Equation" r:id="rId23" imgW="2057400" imgH="533400" progId="Equation.DSMT4">
                    <p:embed/>
                  </p:oleObj>
                </mc:Choice>
                <mc:Fallback>
                  <p:oleObj name="Equation" r:id="rId23" imgW="2057400" imgH="533400" progId="Equation.DSMT4">
                    <p:embed/>
                    <p:pic>
                      <p:nvPicPr>
                        <p:cNvPr id="0" name="Объект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0825" y="1525588"/>
                          <a:ext cx="30861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206" name="Группа 1"/>
          <p:cNvGrpSpPr>
            <a:grpSpLocks/>
          </p:cNvGrpSpPr>
          <p:nvPr/>
        </p:nvGrpSpPr>
        <p:grpSpPr bwMode="auto">
          <a:xfrm>
            <a:off x="179388" y="188913"/>
            <a:ext cx="8756650" cy="431800"/>
            <a:chOff x="179512" y="188913"/>
            <a:chExt cx="8756527" cy="432000"/>
          </a:xfrm>
        </p:grpSpPr>
        <p:sp>
          <p:nvSpPr>
            <p:cNvPr id="8214"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8215"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Vacuum case</a:t>
              </a:r>
              <a:endParaRPr lang="ru-RU" altLang="ru-RU"/>
            </a:p>
          </p:txBody>
        </p:sp>
      </p:grpSp>
      <p:grpSp>
        <p:nvGrpSpPr>
          <p:cNvPr id="8207" name="Группа 55"/>
          <p:cNvGrpSpPr>
            <a:grpSpLocks/>
          </p:cNvGrpSpPr>
          <p:nvPr/>
        </p:nvGrpSpPr>
        <p:grpSpPr bwMode="auto">
          <a:xfrm>
            <a:off x="320675" y="4457700"/>
            <a:ext cx="2379663" cy="360363"/>
            <a:chOff x="7524328" y="3657354"/>
            <a:chExt cx="2008692" cy="360000"/>
          </a:xfrm>
        </p:grpSpPr>
        <p:sp>
          <p:nvSpPr>
            <p:cNvPr id="8212" name="AutoShape 12"/>
            <p:cNvSpPr>
              <a:spLocks noChangeArrowheads="1"/>
            </p:cNvSpPr>
            <p:nvPr/>
          </p:nvSpPr>
          <p:spPr bwMode="auto">
            <a:xfrm>
              <a:off x="7524328" y="3657354"/>
              <a:ext cx="2008691" cy="360000"/>
            </a:xfrm>
            <a:prstGeom prst="roundRect">
              <a:avLst>
                <a:gd name="adj" fmla="val 36032"/>
              </a:avLst>
            </a:prstGeom>
            <a:solidFill>
              <a:srgbClr val="CCFFCC"/>
            </a:solidFill>
            <a:ln w="38100" algn="ctr">
              <a:solidFill>
                <a:srgbClr val="00B05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8213" name="Text Box 13"/>
            <p:cNvSpPr txBox="1">
              <a:spLocks noChangeArrowheads="1"/>
            </p:cNvSpPr>
            <p:nvPr/>
          </p:nvSpPr>
          <p:spPr bwMode="auto">
            <a:xfrm>
              <a:off x="7602855" y="3669539"/>
              <a:ext cx="1930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ru-RU" sz="1400"/>
                <a:t>Meixner  edge condition:</a:t>
              </a:r>
              <a:endParaRPr lang="ru-RU" altLang="ru-RU" sz="1400"/>
            </a:p>
          </p:txBody>
        </p:sp>
      </p:grpSp>
      <p:grpSp>
        <p:nvGrpSpPr>
          <p:cNvPr id="4" name="Группа 3"/>
          <p:cNvGrpSpPr/>
          <p:nvPr/>
        </p:nvGrpSpPr>
        <p:grpSpPr>
          <a:xfrm>
            <a:off x="188913" y="5010150"/>
            <a:ext cx="6442075" cy="1655763"/>
            <a:chOff x="188913" y="5010150"/>
            <a:chExt cx="6442075" cy="1655763"/>
          </a:xfrm>
        </p:grpSpPr>
        <p:graphicFrame>
          <p:nvGraphicFramePr>
            <p:cNvPr id="8208" name="Объект 22"/>
            <p:cNvGraphicFramePr>
              <a:graphicFrameLocks noChangeAspect="1"/>
            </p:cNvGraphicFramePr>
            <p:nvPr>
              <p:extLst>
                <p:ext uri="{D42A27DB-BD31-4B8C-83A1-F6EECF244321}">
                  <p14:modId xmlns:p14="http://schemas.microsoft.com/office/powerpoint/2010/main" val="3636025697"/>
                </p:ext>
              </p:extLst>
            </p:nvPr>
          </p:nvGraphicFramePr>
          <p:xfrm>
            <a:off x="5354638" y="5519738"/>
            <a:ext cx="1276350" cy="493712"/>
          </p:xfrm>
          <a:graphic>
            <a:graphicData uri="http://schemas.openxmlformats.org/presentationml/2006/ole">
              <mc:AlternateContent xmlns:mc="http://schemas.openxmlformats.org/markup-compatibility/2006">
                <mc:Choice xmlns:v="urn:schemas-microsoft-com:vml" Requires="v">
                  <p:oleObj spid="_x0000_s8297" name="Equation" r:id="rId25" imgW="850531" imgH="330057" progId="Equation.DSMT4">
                    <p:embed/>
                  </p:oleObj>
                </mc:Choice>
                <mc:Fallback>
                  <p:oleObj name="Equation" r:id="rId25" imgW="850531" imgH="330057" progId="Equation.DSMT4">
                    <p:embed/>
                    <p:pic>
                      <p:nvPicPr>
                        <p:cNvPr id="0" name="Объект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54638" y="5519738"/>
                          <a:ext cx="12763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9" name="Объект 23"/>
            <p:cNvGraphicFramePr>
              <a:graphicFrameLocks noChangeAspect="1"/>
            </p:cNvGraphicFramePr>
            <p:nvPr>
              <p:extLst>
                <p:ext uri="{D42A27DB-BD31-4B8C-83A1-F6EECF244321}">
                  <p14:modId xmlns:p14="http://schemas.microsoft.com/office/powerpoint/2010/main" val="4134938784"/>
                </p:ext>
              </p:extLst>
            </p:nvPr>
          </p:nvGraphicFramePr>
          <p:xfrm>
            <a:off x="4859338" y="5681663"/>
            <a:ext cx="266700" cy="209550"/>
          </p:xfrm>
          <a:graphic>
            <a:graphicData uri="http://schemas.openxmlformats.org/presentationml/2006/ole">
              <mc:AlternateContent xmlns:mc="http://schemas.openxmlformats.org/markup-compatibility/2006">
                <mc:Choice xmlns:v="urn:schemas-microsoft-com:vml" Requires="v">
                  <p:oleObj spid="_x0000_s8298" name="Equation" r:id="rId27" imgW="177646" imgH="139579" progId="Equation.DSMT4">
                    <p:embed/>
                  </p:oleObj>
                </mc:Choice>
                <mc:Fallback>
                  <p:oleObj name="Equation" r:id="rId27" imgW="177646" imgH="139579" progId="Equation.DSMT4">
                    <p:embed/>
                    <p:pic>
                      <p:nvPicPr>
                        <p:cNvPr id="0" name="Объект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59338" y="5681663"/>
                          <a:ext cx="266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210" name="Picture 1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88913" y="5010150"/>
              <a:ext cx="409575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8211" name="Объект 1"/>
          <p:cNvGraphicFramePr>
            <a:graphicFrameLocks noChangeAspect="1"/>
          </p:cNvGraphicFramePr>
          <p:nvPr/>
        </p:nvGraphicFramePr>
        <p:xfrm>
          <a:off x="3995738" y="3373438"/>
          <a:ext cx="3333750" cy="666750"/>
        </p:xfrm>
        <a:graphic>
          <a:graphicData uri="http://schemas.openxmlformats.org/presentationml/2006/ole">
            <mc:AlternateContent xmlns:mc="http://schemas.openxmlformats.org/markup-compatibility/2006">
              <mc:Choice xmlns:v="urn:schemas-microsoft-com:vml" Requires="v">
                <p:oleObj spid="_x0000_s8299" name="Equation" r:id="rId30" imgW="2222500" imgH="444500" progId="Equation.DSMT4">
                  <p:embed/>
                </p:oleObj>
              </mc:Choice>
              <mc:Fallback>
                <p:oleObj name="Equation" r:id="rId30" imgW="2222500" imgH="444500" progId="Equation.DSMT4">
                  <p:embed/>
                  <p:pic>
                    <p:nvPicPr>
                      <p:cNvPr id="0" name="Объект 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95738" y="3373438"/>
                        <a:ext cx="3333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5EF59FBF-9B94-4847-A1F3-D9559B6D71DD}" type="slidenum">
              <a:rPr lang="ru-RU" altLang="ru-RU" sz="1200" b="0">
                <a:latin typeface="Tahoma" panose="020B0604030504040204" pitchFamily="34" charset="0"/>
              </a:rPr>
              <a:pPr eaLnBrk="1" hangingPunct="1"/>
              <a:t>7</a:t>
            </a:fld>
            <a:endParaRPr lang="ru-RU" altLang="ru-RU" sz="1200" b="0">
              <a:latin typeface="Tahoma" panose="020B0604030504040204" pitchFamily="34" charset="0"/>
            </a:endParaRPr>
          </a:p>
        </p:txBody>
      </p:sp>
      <p:grpSp>
        <p:nvGrpSpPr>
          <p:cNvPr id="9" name="Группа 8"/>
          <p:cNvGrpSpPr/>
          <p:nvPr/>
        </p:nvGrpSpPr>
        <p:grpSpPr>
          <a:xfrm>
            <a:off x="179388" y="812800"/>
            <a:ext cx="6237287" cy="360363"/>
            <a:chOff x="179388" y="812800"/>
            <a:chExt cx="6237287" cy="360363"/>
          </a:xfrm>
        </p:grpSpPr>
        <p:grpSp>
          <p:nvGrpSpPr>
            <p:cNvPr id="9219" name="Группа 5"/>
            <p:cNvGrpSpPr>
              <a:grpSpLocks/>
            </p:cNvGrpSpPr>
            <p:nvPr/>
          </p:nvGrpSpPr>
          <p:grpSpPr bwMode="auto">
            <a:xfrm>
              <a:off x="179388" y="812800"/>
              <a:ext cx="2125662" cy="360363"/>
              <a:chOff x="7524329" y="3657354"/>
              <a:chExt cx="1381188" cy="360000"/>
            </a:xfrm>
          </p:grpSpPr>
          <p:sp>
            <p:nvSpPr>
              <p:cNvPr id="9250" name="AutoShape 12"/>
              <p:cNvSpPr>
                <a:spLocks noChangeArrowheads="1"/>
              </p:cNvSpPr>
              <p:nvPr/>
            </p:nvSpPr>
            <p:spPr bwMode="auto">
              <a:xfrm>
                <a:off x="7524329" y="3657354"/>
                <a:ext cx="1381188" cy="360000"/>
              </a:xfrm>
              <a:prstGeom prst="roundRect">
                <a:avLst>
                  <a:gd name="adj" fmla="val 36032"/>
                </a:avLst>
              </a:prstGeom>
              <a:solidFill>
                <a:srgbClr val="CCFFCC"/>
              </a:solidFill>
              <a:ln w="38100" algn="ctr">
                <a:solidFill>
                  <a:srgbClr val="00B05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9251" name="Text Box 13"/>
              <p:cNvSpPr txBox="1">
                <a:spLocks noChangeArrowheads="1"/>
              </p:cNvSpPr>
              <p:nvPr/>
            </p:nvSpPr>
            <p:spPr bwMode="auto">
              <a:xfrm>
                <a:off x="7602855" y="3669539"/>
                <a:ext cx="12241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ru-RU" sz="1400"/>
                  <a:t>Given:</a:t>
                </a:r>
                <a:endParaRPr lang="ru-RU" altLang="ru-RU" sz="1400"/>
              </a:p>
            </p:txBody>
          </p:sp>
        </p:grpSp>
        <p:graphicFrame>
          <p:nvGraphicFramePr>
            <p:cNvPr id="9223" name="Объект 11"/>
            <p:cNvGraphicFramePr>
              <a:graphicFrameLocks noChangeAspect="1"/>
            </p:cNvGraphicFramePr>
            <p:nvPr>
              <p:extLst>
                <p:ext uri="{D42A27DB-BD31-4B8C-83A1-F6EECF244321}">
                  <p14:modId xmlns:p14="http://schemas.microsoft.com/office/powerpoint/2010/main" val="255608731"/>
                </p:ext>
              </p:extLst>
            </p:nvPr>
          </p:nvGraphicFramePr>
          <p:xfrm>
            <a:off x="2627313" y="827088"/>
            <a:ext cx="361950" cy="323850"/>
          </p:xfrm>
          <a:graphic>
            <a:graphicData uri="http://schemas.openxmlformats.org/presentationml/2006/ole">
              <mc:AlternateContent xmlns:mc="http://schemas.openxmlformats.org/markup-compatibility/2006">
                <mc:Choice xmlns:v="urn:schemas-microsoft-com:vml" Requires="v">
                  <p:oleObj spid="_x0000_s9347" name="Equation" r:id="rId3" imgW="241091" imgH="215713" progId="Equation.DSMT4">
                    <p:embed/>
                  </p:oleObj>
                </mc:Choice>
                <mc:Fallback>
                  <p:oleObj name="Equation" r:id="rId3" imgW="241091" imgH="215713" progId="Equation.DSMT4">
                    <p:embed/>
                    <p:pic>
                      <p:nvPicPr>
                        <p:cNvPr id="0" name="Объект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827088"/>
                          <a:ext cx="361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4" name="Объект 12"/>
            <p:cNvGraphicFramePr>
              <a:graphicFrameLocks noChangeAspect="1"/>
            </p:cNvGraphicFramePr>
            <p:nvPr>
              <p:extLst>
                <p:ext uri="{D42A27DB-BD31-4B8C-83A1-F6EECF244321}">
                  <p14:modId xmlns:p14="http://schemas.microsoft.com/office/powerpoint/2010/main" val="2904866451"/>
                </p:ext>
              </p:extLst>
            </p:nvPr>
          </p:nvGraphicFramePr>
          <p:xfrm>
            <a:off x="3349625" y="827088"/>
            <a:ext cx="381000" cy="323850"/>
          </p:xfrm>
          <a:graphic>
            <a:graphicData uri="http://schemas.openxmlformats.org/presentationml/2006/ole">
              <mc:AlternateContent xmlns:mc="http://schemas.openxmlformats.org/markup-compatibility/2006">
                <mc:Choice xmlns:v="urn:schemas-microsoft-com:vml" Requires="v">
                  <p:oleObj spid="_x0000_s9348" name="Equation" r:id="rId5" imgW="253780" imgH="215713" progId="Equation.DSMT4">
                    <p:embed/>
                  </p:oleObj>
                </mc:Choice>
                <mc:Fallback>
                  <p:oleObj name="Equation" r:id="rId5" imgW="253780" imgH="215713" progId="Equation.DSMT4">
                    <p:embed/>
                    <p:pic>
                      <p:nvPicPr>
                        <p:cNvPr id="0" name="Объект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25" y="827088"/>
                          <a:ext cx="381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5" name="Объект 13"/>
            <p:cNvGraphicFramePr>
              <a:graphicFrameLocks noChangeAspect="1"/>
            </p:cNvGraphicFramePr>
            <p:nvPr>
              <p:extLst>
                <p:ext uri="{D42A27DB-BD31-4B8C-83A1-F6EECF244321}">
                  <p14:modId xmlns:p14="http://schemas.microsoft.com/office/powerpoint/2010/main" val="2636685779"/>
                </p:ext>
              </p:extLst>
            </p:nvPr>
          </p:nvGraphicFramePr>
          <p:xfrm>
            <a:off x="5292725" y="869950"/>
            <a:ext cx="1123950" cy="266700"/>
          </p:xfrm>
          <a:graphic>
            <a:graphicData uri="http://schemas.openxmlformats.org/presentationml/2006/ole">
              <mc:AlternateContent xmlns:mc="http://schemas.openxmlformats.org/markup-compatibility/2006">
                <mc:Choice xmlns:v="urn:schemas-microsoft-com:vml" Requires="v">
                  <p:oleObj spid="_x0000_s9349" name="Equation" r:id="rId7" imgW="748975" imgH="177723" progId="Equation.DSMT4">
                    <p:embed/>
                  </p:oleObj>
                </mc:Choice>
                <mc:Fallback>
                  <p:oleObj name="Equation" r:id="rId7" imgW="748975" imgH="177723" progId="Equation.DSMT4">
                    <p:embed/>
                    <p:pic>
                      <p:nvPicPr>
                        <p:cNvPr id="0" name="Объект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869950"/>
                          <a:ext cx="1123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6" name="Объект 14"/>
            <p:cNvGraphicFramePr>
              <a:graphicFrameLocks noChangeAspect="1"/>
            </p:cNvGraphicFramePr>
            <p:nvPr>
              <p:extLst>
                <p:ext uri="{D42A27DB-BD31-4B8C-83A1-F6EECF244321}">
                  <p14:modId xmlns:p14="http://schemas.microsoft.com/office/powerpoint/2010/main" val="1651877359"/>
                </p:ext>
              </p:extLst>
            </p:nvPr>
          </p:nvGraphicFramePr>
          <p:xfrm>
            <a:off x="4140200" y="869950"/>
            <a:ext cx="742950" cy="246063"/>
          </p:xfrm>
          <a:graphic>
            <a:graphicData uri="http://schemas.openxmlformats.org/presentationml/2006/ole">
              <mc:AlternateContent xmlns:mc="http://schemas.openxmlformats.org/markup-compatibility/2006">
                <mc:Choice xmlns:v="urn:schemas-microsoft-com:vml" Requires="v">
                  <p:oleObj spid="_x0000_s9350" name="Equation" r:id="rId9" imgW="494870" imgH="164957" progId="Equation.DSMT4">
                    <p:embed/>
                  </p:oleObj>
                </mc:Choice>
                <mc:Fallback>
                  <p:oleObj name="Equation" r:id="rId9" imgW="494870" imgH="164957" progId="Equation.DSMT4">
                    <p:embed/>
                    <p:pic>
                      <p:nvPicPr>
                        <p:cNvPr id="0" name="Объект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869950"/>
                          <a:ext cx="742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9227" name="Группа 15"/>
          <p:cNvGrpSpPr>
            <a:grpSpLocks/>
          </p:cNvGrpSpPr>
          <p:nvPr/>
        </p:nvGrpSpPr>
        <p:grpSpPr bwMode="auto">
          <a:xfrm>
            <a:off x="179388" y="188913"/>
            <a:ext cx="8756650" cy="431800"/>
            <a:chOff x="179512" y="188913"/>
            <a:chExt cx="8756527" cy="432000"/>
          </a:xfrm>
        </p:grpSpPr>
        <p:sp>
          <p:nvSpPr>
            <p:cNvPr id="9248"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9249" name="Text Box 13"/>
            <p:cNvSpPr txBox="1">
              <a:spLocks noChangeArrowheads="1"/>
            </p:cNvSpPr>
            <p:nvPr/>
          </p:nvSpPr>
          <p:spPr bwMode="auto">
            <a:xfrm>
              <a:off x="219537" y="200488"/>
              <a:ext cx="86845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Residue calculus technique: explanation</a:t>
              </a:r>
              <a:endParaRPr lang="ru-RU" altLang="ru-RU"/>
            </a:p>
          </p:txBody>
        </p:sp>
      </p:grpSp>
      <p:grpSp>
        <p:nvGrpSpPr>
          <p:cNvPr id="10" name="Группа 9"/>
          <p:cNvGrpSpPr/>
          <p:nvPr/>
        </p:nvGrpSpPr>
        <p:grpSpPr>
          <a:xfrm>
            <a:off x="3609975" y="1360488"/>
            <a:ext cx="4130377" cy="628650"/>
            <a:chOff x="3609975" y="1360488"/>
            <a:chExt cx="4130377" cy="628650"/>
          </a:xfrm>
        </p:grpSpPr>
        <p:graphicFrame>
          <p:nvGraphicFramePr>
            <p:cNvPr id="9220" name="Объект 8"/>
            <p:cNvGraphicFramePr>
              <a:graphicFrameLocks noChangeAspect="1"/>
            </p:cNvGraphicFramePr>
            <p:nvPr>
              <p:extLst>
                <p:ext uri="{D42A27DB-BD31-4B8C-83A1-F6EECF244321}">
                  <p14:modId xmlns:p14="http://schemas.microsoft.com/office/powerpoint/2010/main" val="370239087"/>
                </p:ext>
              </p:extLst>
            </p:nvPr>
          </p:nvGraphicFramePr>
          <p:xfrm>
            <a:off x="3609975" y="1360488"/>
            <a:ext cx="1924050" cy="628650"/>
          </p:xfrm>
          <a:graphic>
            <a:graphicData uri="http://schemas.openxmlformats.org/presentationml/2006/ole">
              <mc:AlternateContent xmlns:mc="http://schemas.openxmlformats.org/markup-compatibility/2006">
                <mc:Choice xmlns:v="urn:schemas-microsoft-com:vml" Requires="v">
                  <p:oleObj spid="_x0000_s9351" name="Equation" r:id="rId11" imgW="1282700" imgH="419100" progId="Equation.DSMT4">
                    <p:embed/>
                  </p:oleObj>
                </mc:Choice>
                <mc:Fallback>
                  <p:oleObj name="Equation" r:id="rId11" imgW="1282700" imgH="419100" progId="Equation.DSMT4">
                    <p:embed/>
                    <p:pic>
                      <p:nvPicPr>
                        <p:cNvPr id="0" name="Объект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9975" y="1360488"/>
                          <a:ext cx="1924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2" name="Объект 10"/>
            <p:cNvGraphicFramePr>
              <a:graphicFrameLocks noChangeAspect="1"/>
            </p:cNvGraphicFramePr>
            <p:nvPr>
              <p:extLst>
                <p:ext uri="{D42A27DB-BD31-4B8C-83A1-F6EECF244321}">
                  <p14:modId xmlns:p14="http://schemas.microsoft.com/office/powerpoint/2010/main" val="3036647493"/>
                </p:ext>
              </p:extLst>
            </p:nvPr>
          </p:nvGraphicFramePr>
          <p:xfrm>
            <a:off x="5940152" y="1556755"/>
            <a:ext cx="781050" cy="265112"/>
          </p:xfrm>
          <a:graphic>
            <a:graphicData uri="http://schemas.openxmlformats.org/presentationml/2006/ole">
              <mc:AlternateContent xmlns:mc="http://schemas.openxmlformats.org/markup-compatibility/2006">
                <mc:Choice xmlns:v="urn:schemas-microsoft-com:vml" Requires="v">
                  <p:oleObj spid="_x0000_s9352" name="Equation" r:id="rId13" imgW="520248" imgH="177646" progId="Equation.DSMT4">
                    <p:embed/>
                  </p:oleObj>
                </mc:Choice>
                <mc:Fallback>
                  <p:oleObj name="Equation" r:id="rId13" imgW="520248" imgH="177646" progId="Equation.DSMT4">
                    <p:embed/>
                    <p:pic>
                      <p:nvPicPr>
                        <p:cNvPr id="0" name="Объект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1556755"/>
                          <a:ext cx="781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8" name="Объект 18"/>
            <p:cNvGraphicFramePr>
              <a:graphicFrameLocks noChangeAspect="1"/>
            </p:cNvGraphicFramePr>
            <p:nvPr>
              <p:extLst>
                <p:ext uri="{D42A27DB-BD31-4B8C-83A1-F6EECF244321}">
                  <p14:modId xmlns:p14="http://schemas.microsoft.com/office/powerpoint/2010/main" val="3505456060"/>
                </p:ext>
              </p:extLst>
            </p:nvPr>
          </p:nvGraphicFramePr>
          <p:xfrm>
            <a:off x="7092652" y="1510507"/>
            <a:ext cx="647700" cy="323850"/>
          </p:xfrm>
          <a:graphic>
            <a:graphicData uri="http://schemas.openxmlformats.org/presentationml/2006/ole">
              <mc:AlternateContent xmlns:mc="http://schemas.openxmlformats.org/markup-compatibility/2006">
                <mc:Choice xmlns:v="urn:schemas-microsoft-com:vml" Requires="v">
                  <p:oleObj spid="_x0000_s9353" name="Equation" r:id="rId15" imgW="431640" imgH="215640" progId="Equation.DSMT4">
                    <p:embed/>
                  </p:oleObj>
                </mc:Choice>
                <mc:Fallback>
                  <p:oleObj name="Equation" r:id="rId15" imgW="431640" imgH="215640" progId="Equation.DSMT4">
                    <p:embed/>
                    <p:pic>
                      <p:nvPicPr>
                        <p:cNvPr id="0" name="Объект 18"/>
                        <p:cNvPicPr>
                          <a:picLocks noChangeAspect="1" noChangeArrowheads="1"/>
                        </p:cNvPicPr>
                        <p:nvPr/>
                      </p:nvPicPr>
                      <p:blipFill>
                        <a:blip r:embed="rId16"/>
                        <a:srcRect/>
                        <a:stretch>
                          <a:fillRect/>
                        </a:stretch>
                      </p:blipFill>
                      <p:spPr bwMode="auto">
                        <a:xfrm>
                          <a:off x="7092652" y="1510507"/>
                          <a:ext cx="647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229" name="Объект 19"/>
          <p:cNvGraphicFramePr>
            <a:graphicFrameLocks noChangeAspect="1"/>
          </p:cNvGraphicFramePr>
          <p:nvPr>
            <p:extLst>
              <p:ext uri="{D42A27DB-BD31-4B8C-83A1-F6EECF244321}">
                <p14:modId xmlns:p14="http://schemas.microsoft.com/office/powerpoint/2010/main" val="1197191616"/>
              </p:ext>
            </p:extLst>
          </p:nvPr>
        </p:nvGraphicFramePr>
        <p:xfrm>
          <a:off x="3131840" y="3186113"/>
          <a:ext cx="1676400" cy="627062"/>
        </p:xfrm>
        <a:graphic>
          <a:graphicData uri="http://schemas.openxmlformats.org/presentationml/2006/ole">
            <mc:AlternateContent xmlns:mc="http://schemas.openxmlformats.org/markup-compatibility/2006">
              <mc:Choice xmlns:v="urn:schemas-microsoft-com:vml" Requires="v">
                <p:oleObj spid="_x0000_s9354" name="Equation" r:id="rId17" imgW="1117440" imgH="419040" progId="Equation.DSMT4">
                  <p:embed/>
                </p:oleObj>
              </mc:Choice>
              <mc:Fallback>
                <p:oleObj name="Equation" r:id="rId17" imgW="1117440" imgH="419040" progId="Equation.DSMT4">
                  <p:embed/>
                  <p:pic>
                    <p:nvPicPr>
                      <p:cNvPr id="0" name="Объект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1840" y="3186113"/>
                        <a:ext cx="16764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Группа 6"/>
          <p:cNvGrpSpPr/>
          <p:nvPr/>
        </p:nvGrpSpPr>
        <p:grpSpPr>
          <a:xfrm>
            <a:off x="176954" y="2870547"/>
            <a:ext cx="2724150" cy="702469"/>
            <a:chOff x="176954" y="2870547"/>
            <a:chExt cx="2724150" cy="702469"/>
          </a:xfrm>
        </p:grpSpPr>
        <p:graphicFrame>
          <p:nvGraphicFramePr>
            <p:cNvPr id="9230" name="Объект 20"/>
            <p:cNvGraphicFramePr>
              <a:graphicFrameLocks noChangeAspect="1"/>
            </p:cNvGraphicFramePr>
            <p:nvPr>
              <p:extLst>
                <p:ext uri="{D42A27DB-BD31-4B8C-83A1-F6EECF244321}">
                  <p14:modId xmlns:p14="http://schemas.microsoft.com/office/powerpoint/2010/main" val="1064220704"/>
                </p:ext>
              </p:extLst>
            </p:nvPr>
          </p:nvGraphicFramePr>
          <p:xfrm>
            <a:off x="1262804" y="2870547"/>
            <a:ext cx="552450" cy="266700"/>
          </p:xfrm>
          <a:graphic>
            <a:graphicData uri="http://schemas.openxmlformats.org/presentationml/2006/ole">
              <mc:AlternateContent xmlns:mc="http://schemas.openxmlformats.org/markup-compatibility/2006">
                <mc:Choice xmlns:v="urn:schemas-microsoft-com:vml" Requires="v">
                  <p:oleObj spid="_x0000_s9355" name="Equation" r:id="rId19" imgW="368140" imgH="177723" progId="Equation.DSMT4">
                    <p:embed/>
                  </p:oleObj>
                </mc:Choice>
                <mc:Fallback>
                  <p:oleObj name="Equation" r:id="rId19" imgW="368140" imgH="177723" progId="Equation.DSMT4">
                    <p:embed/>
                    <p:pic>
                      <p:nvPicPr>
                        <p:cNvPr id="0" name="Объект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62804" y="2870547"/>
                          <a:ext cx="552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31" name="Объект 21"/>
            <p:cNvGraphicFramePr>
              <a:graphicFrameLocks noChangeAspect="1"/>
            </p:cNvGraphicFramePr>
            <p:nvPr>
              <p:extLst>
                <p:ext uri="{D42A27DB-BD31-4B8C-83A1-F6EECF244321}">
                  <p14:modId xmlns:p14="http://schemas.microsoft.com/office/powerpoint/2010/main" val="2032441620"/>
                </p:ext>
              </p:extLst>
            </p:nvPr>
          </p:nvGraphicFramePr>
          <p:xfrm>
            <a:off x="176954" y="3230116"/>
            <a:ext cx="2724150" cy="342900"/>
          </p:xfrm>
          <a:graphic>
            <a:graphicData uri="http://schemas.openxmlformats.org/presentationml/2006/ole">
              <mc:AlternateContent xmlns:mc="http://schemas.openxmlformats.org/markup-compatibility/2006">
                <mc:Choice xmlns:v="urn:schemas-microsoft-com:vml" Requires="v">
                  <p:oleObj spid="_x0000_s9356" name="Equation" r:id="rId21" imgW="1815840" imgH="228600" progId="Equation.DSMT4">
                    <p:embed/>
                  </p:oleObj>
                </mc:Choice>
                <mc:Fallback>
                  <p:oleObj name="Equation" r:id="rId21" imgW="1815840" imgH="228600" progId="Equation.DSMT4">
                    <p:embed/>
                    <p:pic>
                      <p:nvPicPr>
                        <p:cNvPr id="0" name="Объект 21"/>
                        <p:cNvPicPr>
                          <a:picLocks noChangeAspect="1" noChangeArrowheads="1"/>
                        </p:cNvPicPr>
                        <p:nvPr/>
                      </p:nvPicPr>
                      <p:blipFill>
                        <a:blip r:embed="rId22"/>
                        <a:srcRect/>
                        <a:stretch>
                          <a:fillRect/>
                        </a:stretch>
                      </p:blipFill>
                      <p:spPr bwMode="auto">
                        <a:xfrm>
                          <a:off x="176954" y="3230116"/>
                          <a:ext cx="2724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235" name="Объект 29"/>
          <p:cNvGraphicFramePr>
            <a:graphicFrameLocks noChangeAspect="1"/>
          </p:cNvGraphicFramePr>
          <p:nvPr>
            <p:extLst>
              <p:ext uri="{D42A27DB-BD31-4B8C-83A1-F6EECF244321}">
                <p14:modId xmlns:p14="http://schemas.microsoft.com/office/powerpoint/2010/main" val="2355438345"/>
              </p:ext>
            </p:extLst>
          </p:nvPr>
        </p:nvGraphicFramePr>
        <p:xfrm>
          <a:off x="4779665" y="3140075"/>
          <a:ext cx="2343150" cy="625475"/>
        </p:xfrm>
        <a:graphic>
          <a:graphicData uri="http://schemas.openxmlformats.org/presentationml/2006/ole">
            <mc:AlternateContent xmlns:mc="http://schemas.openxmlformats.org/markup-compatibility/2006">
              <mc:Choice xmlns:v="urn:schemas-microsoft-com:vml" Requires="v">
                <p:oleObj spid="_x0000_s9357" name="Equation" r:id="rId23" imgW="1562040" imgH="419040" progId="Equation.DSMT4">
                  <p:embed/>
                </p:oleObj>
              </mc:Choice>
              <mc:Fallback>
                <p:oleObj name="Equation" r:id="rId23" imgW="1562040" imgH="419040" progId="Equation.DSMT4">
                  <p:embed/>
                  <p:pic>
                    <p:nvPicPr>
                      <p:cNvPr id="0" name="Объект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79665" y="3140075"/>
                        <a:ext cx="2343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Группа 1"/>
          <p:cNvGrpSpPr>
            <a:grpSpLocks/>
          </p:cNvGrpSpPr>
          <p:nvPr/>
        </p:nvGrpSpPr>
        <p:grpSpPr bwMode="auto">
          <a:xfrm>
            <a:off x="3121819" y="4509120"/>
            <a:ext cx="2900362" cy="1200150"/>
            <a:chOff x="2411760" y="4055738"/>
            <a:chExt cx="2900164" cy="1200150"/>
          </a:xfrm>
        </p:grpSpPr>
        <p:graphicFrame>
          <p:nvGraphicFramePr>
            <p:cNvPr id="9246" name="Объект 26"/>
            <p:cNvGraphicFramePr>
              <a:graphicFrameLocks noChangeAspect="1"/>
            </p:cNvGraphicFramePr>
            <p:nvPr/>
          </p:nvGraphicFramePr>
          <p:xfrm>
            <a:off x="2411760" y="4527338"/>
            <a:ext cx="552450" cy="266700"/>
          </p:xfrm>
          <a:graphic>
            <a:graphicData uri="http://schemas.openxmlformats.org/presentationml/2006/ole">
              <mc:AlternateContent xmlns:mc="http://schemas.openxmlformats.org/markup-compatibility/2006">
                <mc:Choice xmlns:v="urn:schemas-microsoft-com:vml" Requires="v">
                  <p:oleObj spid="_x0000_s9358" name="Equation" r:id="rId25" imgW="368140" imgH="177723" progId="Equation.DSMT4">
                    <p:embed/>
                  </p:oleObj>
                </mc:Choice>
                <mc:Fallback>
                  <p:oleObj name="Equation" r:id="rId25" imgW="368140" imgH="177723" progId="Equation.DSMT4">
                    <p:embed/>
                    <p:pic>
                      <p:nvPicPr>
                        <p:cNvPr id="0" name="Объект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11760" y="4527338"/>
                          <a:ext cx="552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7" name="Объект 34"/>
            <p:cNvGraphicFramePr>
              <a:graphicFrameLocks noChangeAspect="1"/>
            </p:cNvGraphicFramePr>
            <p:nvPr/>
          </p:nvGraphicFramePr>
          <p:xfrm>
            <a:off x="2987824" y="4055738"/>
            <a:ext cx="2324100" cy="1200150"/>
          </p:xfrm>
          <a:graphic>
            <a:graphicData uri="http://schemas.openxmlformats.org/presentationml/2006/ole">
              <mc:AlternateContent xmlns:mc="http://schemas.openxmlformats.org/markup-compatibility/2006">
                <mc:Choice xmlns:v="urn:schemas-microsoft-com:vml" Requires="v">
                  <p:oleObj spid="_x0000_s9359" name="Equation" r:id="rId27" imgW="1549400" imgH="800100" progId="Equation.DSMT4">
                    <p:embed/>
                  </p:oleObj>
                </mc:Choice>
                <mc:Fallback>
                  <p:oleObj name="Equation" r:id="rId27" imgW="1549400" imgH="800100" progId="Equation.DSMT4">
                    <p:embed/>
                    <p:pic>
                      <p:nvPicPr>
                        <p:cNvPr id="0" name="Объект 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87824" y="4055738"/>
                          <a:ext cx="2324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240" name="TextBox 1"/>
          <p:cNvSpPr txBox="1">
            <a:spLocks noChangeArrowheads="1"/>
          </p:cNvSpPr>
          <p:nvPr/>
        </p:nvSpPr>
        <p:spPr bwMode="auto">
          <a:xfrm>
            <a:off x="6589588" y="4635152"/>
            <a:ext cx="2374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r>
              <a:rPr lang="en-US" altLang="ru-RU" sz="1400" b="0" i="1" dirty="0">
                <a:solidFill>
                  <a:srgbClr val="33CCFF"/>
                </a:solidFill>
              </a:rPr>
              <a:t>R. </a:t>
            </a:r>
            <a:r>
              <a:rPr lang="en-US" altLang="ru-RU" sz="1400" b="0" i="1" dirty="0" err="1">
                <a:solidFill>
                  <a:srgbClr val="33CCFF"/>
                </a:solidFill>
              </a:rPr>
              <a:t>Mittra</a:t>
            </a:r>
            <a:r>
              <a:rPr lang="en-US" altLang="ru-RU" sz="1400" b="0" i="1" dirty="0">
                <a:solidFill>
                  <a:srgbClr val="33CCFF"/>
                </a:solidFill>
              </a:rPr>
              <a:t>, S.W. Lee, Analytical Techniques in the Theory of Guided Waves (Macmillan, 1971)</a:t>
            </a:r>
            <a:endParaRPr lang="ru-RU" altLang="ru-RU" sz="1400" b="0" i="1" dirty="0">
              <a:solidFill>
                <a:srgbClr val="33CCFF"/>
              </a:solidFill>
            </a:endParaRPr>
          </a:p>
        </p:txBody>
      </p:sp>
      <p:grpSp>
        <p:nvGrpSpPr>
          <p:cNvPr id="8" name="Группа 7"/>
          <p:cNvGrpSpPr/>
          <p:nvPr/>
        </p:nvGrpSpPr>
        <p:grpSpPr>
          <a:xfrm>
            <a:off x="2884488" y="6210300"/>
            <a:ext cx="3375025" cy="288925"/>
            <a:chOff x="1704975" y="6210300"/>
            <a:chExt cx="3375025" cy="288925"/>
          </a:xfrm>
        </p:grpSpPr>
        <p:graphicFrame>
          <p:nvGraphicFramePr>
            <p:cNvPr id="9243" name="Объект 35"/>
            <p:cNvGraphicFramePr>
              <a:graphicFrameLocks noChangeAspect="1"/>
            </p:cNvGraphicFramePr>
            <p:nvPr>
              <p:extLst>
                <p:ext uri="{D42A27DB-BD31-4B8C-83A1-F6EECF244321}">
                  <p14:modId xmlns:p14="http://schemas.microsoft.com/office/powerpoint/2010/main" val="1712741495"/>
                </p:ext>
              </p:extLst>
            </p:nvPr>
          </p:nvGraphicFramePr>
          <p:xfrm>
            <a:off x="1704975" y="6213475"/>
            <a:ext cx="1981200" cy="285750"/>
          </p:xfrm>
          <a:graphic>
            <a:graphicData uri="http://schemas.openxmlformats.org/presentationml/2006/ole">
              <mc:AlternateContent xmlns:mc="http://schemas.openxmlformats.org/markup-compatibility/2006">
                <mc:Choice xmlns:v="urn:schemas-microsoft-com:vml" Requires="v">
                  <p:oleObj spid="_x0000_s9360" name="Equation" r:id="rId29" imgW="1320227" imgH="190417" progId="Equation.DSMT4">
                    <p:embed/>
                  </p:oleObj>
                </mc:Choice>
                <mc:Fallback>
                  <p:oleObj name="Equation" r:id="rId29" imgW="1320227" imgH="190417" progId="Equation.DSMT4">
                    <p:embed/>
                    <p:pic>
                      <p:nvPicPr>
                        <p:cNvPr id="0" name="Объект 3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04975" y="6213475"/>
                          <a:ext cx="1981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44" name="Объект 36"/>
            <p:cNvGraphicFramePr>
              <a:graphicFrameLocks noChangeAspect="1"/>
            </p:cNvGraphicFramePr>
            <p:nvPr>
              <p:extLst>
                <p:ext uri="{D42A27DB-BD31-4B8C-83A1-F6EECF244321}">
                  <p14:modId xmlns:p14="http://schemas.microsoft.com/office/powerpoint/2010/main" val="1912756098"/>
                </p:ext>
              </p:extLst>
            </p:nvPr>
          </p:nvGraphicFramePr>
          <p:xfrm>
            <a:off x="3860800" y="6210300"/>
            <a:ext cx="1219200" cy="285750"/>
          </p:xfrm>
          <a:graphic>
            <a:graphicData uri="http://schemas.openxmlformats.org/presentationml/2006/ole">
              <mc:AlternateContent xmlns:mc="http://schemas.openxmlformats.org/markup-compatibility/2006">
                <mc:Choice xmlns:v="urn:schemas-microsoft-com:vml" Requires="v">
                  <p:oleObj spid="_x0000_s9361" name="Equation" r:id="rId31" imgW="812520" imgH="190440" progId="Equation.DSMT4">
                    <p:embed/>
                  </p:oleObj>
                </mc:Choice>
                <mc:Fallback>
                  <p:oleObj name="Equation" r:id="rId31" imgW="812520" imgH="190440" progId="Equation.DSMT4">
                    <p:embed/>
                    <p:pic>
                      <p:nvPicPr>
                        <p:cNvPr id="0" name="Объект 36"/>
                        <p:cNvPicPr>
                          <a:picLocks noChangeAspect="1" noChangeArrowheads="1"/>
                        </p:cNvPicPr>
                        <p:nvPr/>
                      </p:nvPicPr>
                      <p:blipFill>
                        <a:blip r:embed="rId32"/>
                        <a:srcRect/>
                        <a:stretch>
                          <a:fillRect/>
                        </a:stretch>
                      </p:blipFill>
                      <p:spPr bwMode="auto">
                        <a:xfrm>
                          <a:off x="3860800" y="6210300"/>
                          <a:ext cx="1219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 name="Полилиния 2"/>
          <p:cNvSpPr>
            <a:spLocks/>
          </p:cNvSpPr>
          <p:nvPr/>
        </p:nvSpPr>
        <p:spPr bwMode="auto">
          <a:xfrm>
            <a:off x="4836489" y="3526716"/>
            <a:ext cx="11968" cy="1061516"/>
          </a:xfrm>
          <a:custGeom>
            <a:avLst/>
            <a:gdLst>
              <a:gd name="T0" fmla="*/ 1142999 w 1142999"/>
              <a:gd name="T1" fmla="*/ 1380863 h 1380863"/>
              <a:gd name="T2" fmla="*/ 0 w 1142999"/>
              <a:gd name="T3" fmla="*/ 0 h 1380863"/>
              <a:gd name="T4" fmla="*/ 0 60000 65536"/>
              <a:gd name="T5" fmla="*/ 0 60000 65536"/>
              <a:gd name="connsiteX0" fmla="*/ 71100 w 672723"/>
              <a:gd name="connsiteY0" fmla="*/ 1320489 h 1320489"/>
              <a:gd name="connsiteX1" fmla="*/ 601624 w 672723"/>
              <a:gd name="connsiteY1" fmla="*/ 0 h 1320489"/>
              <a:gd name="connsiteX0" fmla="*/ 0 w 530524"/>
              <a:gd name="connsiteY0" fmla="*/ 1320489 h 1320489"/>
              <a:gd name="connsiteX1" fmla="*/ 530524 w 530524"/>
              <a:gd name="connsiteY1" fmla="*/ 0 h 1320489"/>
              <a:gd name="connsiteX0" fmla="*/ 0 w 47446"/>
              <a:gd name="connsiteY0" fmla="*/ 1225616 h 1225616"/>
              <a:gd name="connsiteX1" fmla="*/ 47446 w 47446"/>
              <a:gd name="connsiteY1" fmla="*/ 0 h 1225616"/>
              <a:gd name="connsiteX0" fmla="*/ 496018 w 496018"/>
              <a:gd name="connsiteY0" fmla="*/ 1053121 h 1053121"/>
              <a:gd name="connsiteX1" fmla="*/ 0 w 496018"/>
              <a:gd name="connsiteY1" fmla="*/ 0 h 1053121"/>
              <a:gd name="connsiteX0" fmla="*/ 21565 w 21565"/>
              <a:gd name="connsiteY0" fmla="*/ 1234241 h 1234241"/>
              <a:gd name="connsiteX1" fmla="*/ 0 w 21565"/>
              <a:gd name="connsiteY1" fmla="*/ 0 h 1234241"/>
              <a:gd name="connsiteX0" fmla="*/ 1453550 w 1453550"/>
              <a:gd name="connsiteY0" fmla="*/ 682256 h 682256"/>
              <a:gd name="connsiteX1" fmla="*/ 0 w 1453550"/>
              <a:gd name="connsiteY1" fmla="*/ 0 h 682256"/>
              <a:gd name="connsiteX0" fmla="*/ 0 w 4315"/>
              <a:gd name="connsiteY0" fmla="*/ 1139370 h 1139370"/>
              <a:gd name="connsiteX1" fmla="*/ 4315 w 4315"/>
              <a:gd name="connsiteY1" fmla="*/ 0 h 1139370"/>
              <a:gd name="connsiteX0" fmla="*/ 1981094 w 1981098"/>
              <a:gd name="connsiteY0" fmla="*/ 7526 h 7526"/>
              <a:gd name="connsiteX1" fmla="*/ 5 w 1981098"/>
              <a:gd name="connsiteY1" fmla="*/ 0 h 7526"/>
              <a:gd name="connsiteX0" fmla="*/ 10000 w 10000"/>
              <a:gd name="connsiteY0" fmla="*/ 10000 h 10000"/>
              <a:gd name="connsiteX1" fmla="*/ 0 w 10000"/>
              <a:gd name="connsiteY1" fmla="*/ 0 h 10000"/>
              <a:gd name="connsiteX0" fmla="*/ 0 w 140"/>
              <a:gd name="connsiteY0" fmla="*/ 12377 h 12377"/>
              <a:gd name="connsiteX1" fmla="*/ 140 w 140"/>
              <a:gd name="connsiteY1" fmla="*/ 0 h 12377"/>
            </a:gdLst>
            <a:ahLst/>
            <a:cxnLst>
              <a:cxn ang="0">
                <a:pos x="connsiteX0" y="connsiteY0"/>
              </a:cxn>
              <a:cxn ang="0">
                <a:pos x="connsiteX1" y="connsiteY1"/>
              </a:cxn>
            </a:cxnLst>
            <a:rect l="l" t="t" r="r" b="b"/>
            <a:pathLst>
              <a:path w="140" h="12377">
                <a:moveTo>
                  <a:pt x="0" y="12377"/>
                </a:moveTo>
                <a:cubicBezTo>
                  <a:pt x="47" y="8251"/>
                  <a:pt x="93" y="4126"/>
                  <a:pt x="140" y="0"/>
                </a:cubicBezTo>
              </a:path>
            </a:pathLst>
          </a:custGeom>
          <a:noFill/>
          <a:ln w="31750" cap="flat" cmpd="sng" algn="ctr">
            <a:solidFill>
              <a:srgbClr val="FF0000"/>
            </a:solidFill>
            <a:prstDash val="solid"/>
            <a:round/>
            <a:headEnd type="none" w="med" len="med"/>
            <a:tailEnd type="stealth"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ru-RU"/>
          </a:p>
        </p:txBody>
      </p:sp>
      <p:sp>
        <p:nvSpPr>
          <p:cNvPr id="9241" name="Полилиния 37"/>
          <p:cNvSpPr>
            <a:spLocks/>
          </p:cNvSpPr>
          <p:nvPr/>
        </p:nvSpPr>
        <p:spPr bwMode="auto">
          <a:xfrm>
            <a:off x="4566952" y="2020689"/>
            <a:ext cx="1155989" cy="1107682"/>
          </a:xfrm>
          <a:custGeom>
            <a:avLst/>
            <a:gdLst>
              <a:gd name="T0" fmla="*/ 10097 w 4985"/>
              <a:gd name="T1" fmla="*/ 1038134 h 10515"/>
              <a:gd name="T2" fmla="*/ 0 w 4985"/>
              <a:gd name="T3" fmla="*/ 0 h 10515"/>
              <a:gd name="T4" fmla="*/ 0 60000 65536"/>
              <a:gd name="T5" fmla="*/ 0 60000 65536"/>
              <a:gd name="connsiteX0" fmla="*/ 1144997 w 1144997"/>
              <a:gd name="connsiteY0" fmla="*/ 10669 h 10669"/>
              <a:gd name="connsiteX1" fmla="*/ 0 w 1144997"/>
              <a:gd name="connsiteY1" fmla="*/ 0 h 10669"/>
              <a:gd name="connsiteX0" fmla="*/ 1144997 w 1144997"/>
              <a:gd name="connsiteY0" fmla="*/ 10669 h 10669"/>
              <a:gd name="connsiteX1" fmla="*/ 0 w 1144997"/>
              <a:gd name="connsiteY1" fmla="*/ 0 h 10669"/>
            </a:gdLst>
            <a:ahLst/>
            <a:cxnLst>
              <a:cxn ang="0">
                <a:pos x="connsiteX0" y="connsiteY0"/>
              </a:cxn>
              <a:cxn ang="0">
                <a:pos x="connsiteX1" y="connsiteY1"/>
              </a:cxn>
            </a:cxnLst>
            <a:rect l="l" t="t" r="r" b="b"/>
            <a:pathLst>
              <a:path w="1144997" h="10669">
                <a:moveTo>
                  <a:pt x="1144997" y="10669"/>
                </a:moveTo>
                <a:lnTo>
                  <a:pt x="0" y="0"/>
                </a:lnTo>
              </a:path>
            </a:pathLst>
          </a:custGeom>
          <a:noFill/>
          <a:ln w="31750" cap="flat" cmpd="sng" algn="ctr">
            <a:solidFill>
              <a:srgbClr val="FF0000"/>
            </a:solidFill>
            <a:prstDash val="solid"/>
            <a:round/>
            <a:headEnd type="stealth" w="med" len="lg"/>
            <a:tailEnd type="stealth"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P spid="3" grpId="0" animBg="1"/>
      <p:bldP spid="92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548DCF3F-CBA7-4835-A531-6CAAD6489960}" type="slidenum">
              <a:rPr lang="ru-RU" altLang="ru-RU" sz="1200" b="0">
                <a:latin typeface="Tahoma" panose="020B0604030504040204" pitchFamily="34" charset="0"/>
              </a:rPr>
              <a:pPr eaLnBrk="1" hangingPunct="1"/>
              <a:t>8</a:t>
            </a:fld>
            <a:endParaRPr lang="ru-RU" altLang="ru-RU" sz="1200" b="0">
              <a:latin typeface="Tahoma" panose="020B0604030504040204" pitchFamily="34" charset="0"/>
            </a:endParaRPr>
          </a:p>
        </p:txBody>
      </p:sp>
      <p:graphicFrame>
        <p:nvGraphicFramePr>
          <p:cNvPr id="10243" name="Объект 5"/>
          <p:cNvGraphicFramePr>
            <a:graphicFrameLocks noChangeAspect="1"/>
          </p:cNvGraphicFramePr>
          <p:nvPr/>
        </p:nvGraphicFramePr>
        <p:xfrm>
          <a:off x="3748088" y="2565400"/>
          <a:ext cx="3638550" cy="628650"/>
        </p:xfrm>
        <a:graphic>
          <a:graphicData uri="http://schemas.openxmlformats.org/presentationml/2006/ole">
            <mc:AlternateContent xmlns:mc="http://schemas.openxmlformats.org/markup-compatibility/2006">
              <mc:Choice xmlns:v="urn:schemas-microsoft-com:vml" Requires="v">
                <p:oleObj spid="_x0000_s10297" name="Equation" r:id="rId3" imgW="2425700" imgH="419100" progId="Equation.DSMT4">
                  <p:embed/>
                </p:oleObj>
              </mc:Choice>
              <mc:Fallback>
                <p:oleObj name="Equation" r:id="rId3" imgW="2425700" imgH="419100" progId="Equation.DSMT4">
                  <p:embed/>
                  <p:pic>
                    <p:nvPicPr>
                      <p:cNvPr id="0"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565400"/>
                        <a:ext cx="3638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Объект 6"/>
          <p:cNvGraphicFramePr>
            <a:graphicFrameLocks noChangeAspect="1"/>
          </p:cNvGraphicFramePr>
          <p:nvPr/>
        </p:nvGraphicFramePr>
        <p:xfrm>
          <a:off x="3748088" y="758825"/>
          <a:ext cx="4019550" cy="1276350"/>
        </p:xfrm>
        <a:graphic>
          <a:graphicData uri="http://schemas.openxmlformats.org/presentationml/2006/ole">
            <mc:AlternateContent xmlns:mc="http://schemas.openxmlformats.org/markup-compatibility/2006">
              <mc:Choice xmlns:v="urn:schemas-microsoft-com:vml" Requires="v">
                <p:oleObj spid="_x0000_s10298" name="Equation" r:id="rId5" imgW="2679700" imgH="850900" progId="Equation.DSMT4">
                  <p:embed/>
                </p:oleObj>
              </mc:Choice>
              <mc:Fallback>
                <p:oleObj name="Equation" r:id="rId5" imgW="2679700" imgH="850900" progId="Equation.DSMT4">
                  <p:embed/>
                  <p:pic>
                    <p:nvPicPr>
                      <p:cNvPr id="0" name="Объект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088" y="758825"/>
                        <a:ext cx="40195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45" name="Группа 1"/>
          <p:cNvGrpSpPr>
            <a:grpSpLocks/>
          </p:cNvGrpSpPr>
          <p:nvPr/>
        </p:nvGrpSpPr>
        <p:grpSpPr bwMode="auto">
          <a:xfrm>
            <a:off x="179388" y="188913"/>
            <a:ext cx="8756650" cy="431800"/>
            <a:chOff x="179512" y="188913"/>
            <a:chExt cx="8756527" cy="432000"/>
          </a:xfrm>
        </p:grpSpPr>
        <p:sp>
          <p:nvSpPr>
            <p:cNvPr id="10259"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0260"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Vacuum case</a:t>
              </a:r>
              <a:endParaRPr lang="ru-RU" altLang="ru-RU"/>
            </a:p>
          </p:txBody>
        </p:sp>
      </p:grpSp>
      <p:graphicFrame>
        <p:nvGraphicFramePr>
          <p:cNvPr id="10246" name="Объект 10"/>
          <p:cNvGraphicFramePr>
            <a:graphicFrameLocks noChangeAspect="1"/>
          </p:cNvGraphicFramePr>
          <p:nvPr/>
        </p:nvGraphicFramePr>
        <p:xfrm>
          <a:off x="2990850" y="3540125"/>
          <a:ext cx="2971800" cy="609600"/>
        </p:xfrm>
        <a:graphic>
          <a:graphicData uri="http://schemas.openxmlformats.org/presentationml/2006/ole">
            <mc:AlternateContent xmlns:mc="http://schemas.openxmlformats.org/markup-compatibility/2006">
              <mc:Choice xmlns:v="urn:schemas-microsoft-com:vml" Requires="v">
                <p:oleObj spid="_x0000_s10299" name="Equation" r:id="rId7" imgW="1981200" imgH="406400" progId="Equation.DSMT4">
                  <p:embed/>
                </p:oleObj>
              </mc:Choice>
              <mc:Fallback>
                <p:oleObj name="Equation" r:id="rId7" imgW="1981200" imgH="406400" progId="Equation.DSMT4">
                  <p:embed/>
                  <p:pic>
                    <p:nvPicPr>
                      <p:cNvPr id="0" name="Объект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0850" y="3540125"/>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7" name="Объект 11"/>
          <p:cNvGraphicFramePr>
            <a:graphicFrameLocks noChangeAspect="1"/>
          </p:cNvGraphicFramePr>
          <p:nvPr/>
        </p:nvGraphicFramePr>
        <p:xfrm>
          <a:off x="6538913" y="3536950"/>
          <a:ext cx="1562100" cy="628650"/>
        </p:xfrm>
        <a:graphic>
          <a:graphicData uri="http://schemas.openxmlformats.org/presentationml/2006/ole">
            <mc:AlternateContent xmlns:mc="http://schemas.openxmlformats.org/markup-compatibility/2006">
              <mc:Choice xmlns:v="urn:schemas-microsoft-com:vml" Requires="v">
                <p:oleObj spid="_x0000_s10300" name="Equation" r:id="rId9" imgW="1040948" imgH="418918" progId="Equation.DSMT4">
                  <p:embed/>
                </p:oleObj>
              </mc:Choice>
              <mc:Fallback>
                <p:oleObj name="Equation" r:id="rId9" imgW="1040948" imgH="418918" progId="Equation.DSMT4">
                  <p:embed/>
                  <p:pic>
                    <p:nvPicPr>
                      <p:cNvPr id="0" name="Объект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8913" y="3536950"/>
                        <a:ext cx="1562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8" name="Объект 12"/>
          <p:cNvGraphicFramePr>
            <a:graphicFrameLocks noChangeAspect="1"/>
          </p:cNvGraphicFramePr>
          <p:nvPr/>
        </p:nvGraphicFramePr>
        <p:xfrm>
          <a:off x="3103563" y="4238625"/>
          <a:ext cx="1600200" cy="666750"/>
        </p:xfrm>
        <a:graphic>
          <a:graphicData uri="http://schemas.openxmlformats.org/presentationml/2006/ole">
            <mc:AlternateContent xmlns:mc="http://schemas.openxmlformats.org/markup-compatibility/2006">
              <mc:Choice xmlns:v="urn:schemas-microsoft-com:vml" Requires="v">
                <p:oleObj spid="_x0000_s10301" name="Equation" r:id="rId11" imgW="1066337" imgH="444307" progId="Equation.DSMT4">
                  <p:embed/>
                </p:oleObj>
              </mc:Choice>
              <mc:Fallback>
                <p:oleObj name="Equation" r:id="rId11" imgW="1066337" imgH="444307" progId="Equation.DSMT4">
                  <p:embed/>
                  <p:pic>
                    <p:nvPicPr>
                      <p:cNvPr id="0" name="Объект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3563" y="4238625"/>
                        <a:ext cx="1600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9" name="Объект 13"/>
          <p:cNvGraphicFramePr>
            <a:graphicFrameLocks noChangeAspect="1"/>
          </p:cNvGraphicFramePr>
          <p:nvPr/>
        </p:nvGraphicFramePr>
        <p:xfrm>
          <a:off x="611188" y="3649663"/>
          <a:ext cx="1808162" cy="419100"/>
        </p:xfrm>
        <a:graphic>
          <a:graphicData uri="http://schemas.openxmlformats.org/presentationml/2006/ole">
            <mc:AlternateContent xmlns:mc="http://schemas.openxmlformats.org/markup-compatibility/2006">
              <mc:Choice xmlns:v="urn:schemas-microsoft-com:vml" Requires="v">
                <p:oleObj spid="_x0000_s10302" name="Equation" r:id="rId13" imgW="1206500" imgH="279400" progId="Equation.DSMT4">
                  <p:embed/>
                </p:oleObj>
              </mc:Choice>
              <mc:Fallback>
                <p:oleObj name="Equation" r:id="rId13" imgW="1206500" imgH="279400" progId="Equation.DSMT4">
                  <p:embed/>
                  <p:pic>
                    <p:nvPicPr>
                      <p:cNvPr id="0" name="Объект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3649663"/>
                        <a:ext cx="18081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0" name="Объект 14"/>
          <p:cNvGraphicFramePr>
            <a:graphicFrameLocks noChangeAspect="1"/>
          </p:cNvGraphicFramePr>
          <p:nvPr/>
        </p:nvGraphicFramePr>
        <p:xfrm>
          <a:off x="1476375" y="1119188"/>
          <a:ext cx="1543050" cy="762000"/>
        </p:xfrm>
        <a:graphic>
          <a:graphicData uri="http://schemas.openxmlformats.org/presentationml/2006/ole">
            <mc:AlternateContent xmlns:mc="http://schemas.openxmlformats.org/markup-compatibility/2006">
              <mc:Choice xmlns:v="urn:schemas-microsoft-com:vml" Requires="v">
                <p:oleObj spid="_x0000_s10303" name="Equation" r:id="rId15" imgW="1028700" imgH="508000" progId="Equation.DSMT4">
                  <p:embed/>
                </p:oleObj>
              </mc:Choice>
              <mc:Fallback>
                <p:oleObj name="Equation" r:id="rId15" imgW="1028700" imgH="508000" progId="Equation.DSMT4">
                  <p:embed/>
                  <p:pic>
                    <p:nvPicPr>
                      <p:cNvPr id="0" name="Объект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6375" y="1119188"/>
                        <a:ext cx="1543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1" name="Объект 15"/>
          <p:cNvGraphicFramePr>
            <a:graphicFrameLocks noChangeAspect="1"/>
          </p:cNvGraphicFramePr>
          <p:nvPr/>
        </p:nvGraphicFramePr>
        <p:xfrm>
          <a:off x="1476375" y="2566988"/>
          <a:ext cx="1676400" cy="628650"/>
        </p:xfrm>
        <a:graphic>
          <a:graphicData uri="http://schemas.openxmlformats.org/presentationml/2006/ole">
            <mc:AlternateContent xmlns:mc="http://schemas.openxmlformats.org/markup-compatibility/2006">
              <mc:Choice xmlns:v="urn:schemas-microsoft-com:vml" Requires="v">
                <p:oleObj spid="_x0000_s10304" name="Equation" r:id="rId17" imgW="1117600" imgH="419100" progId="Equation.DSMT4">
                  <p:embed/>
                </p:oleObj>
              </mc:Choice>
              <mc:Fallback>
                <p:oleObj name="Equation" r:id="rId17" imgW="1117600" imgH="419100" progId="Equation.DSMT4">
                  <p:embed/>
                  <p:pic>
                    <p:nvPicPr>
                      <p:cNvPr id="0" name="Объект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76375" y="2566988"/>
                        <a:ext cx="1676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2" name="Объект 16"/>
          <p:cNvGraphicFramePr>
            <a:graphicFrameLocks noChangeAspect="1"/>
          </p:cNvGraphicFramePr>
          <p:nvPr/>
        </p:nvGraphicFramePr>
        <p:xfrm>
          <a:off x="4957763" y="4256088"/>
          <a:ext cx="3143250" cy="952500"/>
        </p:xfrm>
        <a:graphic>
          <a:graphicData uri="http://schemas.openxmlformats.org/presentationml/2006/ole">
            <mc:AlternateContent xmlns:mc="http://schemas.openxmlformats.org/markup-compatibility/2006">
              <mc:Choice xmlns:v="urn:schemas-microsoft-com:vml" Requires="v">
                <p:oleObj spid="_x0000_s10305" name="Equation" r:id="rId19" imgW="2094591" imgH="634725" progId="Equation.DSMT4">
                  <p:embed/>
                </p:oleObj>
              </mc:Choice>
              <mc:Fallback>
                <p:oleObj name="Equation" r:id="rId19" imgW="2094591" imgH="634725" progId="Equation.DSMT4">
                  <p:embed/>
                  <p:pic>
                    <p:nvPicPr>
                      <p:cNvPr id="0" name="Объект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57763" y="4256088"/>
                        <a:ext cx="3143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Группа 21"/>
          <p:cNvGrpSpPr>
            <a:grpSpLocks/>
          </p:cNvGrpSpPr>
          <p:nvPr/>
        </p:nvGrpSpPr>
        <p:grpSpPr bwMode="auto">
          <a:xfrm>
            <a:off x="1042988" y="5338763"/>
            <a:ext cx="1512887" cy="1135062"/>
            <a:chOff x="1043608" y="5606594"/>
            <a:chExt cx="1512168" cy="1134774"/>
          </a:xfrm>
        </p:grpSpPr>
        <p:sp>
          <p:nvSpPr>
            <p:cNvPr id="10257" name="Овал 19"/>
            <p:cNvSpPr>
              <a:spLocks noChangeArrowheads="1"/>
            </p:cNvSpPr>
            <p:nvPr/>
          </p:nvSpPr>
          <p:spPr bwMode="auto">
            <a:xfrm>
              <a:off x="1043608" y="5606594"/>
              <a:ext cx="864096" cy="864096"/>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0258" name="TextBox 20"/>
            <p:cNvSpPr txBox="1">
              <a:spLocks noChangeArrowheads="1"/>
            </p:cNvSpPr>
            <p:nvPr/>
          </p:nvSpPr>
          <p:spPr bwMode="auto">
            <a:xfrm>
              <a:off x="1619672" y="6341258"/>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r>
                <a:rPr lang="en-US" altLang="ru-RU">
                  <a:solidFill>
                    <a:srgbClr val="FF0000"/>
                  </a:solidFill>
                </a:rPr>
                <a:t>TEM</a:t>
              </a:r>
              <a:endParaRPr lang="ru-RU" altLang="ru-RU">
                <a:solidFill>
                  <a:srgbClr val="FF0000"/>
                </a:solidFill>
              </a:endParaRPr>
            </a:p>
          </p:txBody>
        </p:sp>
      </p:grpSp>
      <p:grpSp>
        <p:nvGrpSpPr>
          <p:cNvPr id="2" name="Группа 1"/>
          <p:cNvGrpSpPr/>
          <p:nvPr/>
        </p:nvGrpSpPr>
        <p:grpSpPr>
          <a:xfrm>
            <a:off x="196850" y="5429250"/>
            <a:ext cx="8747125" cy="1276350"/>
            <a:chOff x="196850" y="5429250"/>
            <a:chExt cx="8747125" cy="1276350"/>
          </a:xfrm>
        </p:grpSpPr>
        <p:graphicFrame>
          <p:nvGraphicFramePr>
            <p:cNvPr id="10253" name="Объект 17"/>
            <p:cNvGraphicFramePr>
              <a:graphicFrameLocks noChangeAspect="1"/>
            </p:cNvGraphicFramePr>
            <p:nvPr>
              <p:extLst>
                <p:ext uri="{D42A27DB-BD31-4B8C-83A1-F6EECF244321}">
                  <p14:modId xmlns:p14="http://schemas.microsoft.com/office/powerpoint/2010/main" val="2237112023"/>
                </p:ext>
              </p:extLst>
            </p:nvPr>
          </p:nvGraphicFramePr>
          <p:xfrm>
            <a:off x="196850" y="5449888"/>
            <a:ext cx="3771900" cy="628650"/>
          </p:xfrm>
          <a:graphic>
            <a:graphicData uri="http://schemas.openxmlformats.org/presentationml/2006/ole">
              <mc:AlternateContent xmlns:mc="http://schemas.openxmlformats.org/markup-compatibility/2006">
                <mc:Choice xmlns:v="urn:schemas-microsoft-com:vml" Requires="v">
                  <p:oleObj spid="_x0000_s10306" name="Equation" r:id="rId21" imgW="2514600" imgH="419100" progId="Equation.DSMT4">
                    <p:embed/>
                  </p:oleObj>
                </mc:Choice>
                <mc:Fallback>
                  <p:oleObj name="Equation" r:id="rId21" imgW="2514600" imgH="419100" progId="Equation.DSMT4">
                    <p:embed/>
                    <p:pic>
                      <p:nvPicPr>
                        <p:cNvPr id="0" name="Объект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6850" y="5449888"/>
                          <a:ext cx="3771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4" name="Объект 18"/>
            <p:cNvGraphicFramePr>
              <a:graphicFrameLocks noChangeAspect="1"/>
            </p:cNvGraphicFramePr>
            <p:nvPr>
              <p:extLst>
                <p:ext uri="{D42A27DB-BD31-4B8C-83A1-F6EECF244321}">
                  <p14:modId xmlns:p14="http://schemas.microsoft.com/office/powerpoint/2010/main" val="3916714450"/>
                </p:ext>
              </p:extLst>
            </p:nvPr>
          </p:nvGraphicFramePr>
          <p:xfrm>
            <a:off x="4067175" y="5429250"/>
            <a:ext cx="4876800" cy="666750"/>
          </p:xfrm>
          <a:graphic>
            <a:graphicData uri="http://schemas.openxmlformats.org/presentationml/2006/ole">
              <mc:AlternateContent xmlns:mc="http://schemas.openxmlformats.org/markup-compatibility/2006">
                <mc:Choice xmlns:v="urn:schemas-microsoft-com:vml" Requires="v">
                  <p:oleObj spid="_x0000_s10307" name="Equation" r:id="rId23" imgW="3251200" imgH="444500" progId="Equation.DSMT4">
                    <p:embed/>
                  </p:oleObj>
                </mc:Choice>
                <mc:Fallback>
                  <p:oleObj name="Equation" r:id="rId23" imgW="3251200" imgH="444500" progId="Equation.DSMT4">
                    <p:embed/>
                    <p:pic>
                      <p:nvPicPr>
                        <p:cNvPr id="0" name="Объект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67175" y="5429250"/>
                          <a:ext cx="4876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6" name="Объект 1"/>
            <p:cNvGraphicFramePr>
              <a:graphicFrameLocks noChangeAspect="1"/>
            </p:cNvGraphicFramePr>
            <p:nvPr>
              <p:extLst>
                <p:ext uri="{D42A27DB-BD31-4B8C-83A1-F6EECF244321}">
                  <p14:modId xmlns:p14="http://schemas.microsoft.com/office/powerpoint/2010/main" val="1282163"/>
                </p:ext>
              </p:extLst>
            </p:nvPr>
          </p:nvGraphicFramePr>
          <p:xfrm>
            <a:off x="6630988" y="6038850"/>
            <a:ext cx="2152650" cy="666750"/>
          </p:xfrm>
          <a:graphic>
            <a:graphicData uri="http://schemas.openxmlformats.org/presentationml/2006/ole">
              <mc:AlternateContent xmlns:mc="http://schemas.openxmlformats.org/markup-compatibility/2006">
                <mc:Choice xmlns:v="urn:schemas-microsoft-com:vml" Requires="v">
                  <p:oleObj spid="_x0000_s10308" name="Equation" r:id="rId25" imgW="1435100" imgH="444500" progId="Equation.DSMT4">
                    <p:embed/>
                  </p:oleObj>
                </mc:Choice>
                <mc:Fallback>
                  <p:oleObj name="Equation" r:id="rId25" imgW="1435100" imgH="444500" progId="Equation.DSMT4">
                    <p:embed/>
                    <p:pic>
                      <p:nvPicPr>
                        <p:cNvPr id="0" name="Объект 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30988" y="6038850"/>
                          <a:ext cx="21526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fld id="{CDFB0F1F-90FE-46BF-A500-EA1A7DD59518}" type="slidenum">
              <a:rPr lang="ru-RU" altLang="ru-RU" sz="1200" b="0">
                <a:latin typeface="Tahoma" panose="020B0604030504040204" pitchFamily="34" charset="0"/>
              </a:rPr>
              <a:pPr eaLnBrk="1" hangingPunct="1"/>
              <a:t>9</a:t>
            </a:fld>
            <a:endParaRPr lang="ru-RU" altLang="ru-RU" sz="1200" b="0">
              <a:latin typeface="Tahoma" panose="020B0604030504040204" pitchFamily="34" charset="0"/>
            </a:endParaRPr>
          </a:p>
        </p:txBody>
      </p:sp>
      <p:grpSp>
        <p:nvGrpSpPr>
          <p:cNvPr id="11267" name="Группа 1"/>
          <p:cNvGrpSpPr>
            <a:grpSpLocks/>
          </p:cNvGrpSpPr>
          <p:nvPr/>
        </p:nvGrpSpPr>
        <p:grpSpPr bwMode="auto">
          <a:xfrm>
            <a:off x="179388" y="188913"/>
            <a:ext cx="8756650" cy="431800"/>
            <a:chOff x="179512" y="188913"/>
            <a:chExt cx="8756527" cy="432000"/>
          </a:xfrm>
        </p:grpSpPr>
        <p:sp>
          <p:nvSpPr>
            <p:cNvPr id="11280" name="AutoShape 12"/>
            <p:cNvSpPr>
              <a:spLocks noChangeArrowheads="1"/>
            </p:cNvSpPr>
            <p:nvPr/>
          </p:nvSpPr>
          <p:spPr bwMode="auto">
            <a:xfrm>
              <a:off x="179512" y="188913"/>
              <a:ext cx="8756527" cy="432000"/>
            </a:xfrm>
            <a:prstGeom prst="roundRect">
              <a:avLst>
                <a:gd name="adj" fmla="val 31435"/>
              </a:avLst>
            </a:prstGeom>
            <a:solidFill>
              <a:srgbClr val="FFFF99"/>
            </a:solidFill>
            <a:ln w="38100" algn="ctr">
              <a:solidFill>
                <a:srgbClr val="FFCC0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11281" name="Text Box 13"/>
            <p:cNvSpPr txBox="1">
              <a:spLocks noChangeArrowheads="1"/>
            </p:cNvSpPr>
            <p:nvPr/>
          </p:nvSpPr>
          <p:spPr bwMode="auto">
            <a:xfrm>
              <a:off x="219537" y="200488"/>
              <a:ext cx="8684518"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ru-RU"/>
                <a:t>Vacuum case: numerical results and CST simulations</a:t>
              </a:r>
              <a:endParaRPr lang="ru-RU" altLang="ru-RU"/>
            </a:p>
          </p:txBody>
        </p:sp>
      </p:grpSp>
      <p:grpSp>
        <p:nvGrpSpPr>
          <p:cNvPr id="4" name="Группа 3"/>
          <p:cNvGrpSpPr/>
          <p:nvPr/>
        </p:nvGrpSpPr>
        <p:grpSpPr>
          <a:xfrm>
            <a:off x="4995863" y="769938"/>
            <a:ext cx="3935412" cy="3235325"/>
            <a:chOff x="4995863" y="769938"/>
            <a:chExt cx="3935412" cy="3235325"/>
          </a:xfrm>
        </p:grpSpPr>
        <p:pic>
          <p:nvPicPr>
            <p:cNvPr id="112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769938"/>
              <a:ext cx="147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3" y="1184275"/>
              <a:ext cx="3935412" cy="282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Box 43"/>
            <p:cNvSpPr txBox="1">
              <a:spLocks noChangeArrowheads="1"/>
            </p:cNvSpPr>
            <p:nvPr/>
          </p:nvSpPr>
          <p:spPr bwMode="auto">
            <a:xfrm>
              <a:off x="7096125" y="814388"/>
              <a:ext cx="1511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a:latin typeface="Times New Roman" panose="02020603050405020304" pitchFamily="18" charset="0"/>
                  <a:cs typeface="Times New Roman" panose="02020603050405020304" pitchFamily="18" charset="0"/>
                </a:rPr>
                <a:t>z</a:t>
              </a:r>
              <a:r>
                <a:rPr lang="en-US" altLang="ru-RU" sz="1200" b="0">
                  <a:latin typeface="Times New Roman" panose="02020603050405020304" pitchFamily="18" charset="0"/>
                  <a:cs typeface="Times New Roman" panose="02020603050405020304" pitchFamily="18" charset="0"/>
                </a:rPr>
                <a:t> = -1cm, </a:t>
              </a:r>
              <a:r>
                <a:rPr lang="en-US" altLang="ru-RU" sz="1200" b="0" i="1">
                  <a:latin typeface="Times New Roman" panose="02020603050405020304" pitchFamily="18" charset="0"/>
                  <a:cs typeface="Times New Roman" panose="02020603050405020304" pitchFamily="18" charset="0"/>
                </a:rPr>
                <a:t>r</a:t>
              </a:r>
              <a:r>
                <a:rPr lang="en-US" altLang="ru-RU" sz="1200" b="0">
                  <a:latin typeface="Times New Roman" panose="02020603050405020304" pitchFamily="18" charset="0"/>
                  <a:cs typeface="Times New Roman" panose="02020603050405020304" pitchFamily="18" charset="0"/>
                </a:rPr>
                <a:t> = 0.35cm. </a:t>
              </a:r>
              <a:endParaRPr lang="ru-RU" altLang="ru-RU" sz="1200" b="0">
                <a:latin typeface="Times New Roman" panose="02020603050405020304" pitchFamily="18" charset="0"/>
                <a:cs typeface="Times New Roman" panose="02020603050405020304" pitchFamily="18" charset="0"/>
              </a:endParaRPr>
            </a:p>
          </p:txBody>
        </p:sp>
      </p:grpSp>
      <p:grpSp>
        <p:nvGrpSpPr>
          <p:cNvPr id="11271" name="Группа 34828"/>
          <p:cNvGrpSpPr>
            <a:grpSpLocks noChangeAspect="1"/>
          </p:cNvGrpSpPr>
          <p:nvPr/>
        </p:nvGrpSpPr>
        <p:grpSpPr bwMode="auto">
          <a:xfrm>
            <a:off x="1547813" y="765175"/>
            <a:ext cx="3132137" cy="2449513"/>
            <a:chOff x="654243" y="1403863"/>
            <a:chExt cx="2581835" cy="2020543"/>
          </a:xfrm>
        </p:grpSpPr>
        <p:pic>
          <p:nvPicPr>
            <p:cNvPr id="11278" name="Рисунок 34827"/>
            <p:cNvPicPr>
              <a:picLocks noChangeAspect="1"/>
            </p:cNvPicPr>
            <p:nvPr/>
          </p:nvPicPr>
          <p:blipFill>
            <a:blip r:embed="rId4">
              <a:extLst>
                <a:ext uri="{28A0092B-C50C-407E-A947-70E740481C1C}">
                  <a14:useLocalDpi xmlns:a14="http://schemas.microsoft.com/office/drawing/2010/main" val="0"/>
                </a:ext>
              </a:extLst>
            </a:blip>
            <a:srcRect l="21474" r="26558"/>
            <a:stretch>
              <a:fillRect/>
            </a:stretch>
          </p:blipFill>
          <p:spPr bwMode="auto">
            <a:xfrm>
              <a:off x="654243" y="1403863"/>
              <a:ext cx="2581835" cy="202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Рисунок 46"/>
            <p:cNvPicPr>
              <a:picLocks noChangeAspect="1"/>
            </p:cNvPicPr>
            <p:nvPr/>
          </p:nvPicPr>
          <p:blipFill>
            <a:blip r:embed="rId5">
              <a:extLst>
                <a:ext uri="{28A0092B-C50C-407E-A947-70E740481C1C}">
                  <a14:useLocalDpi xmlns:a14="http://schemas.microsoft.com/office/drawing/2010/main" val="0"/>
                </a:ext>
              </a:extLst>
            </a:blip>
            <a:srcRect l="92641" t="79134" r="2"/>
            <a:stretch>
              <a:fillRect/>
            </a:stretch>
          </p:blipFill>
          <p:spPr bwMode="auto">
            <a:xfrm>
              <a:off x="2611783" y="2704406"/>
              <a:ext cx="62429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Группа 1"/>
          <p:cNvGrpSpPr/>
          <p:nvPr/>
        </p:nvGrpSpPr>
        <p:grpSpPr>
          <a:xfrm>
            <a:off x="146050" y="865188"/>
            <a:ext cx="1546225" cy="2203450"/>
            <a:chOff x="146050" y="865188"/>
            <a:chExt cx="1546225" cy="2203450"/>
          </a:xfrm>
        </p:grpSpPr>
        <p:sp>
          <p:nvSpPr>
            <p:cNvPr id="11272" name="TextBox 48"/>
            <p:cNvSpPr txBox="1">
              <a:spLocks noChangeArrowheads="1"/>
            </p:cNvSpPr>
            <p:nvPr/>
          </p:nvSpPr>
          <p:spPr bwMode="auto">
            <a:xfrm>
              <a:off x="161925" y="1314450"/>
              <a:ext cx="14573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b </a:t>
              </a:r>
              <a:r>
                <a:rPr lang="en-US" altLang="ru-RU" sz="1200" b="0" dirty="0">
                  <a:latin typeface="Times New Roman" panose="02020603050405020304" pitchFamily="18" charset="0"/>
                  <a:cs typeface="Times New Roman" panose="02020603050405020304" pitchFamily="18" charset="0"/>
                </a:rPr>
                <a:t>= 0.25cm </a:t>
              </a:r>
            </a:p>
            <a:p>
              <a:pPr algn="just" eaLnBrk="1" hangingPunct="1"/>
              <a:r>
                <a:rPr lang="en-US" altLang="ru-RU" sz="1200" b="0" i="1" dirty="0">
                  <a:latin typeface="Times New Roman" panose="02020603050405020304" pitchFamily="18" charset="0"/>
                  <a:cs typeface="Times New Roman" panose="02020603050405020304" pitchFamily="18" charset="0"/>
                </a:rPr>
                <a:t>a </a:t>
              </a:r>
              <a:r>
                <a:rPr lang="en-US" altLang="ru-RU" sz="1200" b="0" dirty="0">
                  <a:latin typeface="Times New Roman" panose="02020603050405020304" pitchFamily="18" charset="0"/>
                  <a:cs typeface="Times New Roman" panose="02020603050405020304" pitchFamily="18" charset="0"/>
                </a:rPr>
                <a:t>= 0.5cm </a:t>
              </a:r>
            </a:p>
            <a:p>
              <a:pPr algn="just" eaLnBrk="1" hangingPunct="1"/>
              <a:r>
                <a:rPr lang="en-US" altLang="ru-RU" sz="1200" b="0" dirty="0">
                  <a:latin typeface="Times New Roman" panose="02020603050405020304" pitchFamily="18" charset="0"/>
                  <a:cs typeface="Times New Roman" panose="02020603050405020304" pitchFamily="18" charset="0"/>
                </a:rPr>
                <a:t>inner wall 0.001cm </a:t>
              </a:r>
            </a:p>
            <a:p>
              <a:pPr algn="just" eaLnBrk="1" hangingPunct="1"/>
              <a:r>
                <a:rPr lang="en-US" altLang="ru-RU" sz="1200" b="0" i="1" dirty="0" err="1">
                  <a:latin typeface="Times New Roman" panose="02020603050405020304" pitchFamily="18" charset="0"/>
                  <a:cs typeface="Times New Roman" panose="02020603050405020304" pitchFamily="18" charset="0"/>
                </a:rPr>
                <a:t>L</a:t>
              </a:r>
              <a:r>
                <a:rPr lang="en-US" altLang="ru-RU" sz="1200" b="0" i="1" baseline="-25000" dirty="0" err="1">
                  <a:latin typeface="Times New Roman" panose="02020603050405020304" pitchFamily="18" charset="0"/>
                  <a:cs typeface="Times New Roman" panose="02020603050405020304" pitchFamily="18" charset="0"/>
                </a:rPr>
                <a:t>d</a:t>
              </a:r>
              <a:r>
                <a:rPr lang="en-US" altLang="ru-RU" sz="1200" b="0" i="1" baseline="-25000" dirty="0">
                  <a:latin typeface="Times New Roman" panose="02020603050405020304" pitchFamily="18" charset="0"/>
                  <a:cs typeface="Times New Roman" panose="02020603050405020304" pitchFamily="18" charset="0"/>
                </a:rPr>
                <a:t>  </a:t>
              </a:r>
              <a:r>
                <a:rPr lang="en-US" altLang="ru-RU" sz="1200" b="0" dirty="0">
                  <a:latin typeface="Times New Roman" panose="02020603050405020304" pitchFamily="18" charset="0"/>
                  <a:cs typeface="Times New Roman" panose="02020603050405020304" pitchFamily="18" charset="0"/>
                </a:rPr>
                <a:t>= </a:t>
              </a:r>
              <a:r>
                <a:rPr lang="en-US" altLang="ru-RU" sz="1200" b="0" i="1" dirty="0" err="1">
                  <a:latin typeface="Times New Roman" panose="02020603050405020304" pitchFamily="18" charset="0"/>
                  <a:cs typeface="Times New Roman" panose="02020603050405020304" pitchFamily="18" charset="0"/>
                </a:rPr>
                <a:t>L</a:t>
              </a:r>
              <a:r>
                <a:rPr lang="en-US" altLang="ru-RU" sz="1200" b="0" i="1" baseline="-25000" dirty="0" err="1">
                  <a:latin typeface="Times New Roman" panose="02020603050405020304" pitchFamily="18" charset="0"/>
                  <a:cs typeface="Times New Roman" panose="02020603050405020304" pitchFamily="18" charset="0"/>
                </a:rPr>
                <a:t>v</a:t>
              </a:r>
              <a:r>
                <a:rPr lang="en-US" altLang="ru-RU" sz="1200" b="0" i="1" baseline="-25000" dirty="0">
                  <a:latin typeface="Times New Roman" panose="02020603050405020304" pitchFamily="18" charset="0"/>
                  <a:cs typeface="Times New Roman" panose="02020603050405020304" pitchFamily="18" charset="0"/>
                </a:rPr>
                <a:t> </a:t>
              </a:r>
              <a:r>
                <a:rPr lang="en-US" altLang="ru-RU" sz="1200" b="0" dirty="0">
                  <a:latin typeface="Times New Roman" panose="02020603050405020304" pitchFamily="18" charset="0"/>
                  <a:cs typeface="Times New Roman" panose="02020603050405020304" pitchFamily="18" charset="0"/>
                </a:rPr>
                <a:t>= 40cm </a:t>
              </a:r>
            </a:p>
            <a:p>
              <a:pPr algn="just" eaLnBrk="1" hangingPunct="1"/>
              <a:endParaRPr lang="en-US" altLang="ru-RU" sz="1200" b="0" dirty="0">
                <a:latin typeface="Times New Roman" panose="02020603050405020304" pitchFamily="18" charset="0"/>
                <a:cs typeface="Times New Roman" panose="02020603050405020304" pitchFamily="18" charset="0"/>
              </a:endParaRPr>
            </a:p>
            <a:p>
              <a:pPr algn="just" eaLnBrk="1" hangingPunct="1"/>
              <a:r>
                <a:rPr lang="en-US" altLang="ru-RU" sz="1200" b="0" dirty="0">
                  <a:latin typeface="Times New Roman" panose="02020603050405020304" pitchFamily="18" charset="0"/>
                  <a:cs typeface="Times New Roman" panose="02020603050405020304" pitchFamily="18" charset="0"/>
                </a:rPr>
                <a:t>Gaussian bunch: </a:t>
              </a:r>
            </a:p>
            <a:p>
              <a:pPr algn="just" eaLnBrk="1" hangingPunct="1"/>
              <a:r>
                <a:rPr lang="en-US" altLang="ru-RU" sz="1200" b="0" i="1" dirty="0">
                  <a:latin typeface="Times New Roman" panose="02020603050405020304" pitchFamily="18" charset="0"/>
                  <a:cs typeface="Times New Roman" panose="02020603050405020304" pitchFamily="18" charset="0"/>
                </a:rPr>
                <a:t>q</a:t>
              </a:r>
              <a:r>
                <a:rPr lang="en-US" altLang="ru-RU" sz="1200" b="0" dirty="0">
                  <a:latin typeface="Times New Roman" panose="02020603050405020304" pitchFamily="18" charset="0"/>
                  <a:cs typeface="Times New Roman" panose="02020603050405020304" pitchFamily="18" charset="0"/>
                </a:rPr>
                <a:t> = 1nC</a:t>
              </a:r>
            </a:p>
            <a:p>
              <a:pPr algn="just" eaLnBrk="1" hangingPunct="1"/>
              <a:r>
                <a:rPr lang="en-US" altLang="ru-RU" sz="1200" b="0" i="1" dirty="0">
                  <a:latin typeface="Symbol" panose="05050102010706020507" pitchFamily="18" charset="2"/>
                  <a:cs typeface="Times New Roman" panose="02020603050405020304" pitchFamily="18" charset="0"/>
                </a:rPr>
                <a:t>b </a:t>
              </a:r>
              <a:r>
                <a:rPr lang="en-US" altLang="ru-RU" sz="1200" b="0" dirty="0">
                  <a:latin typeface="Times New Roman" panose="02020603050405020304" pitchFamily="18" charset="0"/>
                  <a:cs typeface="Times New Roman" panose="02020603050405020304" pitchFamily="18" charset="0"/>
                </a:rPr>
                <a:t>= 0.9999 (</a:t>
              </a:r>
              <a:r>
                <a:rPr lang="en-US" altLang="ru-RU" sz="1200" b="0" i="1" dirty="0">
                  <a:latin typeface="Symbol" panose="05050102010706020507" pitchFamily="18" charset="2"/>
                  <a:cs typeface="Times New Roman" panose="02020603050405020304" pitchFamily="18" charset="0"/>
                </a:rPr>
                <a:t>g</a:t>
              </a:r>
              <a:r>
                <a:rPr lang="en-US" altLang="ru-RU" sz="1200" b="0" dirty="0">
                  <a:latin typeface="Times New Roman" panose="02020603050405020304" pitchFamily="18" charset="0"/>
                  <a:cs typeface="Times New Roman" panose="02020603050405020304" pitchFamily="18" charset="0"/>
                </a:rPr>
                <a:t> = 70)</a:t>
              </a:r>
            </a:p>
            <a:p>
              <a:pPr algn="just" eaLnBrk="1" hangingPunct="1"/>
              <a:r>
                <a:rPr lang="en-US" altLang="ru-RU" sz="1200" b="0" i="1" dirty="0">
                  <a:latin typeface="Symbol" panose="05050102010706020507" pitchFamily="18" charset="2"/>
                  <a:cs typeface="Times New Roman" panose="02020603050405020304" pitchFamily="18" charset="0"/>
                </a:rPr>
                <a:t>s</a:t>
              </a:r>
              <a:r>
                <a:rPr lang="en-US" altLang="ru-RU" sz="1200" b="0" dirty="0">
                  <a:latin typeface="Times New Roman" panose="02020603050405020304" pitchFamily="18" charset="0"/>
                  <a:cs typeface="Times New Roman" panose="02020603050405020304" pitchFamily="18" charset="0"/>
                </a:rPr>
                <a:t> = 0.5cm </a:t>
              </a:r>
              <a:endParaRPr lang="ru-RU" altLang="ru-RU" sz="1200" b="0" dirty="0">
                <a:latin typeface="Times New Roman" panose="02020603050405020304" pitchFamily="18" charset="0"/>
                <a:cs typeface="Times New Roman" panose="02020603050405020304" pitchFamily="18" charset="0"/>
              </a:endParaRPr>
            </a:p>
          </p:txBody>
        </p:sp>
        <p:sp>
          <p:nvSpPr>
            <p:cNvPr id="11273" name="TextBox 56"/>
            <p:cNvSpPr txBox="1">
              <a:spLocks noChangeArrowheads="1"/>
            </p:cNvSpPr>
            <p:nvPr/>
          </p:nvSpPr>
          <p:spPr bwMode="auto">
            <a:xfrm>
              <a:off x="146050" y="865188"/>
              <a:ext cx="1546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dirty="0">
                  <a:latin typeface="Times New Roman" panose="02020603050405020304" pitchFamily="18" charset="0"/>
                  <a:cs typeface="Times New Roman" panose="02020603050405020304" pitchFamily="18" charset="0"/>
                </a:rPr>
                <a:t>CST Particle studio</a:t>
              </a:r>
              <a:endParaRPr lang="ru-RU" altLang="ru-RU" sz="1200" dirty="0">
                <a:latin typeface="Times New Roman" panose="02020603050405020304" pitchFamily="18" charset="0"/>
                <a:cs typeface="Times New Roman" panose="02020603050405020304" pitchFamily="18" charset="0"/>
              </a:endParaRPr>
            </a:p>
          </p:txBody>
        </p:sp>
      </p:grpSp>
      <p:pic>
        <p:nvPicPr>
          <p:cNvPr id="11274"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6438" y="4030663"/>
            <a:ext cx="3667125"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Группа 5"/>
          <p:cNvGrpSpPr/>
          <p:nvPr/>
        </p:nvGrpSpPr>
        <p:grpSpPr>
          <a:xfrm>
            <a:off x="146050" y="4337050"/>
            <a:ext cx="2049463" cy="819150"/>
            <a:chOff x="146050" y="4337050"/>
            <a:chExt cx="2049463" cy="819150"/>
          </a:xfrm>
        </p:grpSpPr>
        <p:sp>
          <p:nvSpPr>
            <p:cNvPr id="11275" name="TextBox 43"/>
            <p:cNvSpPr txBox="1">
              <a:spLocks noChangeArrowheads="1"/>
            </p:cNvSpPr>
            <p:nvPr/>
          </p:nvSpPr>
          <p:spPr bwMode="auto">
            <a:xfrm>
              <a:off x="146050" y="4337050"/>
              <a:ext cx="1511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r</a:t>
              </a:r>
              <a:r>
                <a:rPr lang="en-US" altLang="ru-RU" sz="1200" b="0" dirty="0">
                  <a:latin typeface="Times New Roman" panose="02020603050405020304" pitchFamily="18" charset="0"/>
                  <a:cs typeface="Times New Roman" panose="02020603050405020304" pitchFamily="18" charset="0"/>
                </a:rPr>
                <a:t> = 0.35cm. </a:t>
              </a:r>
              <a:endParaRPr lang="ru-RU" altLang="ru-RU" sz="1200" b="0" dirty="0">
                <a:latin typeface="Times New Roman" panose="02020603050405020304" pitchFamily="18" charset="0"/>
                <a:cs typeface="Times New Roman" panose="02020603050405020304" pitchFamily="18" charset="0"/>
              </a:endParaRPr>
            </a:p>
          </p:txBody>
        </p:sp>
        <p:sp>
          <p:nvSpPr>
            <p:cNvPr id="11276" name="TextBox 43"/>
            <p:cNvSpPr txBox="1">
              <a:spLocks noChangeArrowheads="1"/>
            </p:cNvSpPr>
            <p:nvPr/>
          </p:nvSpPr>
          <p:spPr bwMode="auto">
            <a:xfrm>
              <a:off x="146050" y="4589463"/>
              <a:ext cx="2049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z</a:t>
              </a:r>
              <a:r>
                <a:rPr lang="en-US" altLang="ru-RU" sz="1200" b="0" dirty="0">
                  <a:latin typeface="Times New Roman" panose="02020603050405020304" pitchFamily="18" charset="0"/>
                  <a:cs typeface="Times New Roman" panose="02020603050405020304" pitchFamily="18" charset="0"/>
                </a:rPr>
                <a:t> = -1cm, -2cm, -3cm, -4cm. </a:t>
              </a:r>
              <a:endParaRPr lang="ru-RU" altLang="ru-RU" sz="1200" b="0" dirty="0">
                <a:latin typeface="Times New Roman" panose="02020603050405020304" pitchFamily="18" charset="0"/>
                <a:cs typeface="Times New Roman" panose="02020603050405020304" pitchFamily="18" charset="0"/>
              </a:endParaRPr>
            </a:p>
          </p:txBody>
        </p:sp>
        <p:sp>
          <p:nvSpPr>
            <p:cNvPr id="11277" name="TextBox 43"/>
            <p:cNvSpPr txBox="1">
              <a:spLocks noChangeArrowheads="1"/>
            </p:cNvSpPr>
            <p:nvPr/>
          </p:nvSpPr>
          <p:spPr bwMode="auto">
            <a:xfrm>
              <a:off x="146050" y="4879975"/>
              <a:ext cx="2049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r>
                <a:rPr lang="en-US" altLang="ru-RU" sz="1200" b="0" i="1" dirty="0">
                  <a:latin typeface="Times New Roman" panose="02020603050405020304" pitchFamily="18" charset="0"/>
                  <a:cs typeface="Times New Roman" panose="02020603050405020304" pitchFamily="18" charset="0"/>
                </a:rPr>
                <a:t>z</a:t>
              </a:r>
              <a:r>
                <a:rPr lang="en-US" altLang="ru-RU" sz="1200" b="0" dirty="0">
                  <a:latin typeface="Times New Roman" panose="02020603050405020304" pitchFamily="18" charset="0"/>
                  <a:cs typeface="Times New Roman" panose="02020603050405020304" pitchFamily="18" charset="0"/>
                </a:rPr>
                <a:t> = 1cm,   2cm,   3cm,  4cm. </a:t>
              </a:r>
              <a:endParaRPr lang="ru-RU" altLang="ru-RU" sz="1200" b="0" dirty="0">
                <a:latin typeface="Times New Roman" panose="02020603050405020304" pitchFamily="18" charset="0"/>
                <a:cs typeface="Times New Roman" panose="02020603050405020304" pitchFamily="18" charset="0"/>
              </a:endParaRPr>
            </a:p>
          </p:txBody>
        </p:sp>
      </p:grpSp>
      <p:grpSp>
        <p:nvGrpSpPr>
          <p:cNvPr id="22" name="Группа 55"/>
          <p:cNvGrpSpPr>
            <a:grpSpLocks/>
          </p:cNvGrpSpPr>
          <p:nvPr/>
        </p:nvGrpSpPr>
        <p:grpSpPr bwMode="auto">
          <a:xfrm>
            <a:off x="6227762" y="5013176"/>
            <a:ext cx="2379663" cy="360363"/>
            <a:chOff x="7524328" y="3657354"/>
            <a:chExt cx="2008692" cy="360000"/>
          </a:xfrm>
        </p:grpSpPr>
        <p:sp>
          <p:nvSpPr>
            <p:cNvPr id="23" name="AutoShape 12"/>
            <p:cNvSpPr>
              <a:spLocks noChangeArrowheads="1"/>
            </p:cNvSpPr>
            <p:nvPr/>
          </p:nvSpPr>
          <p:spPr bwMode="auto">
            <a:xfrm>
              <a:off x="7524328" y="3657354"/>
              <a:ext cx="2008691" cy="360000"/>
            </a:xfrm>
            <a:prstGeom prst="roundRect">
              <a:avLst>
                <a:gd name="adj" fmla="val 36032"/>
              </a:avLst>
            </a:prstGeom>
            <a:solidFill>
              <a:srgbClr val="CCFFCC"/>
            </a:solidFill>
            <a:ln w="38100" algn="ctr">
              <a:solidFill>
                <a:srgbClr val="00B050"/>
              </a:solidFill>
              <a:round/>
              <a:headEnd/>
              <a:tailEnd/>
            </a:ln>
          </p:spPr>
          <p:txBody>
            <a:bodyPr anchor="ct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ru-RU" altLang="ru-RU"/>
            </a:p>
          </p:txBody>
        </p:sp>
        <p:sp>
          <p:nvSpPr>
            <p:cNvPr id="24" name="Text Box 13"/>
            <p:cNvSpPr txBox="1">
              <a:spLocks noChangeArrowheads="1"/>
            </p:cNvSpPr>
            <p:nvPr/>
          </p:nvSpPr>
          <p:spPr bwMode="auto">
            <a:xfrm>
              <a:off x="7602855" y="3669539"/>
              <a:ext cx="1930165" cy="30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anose="020B0604020202020204" pitchFamily="34" charset="0"/>
                  <a:cs typeface="Arial" panose="020B0604020202020204" pitchFamily="34" charset="0"/>
                </a:defRPr>
              </a:lvl1pPr>
              <a:lvl2pPr marL="742950" indent="-285750" eaLnBrk="0" hangingPunct="0">
                <a:defRPr sz="2000" b="1">
                  <a:solidFill>
                    <a:schemeClr val="tx1"/>
                  </a:solidFill>
                  <a:latin typeface="Arial" panose="020B0604020202020204" pitchFamily="34" charset="0"/>
                  <a:cs typeface="Arial" panose="020B0604020202020204" pitchFamily="34" charset="0"/>
                </a:defRPr>
              </a:lvl2pPr>
              <a:lvl3pPr marL="1143000" indent="-228600" eaLnBrk="0" hangingPunct="0">
                <a:defRPr sz="2000" b="1">
                  <a:solidFill>
                    <a:schemeClr val="tx1"/>
                  </a:solidFill>
                  <a:latin typeface="Arial" panose="020B0604020202020204" pitchFamily="34" charset="0"/>
                  <a:cs typeface="Arial" panose="020B0604020202020204" pitchFamily="34" charset="0"/>
                </a:defRPr>
              </a:lvl3pPr>
              <a:lvl4pPr marL="1600200" indent="-228600" eaLnBrk="0" hangingPunct="0">
                <a:defRPr sz="2000" b="1">
                  <a:solidFill>
                    <a:schemeClr val="tx1"/>
                  </a:solidFill>
                  <a:latin typeface="Arial" panose="020B0604020202020204" pitchFamily="34" charset="0"/>
                  <a:cs typeface="Arial" panose="020B0604020202020204" pitchFamily="34" charset="0"/>
                </a:defRPr>
              </a:lvl4pPr>
              <a:lvl5pPr marL="2057400" indent="-228600" eaLnBrk="0" hangingPunct="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ru-RU" sz="1400" dirty="0"/>
                <a:t>B</a:t>
              </a:r>
              <a:r>
                <a:rPr lang="en-US" altLang="ru-RU" sz="1400" dirty="0" smtClean="0"/>
                <a:t>UNCH IMAGING</a:t>
              </a:r>
              <a:endParaRPr lang="ru-RU" altLang="ru-RU"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ru-RU"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ru-RU"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12691</TotalTime>
  <Words>651</Words>
  <Application>Microsoft Office PowerPoint</Application>
  <PresentationFormat>Экран (4:3)</PresentationFormat>
  <Paragraphs>109</Paragraphs>
  <Slides>16</Slides>
  <Notes>3</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26" baseType="lpstr">
      <vt:lpstr>Arial Narrow</vt:lpstr>
      <vt:lpstr>Wingdings</vt:lpstr>
      <vt:lpstr>Arial</vt:lpstr>
      <vt:lpstr>Tahoma</vt:lpstr>
      <vt:lpstr>Times</vt:lpstr>
      <vt:lpstr>Symbol</vt:lpstr>
      <vt:lpstr>Times New Roman</vt:lpstr>
      <vt:lpstr>Палитра</vt:lpstr>
      <vt:lpstr>MathType 6.0 Equation</vt:lpstr>
      <vt:lpstr>Equation</vt:lpstr>
      <vt:lpstr>Bunch  Imaging  and  Radiation  at the Open End of an Embedded Circular Waveguide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LENNS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approach to the theory of Vavilov-Cherenkov radiation  in media with complex frequency dispersion</dc:title>
  <dc:creator>lenns</dc:creator>
  <cp:lastModifiedBy>Asus</cp:lastModifiedBy>
  <cp:revision>709</cp:revision>
  <dcterms:created xsi:type="dcterms:W3CDTF">2009-08-23T14:46:26Z</dcterms:created>
  <dcterms:modified xsi:type="dcterms:W3CDTF">2017-09-19T22:16:41Z</dcterms:modified>
</cp:coreProperties>
</file>