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222" y="-102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09.03.2017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09.03.2017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10.3.2017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10.3.2017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3" y="558800"/>
            <a:ext cx="10956924" cy="489472"/>
          </a:xfrm>
        </p:spPr>
        <p:txBody>
          <a:bodyPr/>
          <a:lstStyle/>
          <a:p>
            <a:r>
              <a:rPr lang="en-GB" dirty="0" smtClean="0"/>
              <a:t>Status installation of Imagers SASE1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6813" y="3737427"/>
            <a:ext cx="8278587" cy="246017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Last 2 weeks: </a:t>
            </a:r>
            <a:endParaRPr lang="en-US" sz="2000" dirty="0"/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XTD2: </a:t>
            </a:r>
            <a:r>
              <a:rPr lang="en-US" dirty="0" err="1" smtClean="0"/>
              <a:t>Karabo</a:t>
            </a:r>
            <a:r>
              <a:rPr lang="en-US" smtClean="0"/>
              <a:t> </a:t>
            </a:r>
            <a:r>
              <a:rPr lang="en-US" smtClean="0"/>
              <a:t>tests </a:t>
            </a:r>
            <a:r>
              <a:rPr lang="en-US" dirty="0" smtClean="0"/>
              <a:t>on IMGPII45.</a:t>
            </a:r>
          </a:p>
          <a:p>
            <a:pPr marL="736979" lvl="2" indent="-201211" defTabSz="685783">
              <a:lnSpc>
                <a:spcPct val="114000"/>
              </a:lnSpc>
              <a:buClr>
                <a:schemeClr val="accent2"/>
              </a:buClr>
              <a:buFont typeface="Arial" panose="020B0604020202020204" pitchFamily="34" charset="0"/>
              <a:buChar char="►"/>
            </a:pPr>
            <a:r>
              <a:rPr lang="en-US" sz="1400" dirty="0" smtClean="0">
                <a:sym typeface="Wingdings" panose="05000000000000000000" pitchFamily="2" charset="2"/>
              </a:rPr>
              <a:t>Issues </a:t>
            </a:r>
            <a:r>
              <a:rPr lang="en-US" sz="1400" dirty="0">
                <a:sym typeface="Wingdings" panose="05000000000000000000" pitchFamily="2" charset="2"/>
              </a:rPr>
              <a:t>with homing routine and end switches.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XTD10: imagers installed 6 (of 11), SAT for Exit Slit imager.</a:t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Cont. </a:t>
            </a:r>
            <a:r>
              <a:rPr lang="en-US" dirty="0" err="1" smtClean="0"/>
              <a:t>Karabo</a:t>
            </a:r>
            <a:r>
              <a:rPr lang="en-US" dirty="0" smtClean="0"/>
              <a:t> tests XTD2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1100138"/>
            <a:ext cx="11824450" cy="23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48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European_XFEL_Template_Presentation_16x9</vt:lpstr>
      <vt:lpstr>Progress on Imagers in SASE1</vt:lpstr>
      <vt:lpstr>Status installation of Imagers SASE1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38</cp:revision>
  <dcterms:created xsi:type="dcterms:W3CDTF">2017-01-26T12:40:52Z</dcterms:created>
  <dcterms:modified xsi:type="dcterms:W3CDTF">2017-03-09T15:21:37Z</dcterms:modified>
</cp:coreProperties>
</file>