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2" r:id="rId4"/>
    <p:sldId id="261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44" autoAdjust="0"/>
  </p:normalViewPr>
  <p:slideViewPr>
    <p:cSldViewPr snapToGrid="0" snapToObjects="1">
      <p:cViewPr varScale="1">
        <p:scale>
          <a:sx n="145" d="100"/>
          <a:sy n="145" d="100"/>
        </p:scale>
        <p:origin x="-4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822DD-5430-B747-83AD-8D8914FC41C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B7DB8-FAC3-5543-BC28-79B6F5593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72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3D47F-9EE2-A14D-9819-02C302FCD578}" type="datetimeFigureOut">
              <a:rPr lang="en-US" smtClean="0"/>
              <a:t>4/25/17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02D29-3C64-BB49-B414-ABC854D67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72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1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4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7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0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9DE12-C35B-F84C-A1F1-D33EEB747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8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</a:t>
            </a:r>
            <a:r>
              <a:rPr lang="en-US" dirty="0" smtClean="0"/>
              <a:t>Test Status @ SLAC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 Dong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06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905" y="293520"/>
            <a:ext cx="4781803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Digital </a:t>
            </a:r>
            <a:r>
              <a:rPr lang="en-US" dirty="0" smtClean="0"/>
              <a:t>Test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35" y="1436520"/>
            <a:ext cx="8404565" cy="485935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800" dirty="0" smtClean="0">
                <a:solidFill>
                  <a:srgbClr val="0000FF"/>
                </a:solidFill>
              </a:rPr>
              <a:t>Still trying to creat</a:t>
            </a:r>
            <a:r>
              <a:rPr lang="en-US" altLang="zh-CN" sz="2800" dirty="0" smtClean="0">
                <a:solidFill>
                  <a:srgbClr val="0000FF"/>
                </a:solidFill>
              </a:rPr>
              <a:t>e partial connected setup to isolate the bias anomaly and diagnose matrix response.</a:t>
            </a: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Digital readout firmware/software in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Git</a:t>
            </a:r>
            <a:r>
              <a:rPr lang="en-US" altLang="zh-CN" sz="2800" dirty="0" smtClean="0">
                <a:solidFill>
                  <a:srgbClr val="0000FF"/>
                </a:solidFill>
              </a:rPr>
              <a:t> and instructions linked to 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Twiki</a:t>
            </a:r>
            <a:r>
              <a:rPr lang="en-US" altLang="zh-CN" sz="2800" dirty="0" smtClean="0">
                <a:solidFill>
                  <a:srgbClr val="0000FF"/>
                </a:solidFill>
              </a:rPr>
              <a:t> (up and running at UBC ?). </a:t>
            </a:r>
            <a:r>
              <a:rPr lang="zh-CN" altLang="en-US" sz="2800" dirty="0" smtClean="0">
                <a:solidFill>
                  <a:srgbClr val="0000FF"/>
                </a:solidFill>
              </a:rPr>
              <a:t>  </a:t>
            </a:r>
            <a:endParaRPr lang="en-US" altLang="zh-CN" sz="2800" dirty="0" smtClean="0">
              <a:solidFill>
                <a:srgbClr val="0000FF"/>
              </a:solidFill>
            </a:endParaRPr>
          </a:p>
          <a:p>
            <a:r>
              <a:rPr lang="en-US" altLang="zh-CN" sz="2800" dirty="0" err="1" smtClean="0">
                <a:solidFill>
                  <a:srgbClr val="0000FF"/>
                </a:solidFill>
              </a:rPr>
              <a:t>Dionisio</a:t>
            </a:r>
            <a:r>
              <a:rPr lang="en-US" altLang="zh-CN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Doering</a:t>
            </a:r>
            <a:r>
              <a:rPr lang="en-US" altLang="zh-CN" sz="2800" dirty="0" smtClean="0">
                <a:solidFill>
                  <a:srgbClr val="0000FF"/>
                </a:solidFill>
              </a:rPr>
              <a:t>/Larry added firmware (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microBlaze</a:t>
            </a:r>
            <a:r>
              <a:rPr lang="en-US" altLang="zh-CN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softcore</a:t>
            </a:r>
            <a:r>
              <a:rPr lang="en-US" altLang="zh-CN" sz="2800" dirty="0" smtClean="0">
                <a:solidFill>
                  <a:srgbClr val="0000FF"/>
                </a:solidFill>
              </a:rPr>
              <a:t>) to force DACTH swing in synch to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Qinj</a:t>
            </a:r>
            <a:r>
              <a:rPr lang="en-US" altLang="zh-CN" sz="2800" dirty="0" smtClean="0">
                <a:solidFill>
                  <a:srgbClr val="0000FF"/>
                </a:solidFill>
              </a:rPr>
              <a:t> to artificially create a hit at designated pixel to allow digital tests to continue   </a:t>
            </a:r>
            <a:endParaRPr lang="en-US" altLang="zh-CN" sz="2800" dirty="0" smtClean="0">
              <a:solidFill>
                <a:srgbClr val="0000FF"/>
              </a:solidFill>
            </a:endParaRP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Functional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Q/A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by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students</a:t>
            </a:r>
            <a:r>
              <a:rPr lang="zh-CN" altLang="en-US" sz="2800" dirty="0" smtClean="0">
                <a:solidFill>
                  <a:srgbClr val="0000FF"/>
                </a:solidFill>
              </a:rPr>
              <a:t>: </a:t>
            </a:r>
            <a:r>
              <a:rPr lang="en-US" altLang="zh-CN" sz="2800" dirty="0" smtClean="0">
                <a:solidFill>
                  <a:srgbClr val="0000FF"/>
                </a:solidFill>
              </a:rPr>
              <a:t>Rob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Mina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(Stanford),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Mazin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Khader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(UIUC</a:t>
            </a:r>
            <a:r>
              <a:rPr lang="en-US" altLang="zh-CN" sz="2800" dirty="0" smtClean="0">
                <a:solidFill>
                  <a:srgbClr val="0000FF"/>
                </a:solidFill>
              </a:rPr>
              <a:t>),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Murtaza</a:t>
            </a:r>
            <a:r>
              <a:rPr lang="en-US" altLang="zh-CN" sz="2800" dirty="0" smtClean="0">
                <a:solidFill>
                  <a:srgbClr val="0000FF"/>
                </a:solidFill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</a:rPr>
              <a:t>Safdari</a:t>
            </a:r>
            <a:r>
              <a:rPr lang="en-US" altLang="zh-CN" sz="2800" dirty="0" smtClean="0">
                <a:solidFill>
                  <a:srgbClr val="0000FF"/>
                </a:solidFill>
              </a:rPr>
              <a:t> (Stanford) </a:t>
            </a:r>
            <a:r>
              <a:rPr lang="zh-CN" altLang="en-US" sz="2800" dirty="0" smtClean="0">
                <a:solidFill>
                  <a:srgbClr val="0000FF"/>
                </a:solidFill>
              </a:rPr>
              <a:t> </a:t>
            </a:r>
            <a:endParaRPr lang="en-US" altLang="zh-CN" sz="2800" dirty="0" smtClean="0">
              <a:solidFill>
                <a:srgbClr val="0000FF"/>
              </a:solidFill>
            </a:endParaRP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Matrix mask control appears to function at some level but some noise hits from disabled pixels ? </a:t>
            </a:r>
            <a:r>
              <a:rPr lang="en-US" altLang="zh-CN" sz="2800" dirty="0" smtClean="0">
                <a:solidFill>
                  <a:srgbClr val="0000FF"/>
                </a:solidFill>
              </a:rPr>
              <a:t> </a:t>
            </a:r>
            <a:endParaRPr lang="en-US" altLang="zh-CN" sz="2800" i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92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217" y="4657787"/>
            <a:ext cx="2537505" cy="1895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 Swing Hits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66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9B481F-9224-4E20-B5E5-7FED227799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46088" y="6400800"/>
            <a:ext cx="4811712" cy="3143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ATLAS CHESS 2 – S curve test</a:t>
            </a:r>
            <a:endParaRPr lang="en-US"/>
          </a:p>
        </p:txBody>
      </p:sp>
      <p:pic>
        <p:nvPicPr>
          <p:cNvPr id="1027" name="Picture 3" descr="E:\ATLAS\TEK0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84" y="1954589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1884" y="1344989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Charge Injection Pulse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7414" y="119413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DACTH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696278" y="4962626"/>
            <a:ext cx="561522" cy="642848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7817" y="4473121"/>
            <a:ext cx="203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@ INJ1 connector</a:t>
            </a:r>
          </a:p>
        </p:txBody>
      </p:sp>
      <p:pic>
        <p:nvPicPr>
          <p:cNvPr id="3" name="Picture 2" descr="Z:\Private\projects\AtlasChess2\Tests\TEK0001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793" y="3743426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Z:\Private\projects\AtlasChess2\Tests\TEK0005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793" y="1563469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5684" y="944879"/>
            <a:ext cx="1907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Dionisio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Doering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320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37689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Digital Daughter Board Layout</a:t>
            </a:r>
            <a:endParaRPr lang="en-US" sz="3600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" t="4182" r="2323" b="62"/>
          <a:stretch/>
        </p:blipFill>
        <p:spPr>
          <a:xfrm>
            <a:off x="0" y="912519"/>
            <a:ext cx="9144000" cy="419709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4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3879" y="5246412"/>
            <a:ext cx="8291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Many large angle neighboring wires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First row of PCB pad ~0.7mm from ASIC edge is too close ?  </a:t>
            </a:r>
            <a:r>
              <a:rPr lang="en-US" sz="2400" dirty="0" smtClean="0"/>
              <a:t> </a:t>
            </a: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98966" y="1375104"/>
            <a:ext cx="2639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First prototype C00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686800" y="2250966"/>
            <a:ext cx="0" cy="3240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10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37689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Digital Daughter Board Layout</a:t>
            </a:r>
            <a:endParaRPr lang="en-US" sz="3600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3" b="30"/>
          <a:stretch/>
        </p:blipFill>
        <p:spPr>
          <a:xfrm>
            <a:off x="0" y="987552"/>
            <a:ext cx="9144000" cy="399592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5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03277" y="4948270"/>
            <a:ext cx="8291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Made neighboring wires more parallel in some regions but still have more fairly large crossing angles.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ASIC pull up by 1mm to be clear from ASIC edge, but wire bonds are getting too long (6.5mm) ?   </a:t>
            </a:r>
            <a:r>
              <a:rPr lang="en-US" sz="2400" dirty="0" smtClean="0"/>
              <a:t> </a:t>
            </a: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98966" y="1375104"/>
            <a:ext cx="27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Current interim C01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581696" y="1935655"/>
            <a:ext cx="0" cy="613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73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18938" cy="639469"/>
          </a:xfrm>
        </p:spPr>
        <p:txBody>
          <a:bodyPr>
            <a:noAutofit/>
          </a:bodyPr>
          <a:lstStyle/>
          <a:p>
            <a:pPr algn="ctr"/>
            <a:r>
              <a:rPr lang="en-US" altLang="zh-CN" sz="3600" dirty="0" smtClean="0"/>
              <a:t>Digital Daughter Board Layout (Top array)</a:t>
            </a:r>
            <a:endParaRPr lang="en-US" sz="3600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6" r="5030" b="2"/>
          <a:stretch/>
        </p:blipFill>
        <p:spPr>
          <a:xfrm>
            <a:off x="0" y="1375104"/>
            <a:ext cx="4388069" cy="483995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4/25/17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DE12-C35B-F84C-A1F1-D33EEB747A76}" type="slidenum">
              <a:rPr lang="en-US" smtClean="0"/>
              <a:t>6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93379" y="6034690"/>
            <a:ext cx="737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Reasonable prospect to reduce crossing angles still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930037"/>
            <a:ext cx="271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Current interim C01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CHESS2-wb-C02test-top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11" r="6146" b="-58"/>
          <a:stretch/>
        </p:blipFill>
        <p:spPr>
          <a:xfrm>
            <a:off x="4642384" y="1298079"/>
            <a:ext cx="4335202" cy="49169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51062" y="905384"/>
            <a:ext cx="2517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Test ideas for C02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>
            <a:off x="8080812" y="1440578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Down Arrow 11"/>
          <p:cNvSpPr/>
          <p:nvPr/>
        </p:nvSpPr>
        <p:spPr>
          <a:xfrm>
            <a:off x="7818054" y="1440578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>
            <a:off x="7564054" y="1441497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>
            <a:off x="7108606" y="1450256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Down Arrow 15"/>
          <p:cNvSpPr/>
          <p:nvPr/>
        </p:nvSpPr>
        <p:spPr>
          <a:xfrm>
            <a:off x="6828330" y="1441497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Down Arrow 16"/>
          <p:cNvSpPr/>
          <p:nvPr/>
        </p:nvSpPr>
        <p:spPr>
          <a:xfrm>
            <a:off x="6553200" y="1450256"/>
            <a:ext cx="175172" cy="16641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00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267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Digital Test Status @ SLAC </vt:lpstr>
      <vt:lpstr>Digital Test Status</vt:lpstr>
      <vt:lpstr>Threshold Swing Hits</vt:lpstr>
      <vt:lpstr>Digital Daughter Board Layout</vt:lpstr>
      <vt:lpstr>Digital Daughter Board Layout</vt:lpstr>
      <vt:lpstr>Digital Daughter Board Layout (Top array)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Digital Test Boards</dc:title>
  <dc:creator>Dong Su</dc:creator>
  <cp:lastModifiedBy>Dong Su</cp:lastModifiedBy>
  <cp:revision>24</cp:revision>
  <dcterms:created xsi:type="dcterms:W3CDTF">2016-10-25T13:25:42Z</dcterms:created>
  <dcterms:modified xsi:type="dcterms:W3CDTF">2017-04-25T14:58:36Z</dcterms:modified>
</cp:coreProperties>
</file>