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382" r:id="rId2"/>
    <p:sldId id="333" r:id="rId3"/>
    <p:sldId id="385" r:id="rId4"/>
    <p:sldId id="384" r:id="rId5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  <a:srgbClr val="006600"/>
    <a:srgbClr val="00CC00"/>
    <a:srgbClr val="FF6600"/>
    <a:srgbClr val="CCECFF"/>
    <a:srgbClr val="FF99CC"/>
    <a:srgbClr val="FF9966"/>
    <a:srgbClr val="99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65" autoAdjust="0"/>
    <p:restoredTop sz="50000" autoAdjust="0"/>
  </p:normalViewPr>
  <p:slideViewPr>
    <p:cSldViewPr snapToGrid="0">
      <p:cViewPr varScale="1">
        <p:scale>
          <a:sx n="66" d="100"/>
          <a:sy n="66" d="100"/>
        </p:scale>
        <p:origin x="158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43903FF-7B7F-4650-B377-95B9BB904032}" type="datetimeFigureOut">
              <a:rPr lang="en-GB" smtClean="0"/>
              <a:t>11/05/2017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3999C9-70B1-4FD2-959B-375AE71F58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30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3028-959A-4921-BF38-BD2DB0D51296}" type="datetime1">
              <a:rPr lang="en-GB" smtClean="0"/>
              <a:t>11/05/2017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51D4-5E23-4633-A92B-EEE476AC51E4}" type="datetime1">
              <a:rPr lang="en-GB" smtClean="0"/>
              <a:t>11/05/2017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1C3C-0E3B-4B00-AC33-FF515A78F85F}" type="datetime1">
              <a:rPr lang="en-GB" smtClean="0"/>
              <a:t>11/05/2017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4A98-9F44-4B53-A8B2-00E249F48934}" type="datetime1">
              <a:rPr lang="en-GB" smtClean="0"/>
              <a:t>11/05/2017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BFAD-CF8F-4BA1-8E34-5F0B756DA439}" type="datetime1">
              <a:rPr lang="en-GB" smtClean="0"/>
              <a:t>11/05/2017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56EF-8D88-4B53-9C34-08A513CE2BC7}" type="datetime1">
              <a:rPr lang="en-GB" smtClean="0"/>
              <a:t>11/05/2017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B97A-334F-47BC-99FA-08B840CB3CD0}" type="datetime1">
              <a:rPr lang="en-GB" smtClean="0"/>
              <a:t>11/05/2017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7C54-E519-49C6-A0EC-B11C32288A8D}" type="datetime1">
              <a:rPr lang="en-GB" smtClean="0"/>
              <a:t>11/05/2017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EFA-E68E-42B5-A197-AC116B6FB4C8}" type="datetime1">
              <a:rPr lang="en-GB" smtClean="0"/>
              <a:t>11/05/2017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C2D4-1065-465C-A239-A454E30F645F}" type="datetime1">
              <a:rPr lang="en-GB" smtClean="0"/>
              <a:t>11/05/2017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8BB1-4107-44E1-BCF8-2D19052B92A9}" type="datetime1">
              <a:rPr lang="en-GB" smtClean="0"/>
              <a:t>11/05/2017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36746-23CB-40B1-956A-853C0264A71A}" type="datetime1">
              <a:rPr lang="en-GB" smtClean="0"/>
              <a:t>11/05/2017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cern.ch/twiki/bin/view/Atlas/CHESSStripTestCh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1287"/>
            <a:ext cx="7772400" cy="1988531"/>
          </a:xfrm>
        </p:spPr>
        <p:txBody>
          <a:bodyPr anchor="t">
            <a:normAutofit fontScale="90000"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Progress and next steps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200" dirty="0" smtClean="0"/>
              <a:t>4 May 2017</a:t>
            </a:r>
            <a:br>
              <a:rPr lang="en-GB" sz="3200" dirty="0" smtClean="0"/>
            </a:br>
            <a:r>
              <a:rPr lang="en-GB" sz="1800" dirty="0" smtClean="0">
                <a:solidFill>
                  <a:srgbClr val="FF0066"/>
                </a:solidFill>
              </a:rPr>
              <a:t/>
            </a:r>
            <a:br>
              <a:rPr lang="en-GB" sz="1800" dirty="0" smtClean="0">
                <a:solidFill>
                  <a:srgbClr val="FF0066"/>
                </a:solidFill>
              </a:rPr>
            </a:br>
            <a:r>
              <a:rPr lang="en-GB" sz="2000" dirty="0" smtClean="0">
                <a:solidFill>
                  <a:srgbClr val="FF0066"/>
                </a:solidFill>
              </a:rPr>
              <a:t>this version is the minutes of the meeting</a:t>
            </a:r>
            <a:br>
              <a:rPr lang="en-GB" sz="2000" dirty="0" smtClean="0">
                <a:solidFill>
                  <a:srgbClr val="FF0066"/>
                </a:solidFill>
              </a:rPr>
            </a:br>
            <a:endParaRPr lang="en-GB" sz="2000" dirty="0">
              <a:solidFill>
                <a:srgbClr val="FF006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10" b="64122"/>
          <a:stretch/>
        </p:blipFill>
        <p:spPr>
          <a:xfrm>
            <a:off x="2157994" y="1041796"/>
            <a:ext cx="5299363" cy="167797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5804786"/>
            <a:ext cx="7632848" cy="831372"/>
          </a:xfrm>
        </p:spPr>
        <p:txBody>
          <a:bodyPr>
            <a:normAutofit/>
          </a:bodyPr>
          <a:lstStyle/>
          <a:p>
            <a:r>
              <a:rPr lang="en-GB" dirty="0" smtClean="0"/>
              <a:t>J. J. John on behalf of the team</a:t>
            </a:r>
          </a:p>
        </p:txBody>
      </p:sp>
    </p:spTree>
    <p:extLst>
      <p:ext uri="{BB962C8B-B14F-4D97-AF65-F5344CB8AC3E}">
        <p14:creationId xmlns:p14="http://schemas.microsoft.com/office/powerpoint/2010/main" val="50498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Agenda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2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6839" y="796642"/>
            <a:ext cx="8795842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 smtClean="0"/>
              <a:t>Discuss progress and steps for next week:</a:t>
            </a:r>
          </a:p>
          <a:p>
            <a:pPr>
              <a:spcAft>
                <a:spcPts val="600"/>
              </a:spcAft>
            </a:pPr>
            <a:endParaRPr lang="en-GB" sz="2400" dirty="0" smtClean="0"/>
          </a:p>
          <a:p>
            <a:pPr lvl="1">
              <a:spcAft>
                <a:spcPts val="600"/>
              </a:spcAft>
            </a:pPr>
            <a:r>
              <a:rPr lang="en-GB" sz="2400" dirty="0" smtClean="0"/>
              <a:t>ABCN’ testing</a:t>
            </a:r>
          </a:p>
          <a:p>
            <a:pPr lvl="1">
              <a:spcAft>
                <a:spcPts val="600"/>
              </a:spcAft>
            </a:pPr>
            <a:r>
              <a:rPr lang="en-GB" sz="2400" dirty="0" smtClean="0"/>
              <a:t>CHESS-2 news</a:t>
            </a:r>
          </a:p>
          <a:p>
            <a:pPr lvl="1">
              <a:spcAft>
                <a:spcPts val="600"/>
              </a:spcAft>
            </a:pPr>
            <a:r>
              <a:rPr lang="en-GB" sz="2400" dirty="0" err="1" smtClean="0"/>
              <a:t>ABCStar</a:t>
            </a:r>
            <a:r>
              <a:rPr lang="en-GB" sz="2400" dirty="0" smtClean="0"/>
              <a:t>/</a:t>
            </a:r>
            <a:r>
              <a:rPr lang="en-GB" sz="2400" dirty="0" err="1" smtClean="0"/>
              <a:t>HCCStar</a:t>
            </a:r>
            <a:r>
              <a:rPr lang="en-GB" sz="2400" dirty="0" smtClean="0"/>
              <a:t> news</a:t>
            </a:r>
          </a:p>
          <a:p>
            <a:pPr lvl="1">
              <a:spcAft>
                <a:spcPts val="600"/>
              </a:spcAft>
            </a:pP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156839" y="6117168"/>
            <a:ext cx="8107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600"/>
              </a:spcAft>
            </a:pPr>
            <a:r>
              <a:rPr lang="en-GB" sz="1600" dirty="0" err="1" smtClean="0">
                <a:solidFill>
                  <a:schemeClr val="bg1">
                    <a:lumMod val="65000"/>
                  </a:schemeClr>
                </a:solidFill>
              </a:rPr>
              <a:t>TWiki</a:t>
            </a:r>
            <a:r>
              <a:rPr lang="en-GB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page for CHESS and its test hardware: </a:t>
            </a:r>
            <a:r>
              <a:rPr lang="en-GB" sz="1600" dirty="0">
                <a:hlinkClick r:id="rId2"/>
              </a:rPr>
              <a:t>https://twiki.cern.ch/twiki/bin/view/Atlas/CHESSStripTestChip</a:t>
            </a:r>
            <a:r>
              <a:rPr lang="en-GB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619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3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ABCN’ testing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839" y="796642"/>
            <a:ext cx="8795842" cy="28418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-280988">
              <a:spcAft>
                <a:spcPts val="400"/>
              </a:spcAft>
            </a:pPr>
            <a:r>
              <a:rPr lang="en-GB" dirty="0" smtClean="0">
                <a:solidFill>
                  <a:srgbClr val="0000FF"/>
                </a:solidFill>
              </a:rPr>
              <a:t>Status:</a:t>
            </a:r>
          </a:p>
          <a:p>
            <a:pPr marL="461962" lvl="1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Robin has successfully tested th</a:t>
            </a:r>
            <a:r>
              <a:rPr lang="en-GB" dirty="0" smtClean="0">
                <a:solidFill>
                  <a:prstClr val="black"/>
                </a:solidFill>
              </a:rPr>
              <a:t>e DACs and SACI commands to CHESS-2, with the digital daughterboard connected to the </a:t>
            </a:r>
            <a:r>
              <a:rPr lang="en-GB" dirty="0" err="1" smtClean="0">
                <a:solidFill>
                  <a:prstClr val="black"/>
                </a:solidFill>
              </a:rPr>
              <a:t>Nexys</a:t>
            </a:r>
            <a:r>
              <a:rPr lang="en-GB" dirty="0" smtClean="0">
                <a:solidFill>
                  <a:prstClr val="black"/>
                </a:solidFill>
              </a:rPr>
              <a:t> Video with the adaptor and flipping boards</a:t>
            </a:r>
            <a:r>
              <a:rPr lang="en-GB" dirty="0" smtClean="0">
                <a:solidFill>
                  <a:prstClr val="black"/>
                </a:solidFill>
              </a:rPr>
              <a:t>. </a:t>
            </a:r>
            <a:r>
              <a:rPr lang="en-GB" dirty="0" smtClean="0">
                <a:solidFill>
                  <a:prstClr val="black"/>
                </a:solidFill>
              </a:rPr>
              <a:t/>
            </a:r>
            <a:br>
              <a:rPr lang="en-GB" dirty="0" smtClean="0">
                <a:solidFill>
                  <a:prstClr val="black"/>
                </a:solidFill>
              </a:rPr>
            </a:br>
            <a:endParaRPr lang="en-GB" dirty="0" smtClean="0">
              <a:solidFill>
                <a:prstClr val="black"/>
              </a:solidFill>
            </a:endParaRPr>
          </a:p>
          <a:p>
            <a:pPr indent="-280988">
              <a:spcAft>
                <a:spcPts val="400"/>
              </a:spcAft>
            </a:pPr>
            <a:r>
              <a:rPr lang="en-GB" dirty="0" smtClean="0">
                <a:solidFill>
                  <a:srgbClr val="0000FF"/>
                </a:solidFill>
              </a:rPr>
              <a:t>Next steps: </a:t>
            </a:r>
          </a:p>
          <a:p>
            <a:pPr marL="461962" lvl="1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Robin will add control in firmware of the 4 digital lines needed.</a:t>
            </a:r>
          </a:p>
          <a:p>
            <a:pPr marL="461962" lvl="1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Look </a:t>
            </a:r>
            <a:r>
              <a:rPr lang="en-GB" dirty="0">
                <a:solidFill>
                  <a:prstClr val="black"/>
                </a:solidFill>
              </a:rPr>
              <a:t>at testing </a:t>
            </a:r>
            <a:r>
              <a:rPr lang="en-GB" dirty="0" smtClean="0">
                <a:solidFill>
                  <a:prstClr val="black"/>
                </a:solidFill>
              </a:rPr>
              <a:t>with the digital daughterboard, using deterministic </a:t>
            </a:r>
            <a:r>
              <a:rPr lang="en-GB" dirty="0">
                <a:solidFill>
                  <a:prstClr val="black"/>
                </a:solidFill>
              </a:rPr>
              <a:t>outputs from CHESS-2 </a:t>
            </a:r>
            <a:r>
              <a:rPr lang="en-GB" dirty="0" smtClean="0">
                <a:solidFill>
                  <a:prstClr val="black"/>
                </a:solidFill>
              </a:rPr>
              <a:t>first.</a:t>
            </a:r>
          </a:p>
          <a:p>
            <a:pPr marL="461962" lvl="1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Then look into “digital hits” via changing DACTH as SLAC has done.</a:t>
            </a:r>
          </a:p>
        </p:txBody>
      </p:sp>
    </p:spTree>
    <p:extLst>
      <p:ext uri="{BB962C8B-B14F-4D97-AF65-F5344CB8AC3E}">
        <p14:creationId xmlns:p14="http://schemas.microsoft.com/office/powerpoint/2010/main" val="325854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4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11790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CHESS-2 news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839" y="791800"/>
            <a:ext cx="8795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GB" dirty="0" err="1" smtClean="0"/>
              <a:t>Hervé</a:t>
            </a:r>
            <a:r>
              <a:rPr lang="en-GB" dirty="0" smtClean="0"/>
              <a:t> is preparing the diagram of how to FIB CHESS-2. The FIB modifications will be done in Barcelona.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07574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 smtClean="0">
                <a:solidFill>
                  <a:srgbClr val="0000FF"/>
                </a:solidFill>
              </a:rPr>
              <a:t>ABCStar</a:t>
            </a:r>
            <a:r>
              <a:rPr lang="en-GB" sz="3600" dirty="0" smtClean="0">
                <a:solidFill>
                  <a:srgbClr val="0000FF"/>
                </a:solidFill>
              </a:rPr>
              <a:t>/</a:t>
            </a:r>
            <a:r>
              <a:rPr lang="en-GB" sz="3600" dirty="0" err="1" smtClean="0">
                <a:solidFill>
                  <a:srgbClr val="0000FF"/>
                </a:solidFill>
              </a:rPr>
              <a:t>HCCStar</a:t>
            </a:r>
            <a:r>
              <a:rPr lang="en-GB" sz="3600" dirty="0" smtClean="0">
                <a:solidFill>
                  <a:srgbClr val="0000FF"/>
                </a:solidFill>
              </a:rPr>
              <a:t> news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839" y="2793852"/>
            <a:ext cx="879584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GB" sz="2000" dirty="0" smtClean="0"/>
              <a:t>Matt Warren is finalising the code for the LCB protocol block to go into the end of May Multi-Project Wafer run submission which Penn is organising. This will give us a chance to test the LCB protocol on silicon ahead of the future </a:t>
            </a:r>
            <a:r>
              <a:rPr lang="en-GB" sz="2000" dirty="0" err="1" smtClean="0"/>
              <a:t>ABCStar</a:t>
            </a:r>
            <a:r>
              <a:rPr lang="en-GB" sz="2000" dirty="0" smtClean="0"/>
              <a:t> submission (goal: end of 2017).</a:t>
            </a:r>
          </a:p>
          <a:p>
            <a:pPr marL="0" lvl="1">
              <a:spcAft>
                <a:spcPts val="600"/>
              </a:spcAft>
            </a:pPr>
            <a:endParaRPr lang="en-GB" sz="2000" dirty="0"/>
          </a:p>
          <a:p>
            <a:pPr marL="0" lvl="1">
              <a:spcAft>
                <a:spcPts val="600"/>
              </a:spcAft>
            </a:pPr>
            <a:r>
              <a:rPr lang="en-GB" sz="2000" dirty="0" smtClean="0">
                <a:solidFill>
                  <a:srgbClr val="0000FF"/>
                </a:solidFill>
              </a:rPr>
              <a:t>LCB</a:t>
            </a:r>
            <a:r>
              <a:rPr lang="en-GB" sz="2000" dirty="0" smtClean="0"/>
              <a:t> = L0 trigger, Command and BCR (Bunch Counter Reset)</a:t>
            </a:r>
          </a:p>
          <a:p>
            <a:pPr marL="0" lvl="1">
              <a:spcAft>
                <a:spcPts val="600"/>
              </a:spcAft>
            </a:pPr>
            <a:endParaRPr lang="en-GB" sz="2000" dirty="0" smtClean="0"/>
          </a:p>
          <a:p>
            <a:pPr marL="0" lvl="1">
              <a:spcAft>
                <a:spcPts val="600"/>
              </a:spcAft>
            </a:pPr>
            <a:r>
              <a:rPr lang="en-GB" sz="2000" dirty="0" smtClean="0"/>
              <a:t>Various design and verification work is proceeding such as the “High Priority Register” which is used if LCB protocol lock is lost.</a:t>
            </a:r>
          </a:p>
          <a:p>
            <a:pPr marL="0" lvl="1">
              <a:spcAft>
                <a:spcPts val="600"/>
              </a:spcAft>
            </a:pPr>
            <a:endParaRPr lang="en-GB" sz="2000" dirty="0"/>
          </a:p>
          <a:p>
            <a:pPr marL="0" lvl="1">
              <a:spcAft>
                <a:spcPts val="600"/>
              </a:spcAft>
            </a:pPr>
            <a:r>
              <a:rPr lang="en-GB" sz="2000" dirty="0" smtClean="0"/>
              <a:t>From an ABCN’ point of view, we can continue to focus on the current codebase.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2065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79465</TotalTime>
  <Words>211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Progress and next steps  4 May 2017  this version is the minutes of the meeting </vt:lpstr>
      <vt:lpstr>PowerPoint Presentation</vt:lpstr>
      <vt:lpstr>PowerPoint Presentation</vt:lpstr>
      <vt:lpstr>PowerPoint Presentation</vt:lpstr>
    </vt:vector>
  </TitlesOfParts>
  <Company>Department of Physics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for CHESS testing</dc:title>
  <dc:creator>Jaya John John</dc:creator>
  <cp:lastModifiedBy>Jaya John</cp:lastModifiedBy>
  <cp:revision>1619</cp:revision>
  <cp:lastPrinted>2015-07-21T15:43:16Z</cp:lastPrinted>
  <dcterms:created xsi:type="dcterms:W3CDTF">2014-09-18T13:48:06Z</dcterms:created>
  <dcterms:modified xsi:type="dcterms:W3CDTF">2017-05-11T13:32:29Z</dcterms:modified>
</cp:coreProperties>
</file>