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98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56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96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56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55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33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43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80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90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48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69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EC6A1-0878-4E5F-9E40-24E95520EE94}" type="datetimeFigureOut">
              <a:rPr lang="de-DE" smtClean="0"/>
              <a:t>28.04.2017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E7C-E082-41E6-91BE-8BB93766E12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45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SASE1 readiness meeting</a:t>
            </a:r>
            <a:br>
              <a:rPr lang="en-US" dirty="0" smtClean="0"/>
            </a:br>
            <a:r>
              <a:rPr lang="en-US" sz="3200" dirty="0" smtClean="0"/>
              <a:t>XGM, general WP74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28.4.2017</a:t>
            </a:r>
          </a:p>
          <a:p>
            <a:r>
              <a:rPr lang="en-US" dirty="0" smtClean="0"/>
              <a:t>Jan Gruenert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768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XGM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chievements:</a:t>
            </a:r>
          </a:p>
          <a:p>
            <a:r>
              <a:rPr lang="en-US" dirty="0" smtClean="0"/>
              <a:t>XTD2 : Gas change from </a:t>
            </a:r>
            <a:r>
              <a:rPr lang="en-US" dirty="0" err="1" smtClean="0"/>
              <a:t>Ar</a:t>
            </a:r>
            <a:r>
              <a:rPr lang="en-US" dirty="0" smtClean="0"/>
              <a:t> to Ne and flushing; </a:t>
            </a:r>
            <a:r>
              <a:rPr lang="en-US" dirty="0" smtClean="0"/>
              <a:t>N2, Kr, Ne, and </a:t>
            </a:r>
            <a:r>
              <a:rPr lang="en-US" dirty="0" err="1" smtClean="0"/>
              <a:t>Xe</a:t>
            </a:r>
            <a:r>
              <a:rPr lang="en-US" dirty="0" smtClean="0"/>
              <a:t> are now available </a:t>
            </a:r>
            <a:endParaRPr lang="en-US" dirty="0" smtClean="0"/>
          </a:p>
          <a:p>
            <a:r>
              <a:rPr lang="en-US" dirty="0" smtClean="0"/>
              <a:t>XTD9+10: Install N2 and Kr and flushing (</a:t>
            </a:r>
            <a:r>
              <a:rPr lang="en-US" dirty="0" err="1" smtClean="0"/>
              <a:t>Xe</a:t>
            </a:r>
            <a:r>
              <a:rPr lang="en-US" dirty="0" smtClean="0"/>
              <a:t> and Ne later)</a:t>
            </a:r>
          </a:p>
          <a:p>
            <a:r>
              <a:rPr lang="en-US" dirty="0" smtClean="0"/>
              <a:t>XTD10 : </a:t>
            </a:r>
            <a:r>
              <a:rPr lang="en-US" dirty="0" err="1" smtClean="0"/>
              <a:t>Keithleys</a:t>
            </a:r>
            <a:r>
              <a:rPr lang="en-US" dirty="0" smtClean="0"/>
              <a:t> and SRG brought in, Vacuum </a:t>
            </a:r>
            <a:r>
              <a:rPr lang="en-US" dirty="0" err="1" smtClean="0"/>
              <a:t>contol</a:t>
            </a:r>
            <a:r>
              <a:rPr lang="en-US" dirty="0" smtClean="0"/>
              <a:t> Cabling finished, replaced RVC300 (not reliable serial output), Grounding XTD10 XGM, </a:t>
            </a:r>
            <a:r>
              <a:rPr lang="en-US" dirty="0" err="1" smtClean="0"/>
              <a:t>Kmono</a:t>
            </a:r>
            <a:r>
              <a:rPr lang="en-US" dirty="0" smtClean="0"/>
              <a:t>, and MCP</a:t>
            </a:r>
            <a:endParaRPr lang="en-US" dirty="0" smtClean="0"/>
          </a:p>
          <a:p>
            <a:r>
              <a:rPr lang="en-US" dirty="0" smtClean="0"/>
              <a:t>HV control via </a:t>
            </a:r>
            <a:r>
              <a:rPr lang="en-US" dirty="0" err="1" smtClean="0"/>
              <a:t>LabView</a:t>
            </a:r>
            <a:r>
              <a:rPr lang="en-US" dirty="0" smtClean="0"/>
              <a:t> (Fini)</a:t>
            </a:r>
          </a:p>
          <a:p>
            <a:r>
              <a:rPr lang="en-US" dirty="0" smtClean="0"/>
              <a:t>DOOCS development (</a:t>
            </a:r>
            <a:r>
              <a:rPr lang="en-US" dirty="0" err="1" smtClean="0"/>
              <a:t>Sören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Several Karabo tests: finally </a:t>
            </a:r>
            <a:r>
              <a:rPr lang="en-US" b="1" dirty="0" smtClean="0"/>
              <a:t>gas supply XTD2 fully available on </a:t>
            </a:r>
            <a:r>
              <a:rPr lang="en-US" b="1" dirty="0" err="1" smtClean="0"/>
              <a:t>karabo</a:t>
            </a:r>
            <a:r>
              <a:rPr lang="en-US" b="1" dirty="0" smtClean="0"/>
              <a:t> level</a:t>
            </a:r>
            <a:r>
              <a:rPr lang="en-US" dirty="0" smtClean="0"/>
              <a:t>, interlock OK, gas change OK</a:t>
            </a:r>
          </a:p>
          <a:p>
            <a:r>
              <a:rPr lang="en-US" b="1" dirty="0" smtClean="0"/>
              <a:t>XGM @ XTD2 ready for operation. </a:t>
            </a:r>
          </a:p>
          <a:p>
            <a:r>
              <a:rPr lang="en-US" b="1" dirty="0" smtClean="0"/>
              <a:t>Plan: start operation at 12.5.2017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Next week:</a:t>
            </a:r>
            <a:endParaRPr lang="en-US" dirty="0"/>
          </a:p>
          <a:p>
            <a:r>
              <a:rPr lang="en-US" dirty="0" smtClean="0"/>
              <a:t>Lab tests on VAC-HV INHIBIT (NOT YET OPERATIONAL !!)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will not keep HV powered all times yet but in operation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Note: rack 3.3 smells like some smoldering</a:t>
            </a:r>
          </a:p>
        </p:txBody>
      </p:sp>
    </p:spTree>
    <p:extLst>
      <p:ext uri="{BB962C8B-B14F-4D97-AF65-F5344CB8AC3E}">
        <p14:creationId xmlns:p14="http://schemas.microsoft.com/office/powerpoint/2010/main" val="266638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Closed XTD10, XGM on UPS, remote pressure reading through DOOCS</a:t>
            </a:r>
          </a:p>
          <a:p>
            <a:r>
              <a:rPr lang="en-US" sz="2400" dirty="0" smtClean="0"/>
              <a:t>Transmissive Imagers SASE1+3 operational for commissioning with beam (basic functionality, expert mode). Will be used during this weekend !</a:t>
            </a:r>
          </a:p>
          <a:p>
            <a:r>
              <a:rPr lang="en-US" sz="2400" dirty="0" smtClean="0"/>
              <a:t>Need / want </a:t>
            </a:r>
            <a:r>
              <a:rPr lang="en-US" sz="2400" b="1" dirty="0" smtClean="0"/>
              <a:t>motion loop</a:t>
            </a:r>
            <a:r>
              <a:rPr lang="en-US" sz="2400" dirty="0" smtClean="0"/>
              <a:t> operational in XTD2 for the weekend ! </a:t>
            </a:r>
            <a:r>
              <a:rPr lang="en-US" sz="2400" dirty="0" smtClean="0">
                <a:sym typeface="Wingdings" panose="05000000000000000000" pitchFamily="2" charset="2"/>
              </a:rPr>
              <a:t> potentially use SA1_XTD2_FLT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936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SASE1 readiness meeting XGM, general WP74</vt:lpstr>
      <vt:lpstr>XGM</vt:lpstr>
      <vt:lpstr>General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gruenert</dc:creator>
  <cp:lastModifiedBy>gruenert</cp:lastModifiedBy>
  <cp:revision>4</cp:revision>
  <dcterms:created xsi:type="dcterms:W3CDTF">2017-04-28T07:02:51Z</dcterms:created>
  <dcterms:modified xsi:type="dcterms:W3CDTF">2017-04-28T08:02:11Z</dcterms:modified>
</cp:coreProperties>
</file>