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C6A1-0878-4E5F-9E40-24E95520EE94}" type="datetimeFigureOut">
              <a:rPr lang="de-DE" smtClean="0"/>
              <a:t>04.05.2017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E7C-E082-41E6-91BE-8BB93766E1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6987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C6A1-0878-4E5F-9E40-24E95520EE94}" type="datetimeFigureOut">
              <a:rPr lang="de-DE" smtClean="0"/>
              <a:t>04.05.2017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E7C-E082-41E6-91BE-8BB93766E1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568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C6A1-0878-4E5F-9E40-24E95520EE94}" type="datetimeFigureOut">
              <a:rPr lang="de-DE" smtClean="0"/>
              <a:t>04.05.2017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E7C-E082-41E6-91BE-8BB93766E1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8961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C6A1-0878-4E5F-9E40-24E95520EE94}" type="datetimeFigureOut">
              <a:rPr lang="de-DE" smtClean="0"/>
              <a:t>04.05.2017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E7C-E082-41E6-91BE-8BB93766E1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456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C6A1-0878-4E5F-9E40-24E95520EE94}" type="datetimeFigureOut">
              <a:rPr lang="de-DE" smtClean="0"/>
              <a:t>04.05.2017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E7C-E082-41E6-91BE-8BB93766E1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2557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C6A1-0878-4E5F-9E40-24E95520EE94}" type="datetimeFigureOut">
              <a:rPr lang="de-DE" smtClean="0"/>
              <a:t>04.05.2017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E7C-E082-41E6-91BE-8BB93766E1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133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C6A1-0878-4E5F-9E40-24E95520EE94}" type="datetimeFigureOut">
              <a:rPr lang="de-DE" smtClean="0"/>
              <a:t>04.05.2017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E7C-E082-41E6-91BE-8BB93766E1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6434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C6A1-0878-4E5F-9E40-24E95520EE94}" type="datetimeFigureOut">
              <a:rPr lang="de-DE" smtClean="0"/>
              <a:t>04.05.2017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E7C-E082-41E6-91BE-8BB93766E1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8802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C6A1-0878-4E5F-9E40-24E95520EE94}" type="datetimeFigureOut">
              <a:rPr lang="de-DE" smtClean="0"/>
              <a:t>04.05.2017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E7C-E082-41E6-91BE-8BB93766E1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1904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C6A1-0878-4E5F-9E40-24E95520EE94}" type="datetimeFigureOut">
              <a:rPr lang="de-DE" smtClean="0"/>
              <a:t>04.05.2017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E7C-E082-41E6-91BE-8BB93766E1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3482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C6A1-0878-4E5F-9E40-24E95520EE94}" type="datetimeFigureOut">
              <a:rPr lang="de-DE" smtClean="0"/>
              <a:t>04.05.2017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E7C-E082-41E6-91BE-8BB93766E1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9695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EC6A1-0878-4E5F-9E40-24E95520EE94}" type="datetimeFigureOut">
              <a:rPr lang="de-DE" smtClean="0"/>
              <a:t>04.05.2017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CCE7C-E082-41E6-91BE-8BB93766E1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1459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tfinfo.desy.de/XFELelog/show.jsp?dir=/2017/18/02.05_a&amp;pos=2017-05-02T22:46:58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tfinfo.desy.de/elog/XMLlist?file=/XFELelog/data/2017/18/02.05_a/2017-05-02T22:46:58-00.xml&amp;xsl=/elogbook/xsl/elog.xsl&amp;picture=true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SASE1 readiness meeting</a:t>
            </a:r>
            <a:r>
              <a:rPr lang="en-US" dirty="0"/>
              <a:t/>
            </a:r>
            <a:br>
              <a:rPr lang="en-US" dirty="0"/>
            </a:br>
            <a:r>
              <a:rPr lang="en-US" sz="3600" dirty="0" smtClean="0"/>
              <a:t>Status Photon Diagnostics</a:t>
            </a:r>
            <a:endParaRPr lang="de-DE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28.4.2017</a:t>
            </a:r>
          </a:p>
          <a:p>
            <a:r>
              <a:rPr lang="en-US" dirty="0" smtClean="0"/>
              <a:t>Jan </a:t>
            </a:r>
            <a:r>
              <a:rPr lang="en-US" dirty="0" err="1" smtClean="0"/>
              <a:t>Gruenert</a:t>
            </a:r>
            <a:r>
              <a:rPr lang="en-US" dirty="0" smtClean="0"/>
              <a:t>, WP74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7680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XGM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Past week (w18):</a:t>
            </a:r>
          </a:p>
          <a:p>
            <a:r>
              <a:rPr lang="en-US" sz="1800" dirty="0" smtClean="0"/>
              <a:t>HV </a:t>
            </a:r>
            <a:r>
              <a:rPr lang="en-US" sz="1800" dirty="0"/>
              <a:t>inhibit problem seems to be </a:t>
            </a:r>
            <a:r>
              <a:rPr lang="en-US" sz="1800" dirty="0" smtClean="0"/>
              <a:t>an </a:t>
            </a:r>
            <a:r>
              <a:rPr lang="en-US" sz="1800" dirty="0" err="1" smtClean="0"/>
              <a:t>iseg</a:t>
            </a:r>
            <a:r>
              <a:rPr lang="en-US" sz="1800" dirty="0" smtClean="0"/>
              <a:t> </a:t>
            </a:r>
            <a:r>
              <a:rPr lang="en-US" sz="1800" dirty="0"/>
              <a:t>company issue (under </a:t>
            </a:r>
            <a:r>
              <a:rPr lang="en-US" sz="1800" dirty="0" smtClean="0"/>
              <a:t>investigation)</a:t>
            </a:r>
          </a:p>
          <a:p>
            <a:r>
              <a:rPr lang="en-US" sz="1800" dirty="0" smtClean="0"/>
              <a:t>Karabo </a:t>
            </a:r>
            <a:r>
              <a:rPr lang="en-US" sz="1800" dirty="0"/>
              <a:t>(</a:t>
            </a:r>
            <a:r>
              <a:rPr lang="en-US" sz="1800" dirty="0" smtClean="0"/>
              <a:t>partially) offline </a:t>
            </a:r>
            <a:r>
              <a:rPr lang="en-US" sz="1800" dirty="0"/>
              <a:t>over night from Tuesday to </a:t>
            </a:r>
            <a:r>
              <a:rPr lang="en-US" sz="1800" dirty="0" smtClean="0"/>
              <a:t>Wednesday</a:t>
            </a:r>
            <a:br>
              <a:rPr lang="en-US" sz="1800" dirty="0" smtClean="0"/>
            </a:br>
            <a:r>
              <a:rPr lang="en-US" sz="1800" dirty="0" smtClean="0"/>
              <a:t>induced 3h evening intervention of </a:t>
            </a:r>
            <a:r>
              <a:rPr lang="en-US" sz="1800" dirty="0" err="1" smtClean="0"/>
              <a:t>Jan+Wajid</a:t>
            </a:r>
            <a:endParaRPr lang="en-US" sz="1800" dirty="0" smtClean="0"/>
          </a:p>
          <a:p>
            <a:r>
              <a:rPr lang="en-US" sz="1800" dirty="0" smtClean="0"/>
              <a:t>First </a:t>
            </a:r>
            <a:r>
              <a:rPr lang="en-US" sz="1800" dirty="0"/>
              <a:t>DOOCS </a:t>
            </a:r>
            <a:r>
              <a:rPr lang="en-US" sz="1800" dirty="0" smtClean="0"/>
              <a:t>plus </a:t>
            </a:r>
            <a:r>
              <a:rPr lang="en-US" sz="1800" dirty="0"/>
              <a:t>Karabo operation of the XGMs at XTD2 and XTD9</a:t>
            </a:r>
            <a:br>
              <a:rPr lang="en-US" sz="1800" dirty="0"/>
            </a:br>
            <a:r>
              <a:rPr lang="en-US" sz="1800" dirty="0"/>
              <a:t>   </a:t>
            </a:r>
            <a:r>
              <a:rPr lang="en-US" sz="1800" dirty="0" smtClean="0"/>
              <a:t>(without beam): needle </a:t>
            </a:r>
            <a:r>
              <a:rPr lang="en-US" sz="1800" dirty="0"/>
              <a:t>valve test, panels in DOOCS and Karabo </a:t>
            </a:r>
            <a:r>
              <a:rPr lang="en-US" sz="1800" dirty="0" smtClean="0"/>
              <a:t>etc.</a:t>
            </a:r>
            <a:br>
              <a:rPr lang="en-US" sz="1800" dirty="0" smtClean="0"/>
            </a:br>
            <a:r>
              <a:rPr lang="en-US" sz="1800" dirty="0" smtClean="0">
                <a:sym typeface="Wingdings" panose="05000000000000000000" pitchFamily="2" charset="2"/>
              </a:rPr>
              <a:t> gas delivery to chamber in XTD9 is OK</a:t>
            </a:r>
            <a:endParaRPr lang="en-US" sz="1800" dirty="0" smtClean="0"/>
          </a:p>
          <a:p>
            <a:r>
              <a:rPr lang="en-US" sz="1800" dirty="0" smtClean="0"/>
              <a:t>Induced “Vacuum event” </a:t>
            </a:r>
            <a:r>
              <a:rPr lang="en-US" sz="1800" dirty="0"/>
              <a:t>at XTD9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>
                <a:sym typeface="Wingdings" panose="05000000000000000000" pitchFamily="2" charset="2"/>
              </a:rPr>
              <a:t> </a:t>
            </a:r>
            <a:r>
              <a:rPr lang="en-US" sz="1800" dirty="0" smtClean="0"/>
              <a:t>Interlock </a:t>
            </a:r>
            <a:r>
              <a:rPr lang="en-US" sz="1800" dirty="0"/>
              <a:t>reacted </a:t>
            </a:r>
            <a:r>
              <a:rPr lang="en-US" sz="1800" dirty="0" smtClean="0"/>
              <a:t>properly  (DONE !)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Next</a:t>
            </a:r>
            <a:r>
              <a:rPr lang="en-US" sz="1800" dirty="0" smtClean="0"/>
              <a:t>:</a:t>
            </a:r>
            <a:endParaRPr lang="en-US" sz="1800" dirty="0"/>
          </a:p>
          <a:p>
            <a:r>
              <a:rPr lang="en-US" sz="1800" dirty="0" smtClean="0"/>
              <a:t>Support Relaunch VAC PLC loop</a:t>
            </a:r>
          </a:p>
          <a:p>
            <a:r>
              <a:rPr lang="en-US" sz="1800" dirty="0" smtClean="0"/>
              <a:t>Set XTD2 shutoff </a:t>
            </a:r>
            <a:r>
              <a:rPr lang="en-US" sz="1800" dirty="0"/>
              <a:t>valve </a:t>
            </a:r>
            <a:r>
              <a:rPr lang="en-US" sz="1800" dirty="0" smtClean="0"/>
              <a:t>to </a:t>
            </a:r>
            <a:r>
              <a:rPr lang="en-US" sz="1800" dirty="0"/>
              <a:t>remote (</a:t>
            </a:r>
            <a:r>
              <a:rPr lang="en-US" sz="1800" dirty="0" smtClean="0"/>
              <a:t>ZZ today) and check proper gas delivery</a:t>
            </a:r>
          </a:p>
          <a:p>
            <a:r>
              <a:rPr lang="en-US" sz="1800" dirty="0" smtClean="0"/>
              <a:t>Induce “Vacuum event” </a:t>
            </a:r>
            <a:r>
              <a:rPr lang="en-US" sz="1800" dirty="0"/>
              <a:t>at </a:t>
            </a:r>
            <a:r>
              <a:rPr lang="en-US" sz="1800" dirty="0" smtClean="0"/>
              <a:t>XTD2 </a:t>
            </a:r>
            <a:r>
              <a:rPr lang="en-US" sz="1800" dirty="0" smtClean="0">
                <a:sym typeface="Wingdings" panose="05000000000000000000" pitchFamily="2" charset="2"/>
              </a:rPr>
              <a:t>to check i</a:t>
            </a:r>
            <a:r>
              <a:rPr lang="en-US" sz="1800" dirty="0" smtClean="0"/>
              <a:t>nterlock</a:t>
            </a:r>
          </a:p>
          <a:p>
            <a:r>
              <a:rPr lang="en-US" sz="1800" dirty="0" smtClean="0">
                <a:sym typeface="Wingdings" panose="05000000000000000000" pitchFamily="2" charset="2"/>
              </a:rPr>
              <a:t>Can somebody check rack 3.3 today (smelled like some smoldering) ?</a:t>
            </a:r>
          </a:p>
          <a:p>
            <a:r>
              <a:rPr lang="en-US" sz="1800" dirty="0" smtClean="0"/>
              <a:t>Plan</a:t>
            </a:r>
            <a:r>
              <a:rPr lang="en-US" sz="1800" dirty="0"/>
              <a:t>: start operation </a:t>
            </a:r>
            <a:r>
              <a:rPr lang="en-US" sz="1800" dirty="0" smtClean="0"/>
              <a:t>of </a:t>
            </a:r>
            <a:r>
              <a:rPr lang="en-US" sz="1800" dirty="0"/>
              <a:t>XGM @ XTD2 </a:t>
            </a:r>
            <a:r>
              <a:rPr lang="en-US" sz="1800" dirty="0" smtClean="0"/>
              <a:t>on 15.5.2017</a:t>
            </a:r>
            <a:endParaRPr lang="en-US" sz="1800" dirty="0"/>
          </a:p>
          <a:p>
            <a:endParaRPr lang="en-US" sz="1800" dirty="0" smtClean="0">
              <a:sym typeface="Wingdings" panose="05000000000000000000" pitchFamily="2" charset="2"/>
            </a:endParaRPr>
          </a:p>
        </p:txBody>
      </p:sp>
      <p:pic>
        <p:nvPicPr>
          <p:cNvPr id="3074" name="Picture 2" descr="https://ttfinfo.desy.de/XFEL-WP74-elog/data/2017/18/03.05/2017-05-03T14:01:38-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7" y="3140968"/>
            <a:ext cx="3024336" cy="1914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389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lang="en-US" sz="2200" dirty="0"/>
              <a:t>Supported </a:t>
            </a:r>
            <a:r>
              <a:rPr lang="en-US" sz="2200" dirty="0" smtClean="0"/>
              <a:t>Commissioning with X-rays last </a:t>
            </a:r>
            <a:r>
              <a:rPr lang="en-US" sz="2200" dirty="0"/>
              <a:t>weekend with our transmissive imager IMGTR / OTRC.2615.T9</a:t>
            </a:r>
          </a:p>
          <a:p>
            <a:r>
              <a:rPr lang="en-US" sz="2200" dirty="0" smtClean="0"/>
              <a:t>First </a:t>
            </a:r>
            <a:r>
              <a:rPr lang="en-US" sz="2200" dirty="0" smtClean="0"/>
              <a:t>Lasing in SASE1 at 1.5keV happened </a:t>
            </a:r>
            <a:r>
              <a:rPr lang="en-US" sz="2200" dirty="0" smtClean="0"/>
              <a:t>on 2.May 2017 </a:t>
            </a:r>
            <a:br>
              <a:rPr lang="en-US" sz="2200" dirty="0" smtClean="0"/>
            </a:br>
            <a:r>
              <a:rPr lang="en-US" sz="2200" dirty="0" smtClean="0"/>
              <a:t>(as </a:t>
            </a:r>
            <a:r>
              <a:rPr lang="en-US" sz="2200" dirty="0" smtClean="0"/>
              <a:t>everybody </a:t>
            </a:r>
            <a:r>
              <a:rPr lang="en-US" sz="2200" dirty="0" smtClean="0"/>
              <a:t>knows by now)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89366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ttfinfo.desy.de/XFELelog/data/2017/18/02.05_a/2017-05-02T22:46:5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620688"/>
            <a:ext cx="4957164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450113"/>
              </p:ext>
            </p:extLst>
          </p:nvPr>
        </p:nvGraphicFramePr>
        <p:xfrm>
          <a:off x="251520" y="77768"/>
          <a:ext cx="8229600" cy="36576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r>
                        <a:rPr lang="de-DE">
                          <a:hlinkClick r:id="rId3" tooltip="Use right mouse 'copy link location' for ref. to this entry"/>
                        </a:rPr>
                        <a:t>02.05.2017</a:t>
                      </a:r>
                      <a:r>
                        <a:rPr lang="de-DE"/>
                        <a:t> </a:t>
                      </a:r>
                      <a:r>
                        <a:rPr lang="de-DE">
                          <a:hlinkClick r:id="rId4" tooltip="Click here to show only this entry"/>
                        </a:rPr>
                        <a:t>22:46</a:t>
                      </a:r>
                      <a:r>
                        <a:rPr lang="de-DE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xfeloper</a:t>
                      </a:r>
                      <a:endParaRPr lang="de-DE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3786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tfinfo.desy.de/XFELelog/data/2017/18/02.05_a/2017-05-02T22:47:51-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824436" cy="5458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4983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Supported Commissioning with X-rays last weekend with our transmissive imager IMGTR / OTRC.2615.T9</a:t>
            </a:r>
          </a:p>
          <a:p>
            <a:r>
              <a:rPr lang="en-US" sz="2400" dirty="0"/>
              <a:t>First Lasing in SASE1 at 1.5keV happened on 2.May 2017 </a:t>
            </a:r>
            <a:br>
              <a:rPr lang="en-US" sz="2400" dirty="0"/>
            </a:br>
            <a:r>
              <a:rPr lang="en-US" sz="2400" dirty="0"/>
              <a:t>(as everybody knows by now)</a:t>
            </a:r>
          </a:p>
          <a:p>
            <a:r>
              <a:rPr lang="en-US" sz="2400" dirty="0" smtClean="0">
                <a:sym typeface="Wingdings" panose="05000000000000000000" pitchFamily="2" charset="2"/>
              </a:rPr>
              <a:t>SA1_XTD2_FLT </a:t>
            </a:r>
            <a:r>
              <a:rPr lang="en-US" sz="2400" dirty="0" smtClean="0">
                <a:sym typeface="Wingdings" panose="05000000000000000000" pitchFamily="2" charset="2"/>
              </a:rPr>
              <a:t>was not yet used, maybe next week</a:t>
            </a:r>
          </a:p>
          <a:p>
            <a:r>
              <a:rPr lang="en-US" sz="2400" dirty="0" smtClean="0">
                <a:sym typeface="Wingdings" panose="05000000000000000000" pitchFamily="2" charset="2"/>
              </a:rPr>
              <a:t>Our Diagnostics/optics </a:t>
            </a:r>
            <a:r>
              <a:rPr lang="en-US" sz="2400" dirty="0" smtClean="0">
                <a:sym typeface="Wingdings" panose="05000000000000000000" pitchFamily="2" charset="2"/>
              </a:rPr>
              <a:t>commissioning </a:t>
            </a:r>
            <a:r>
              <a:rPr lang="en-US" sz="2400" dirty="0" smtClean="0">
                <a:sym typeface="Wingdings" panose="05000000000000000000" pitchFamily="2" charset="2"/>
              </a:rPr>
              <a:t>starts </a:t>
            </a:r>
            <a:r>
              <a:rPr lang="en-US" sz="2400" dirty="0" smtClean="0">
                <a:sym typeface="Wingdings" panose="05000000000000000000" pitchFamily="2" charset="2"/>
              </a:rPr>
              <a:t>May 12 (open V0)</a:t>
            </a:r>
          </a:p>
          <a:p>
            <a:r>
              <a:rPr lang="de-DE" sz="2400" dirty="0" err="1"/>
              <a:t>Preparing</a:t>
            </a:r>
            <a:r>
              <a:rPr lang="de-DE" sz="2400" dirty="0"/>
              <a:t> </a:t>
            </a:r>
            <a:r>
              <a:rPr lang="de-DE" sz="2400" dirty="0" err="1"/>
              <a:t>plans</a:t>
            </a:r>
            <a:r>
              <a:rPr lang="de-DE" sz="2400" dirty="0"/>
              <a:t> for </a:t>
            </a:r>
            <a:r>
              <a:rPr lang="de-DE" sz="2400" dirty="0" err="1"/>
              <a:t>commissioning</a:t>
            </a:r>
            <a:r>
              <a:rPr lang="de-DE" sz="2400" dirty="0"/>
              <a:t> </a:t>
            </a:r>
            <a:r>
              <a:rPr lang="de-DE" sz="2400" dirty="0" err="1"/>
              <a:t>period</a:t>
            </a:r>
            <a:r>
              <a:rPr lang="de-DE" sz="2400" dirty="0"/>
              <a:t> </a:t>
            </a:r>
            <a:r>
              <a:rPr lang="de-DE" sz="2400" dirty="0" err="1"/>
              <a:t>until</a:t>
            </a:r>
            <a:r>
              <a:rPr lang="de-DE" sz="2400" dirty="0"/>
              <a:t> </a:t>
            </a:r>
            <a:r>
              <a:rPr lang="de-DE" sz="2400" dirty="0" err="1" smtClean="0"/>
              <a:t>July</a:t>
            </a:r>
            <a:endParaRPr lang="en-US" sz="2400" dirty="0" smtClean="0">
              <a:sym typeface="Wingdings" panose="05000000000000000000" pitchFamily="2" charset="2"/>
            </a:endParaRPr>
          </a:p>
          <a:p>
            <a:r>
              <a:rPr lang="de-DE" sz="2400" dirty="0" smtClean="0"/>
              <a:t>Potential ZZ end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next</a:t>
            </a:r>
            <a:r>
              <a:rPr lang="de-DE" sz="2400" dirty="0" smtClean="0"/>
              <a:t> </a:t>
            </a:r>
            <a:r>
              <a:rPr lang="de-DE" sz="2400" dirty="0" err="1" smtClean="0"/>
              <a:t>week</a:t>
            </a:r>
            <a:r>
              <a:rPr lang="de-DE" sz="2400" dirty="0" smtClean="0"/>
              <a:t> for </a:t>
            </a:r>
            <a:r>
              <a:rPr lang="de-DE" sz="2400" dirty="0" err="1" smtClean="0"/>
              <a:t>local</a:t>
            </a:r>
            <a:r>
              <a:rPr lang="de-DE" sz="2400" dirty="0" smtClean="0"/>
              <a:t> </a:t>
            </a:r>
            <a:r>
              <a:rPr lang="de-DE" sz="2400" dirty="0" err="1" smtClean="0"/>
              <a:t>checks</a:t>
            </a:r>
            <a:r>
              <a:rPr lang="de-DE" sz="2400" dirty="0" smtClean="0"/>
              <a:t> at MCP </a:t>
            </a:r>
            <a:r>
              <a:rPr lang="de-DE" sz="2400" dirty="0" err="1" smtClean="0"/>
              <a:t>and</a:t>
            </a:r>
            <a:r>
              <a:rPr lang="de-DE" sz="2400" dirty="0" smtClean="0"/>
              <a:t> KMONO </a:t>
            </a:r>
            <a:r>
              <a:rPr lang="de-DE" sz="2400" dirty="0" err="1" smtClean="0"/>
              <a:t>if</a:t>
            </a:r>
            <a:r>
              <a:rPr lang="de-DE" sz="2400" dirty="0" smtClean="0"/>
              <a:t> Technosoft </a:t>
            </a:r>
            <a:r>
              <a:rPr lang="de-DE" sz="2400" dirty="0" err="1" smtClean="0"/>
              <a:t>and</a:t>
            </a:r>
            <a:r>
              <a:rPr lang="de-DE" sz="2400" dirty="0" smtClean="0"/>
              <a:t> ELMO </a:t>
            </a:r>
            <a:r>
              <a:rPr lang="de-DE" sz="2400" dirty="0" err="1" smtClean="0"/>
              <a:t>can</a:t>
            </a:r>
            <a:r>
              <a:rPr lang="de-DE" sz="2400" dirty="0" smtClean="0"/>
              <a:t> </a:t>
            </a:r>
            <a:r>
              <a:rPr lang="de-DE" sz="2400" dirty="0" err="1" smtClean="0"/>
              <a:t>be</a:t>
            </a:r>
            <a:r>
              <a:rPr lang="de-DE" sz="2400" dirty="0" smtClean="0"/>
              <a:t> </a:t>
            </a:r>
            <a:r>
              <a:rPr lang="de-DE" sz="2400" dirty="0" err="1" smtClean="0"/>
              <a:t>included</a:t>
            </a:r>
            <a:r>
              <a:rPr lang="de-DE" sz="2400" dirty="0" smtClean="0"/>
              <a:t> in </a:t>
            </a:r>
            <a:r>
              <a:rPr lang="de-DE" sz="2400" dirty="0" err="1" smtClean="0"/>
              <a:t>loop</a:t>
            </a:r>
            <a:r>
              <a:rPr lang="de-DE" sz="2400" dirty="0" smtClean="0"/>
              <a:t> </a:t>
            </a:r>
            <a:r>
              <a:rPr lang="de-DE" sz="2400" dirty="0" err="1" smtClean="0"/>
              <a:t>firmware</a:t>
            </a:r>
            <a:r>
              <a:rPr lang="de-DE" sz="2400" dirty="0" smtClean="0"/>
              <a:t> 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err="1" smtClean="0"/>
              <a:t>Reminder</a:t>
            </a:r>
            <a:r>
              <a:rPr lang="de-DE" sz="2400" dirty="0" smtClean="0"/>
              <a:t>: still </a:t>
            </a:r>
            <a:r>
              <a:rPr lang="de-DE" sz="2400" dirty="0" err="1" smtClean="0"/>
              <a:t>need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postponed</a:t>
            </a:r>
            <a:r>
              <a:rPr lang="de-DE" sz="2400" dirty="0" smtClean="0"/>
              <a:t> SASE2 </a:t>
            </a:r>
            <a:r>
              <a:rPr lang="de-DE" sz="2400" dirty="0" err="1" smtClean="0"/>
              <a:t>rack</a:t>
            </a:r>
            <a:r>
              <a:rPr lang="de-DE" sz="2400" dirty="0" smtClean="0"/>
              <a:t> </a:t>
            </a:r>
            <a:r>
              <a:rPr lang="de-DE" sz="2400" dirty="0" err="1" smtClean="0"/>
              <a:t>review</a:t>
            </a:r>
            <a:endParaRPr lang="de-DE" sz="2400" dirty="0" smtClean="0"/>
          </a:p>
        </p:txBody>
      </p:sp>
    </p:spTree>
    <p:extLst>
      <p:ext uri="{BB962C8B-B14F-4D97-AF65-F5344CB8AC3E}">
        <p14:creationId xmlns:p14="http://schemas.microsoft.com/office/powerpoint/2010/main" val="2250169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SASE1 readiness meeting Status Photon Diagnostics</vt:lpstr>
      <vt:lpstr>XGM</vt:lpstr>
      <vt:lpstr>General</vt:lpstr>
      <vt:lpstr>PowerPoint Presentation</vt:lpstr>
      <vt:lpstr>PowerPoint Presentation</vt:lpstr>
      <vt:lpstr>General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gruenert</dc:creator>
  <cp:lastModifiedBy>gruenert</cp:lastModifiedBy>
  <cp:revision>8</cp:revision>
  <dcterms:created xsi:type="dcterms:W3CDTF">2017-04-28T07:02:51Z</dcterms:created>
  <dcterms:modified xsi:type="dcterms:W3CDTF">2017-05-04T18:07:19Z</dcterms:modified>
</cp:coreProperties>
</file>