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68" r:id="rId3"/>
    <p:sldId id="269" r:id="rId4"/>
    <p:sldId id="270" r:id="rId5"/>
    <p:sldId id="256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44" autoAdjust="0"/>
  </p:normalViewPr>
  <p:slideViewPr>
    <p:cSldViewPr snapToGrid="0" snapToObjects="1">
      <p:cViewPr>
        <p:scale>
          <a:sx n="147" d="100"/>
          <a:sy n="147" d="100"/>
        </p:scale>
        <p:origin x="-312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822DD-5430-B747-83AD-8D8914FC41CD}" type="datetimeFigureOut">
              <a:rPr lang="en-US" smtClean="0"/>
              <a:t>5/9/17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B7DB8-FAC3-5543-BC28-79B6F5593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72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3D47F-9EE2-A14D-9819-02C302FCD578}" type="datetimeFigureOut">
              <a:rPr lang="en-US" smtClean="0"/>
              <a:t>5/9/17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02D29-3C64-BB49-B414-ABC854D67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72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3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8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1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4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7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0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8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SLAC Test Status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 Dong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08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9441"/>
          </a:xfrm>
        </p:spPr>
        <p:txBody>
          <a:bodyPr>
            <a:normAutofit/>
          </a:bodyPr>
          <a:lstStyle/>
          <a:p>
            <a:r>
              <a:rPr lang="en-US" dirty="0" smtClean="0"/>
              <a:t>Layout space constraints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1793"/>
            <a:ext cx="9144000" cy="4292957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90800" y="1470057"/>
            <a:ext cx="5103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This area will open up for traces &amp; </a:t>
            </a:r>
            <a:r>
              <a:rPr lang="en-US" sz="2400" b="1" dirty="0" err="1" smtClean="0">
                <a:solidFill>
                  <a:schemeClr val="bg1"/>
                </a:solidFill>
              </a:rPr>
              <a:t>vias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 rot="10800000">
            <a:off x="1232805" y="1281793"/>
            <a:ext cx="473529" cy="74586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2003" y="966498"/>
            <a:ext cx="2115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ASIC go up by ~1mm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17329" y="4082144"/>
            <a:ext cx="742950" cy="22043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82543" y="4082144"/>
            <a:ext cx="681512" cy="22043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76307" y="4073981"/>
            <a:ext cx="906236" cy="22043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70071" y="4073983"/>
            <a:ext cx="906236" cy="22043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89598" y="4082145"/>
            <a:ext cx="690666" cy="22860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98932" y="4082146"/>
            <a:ext cx="690666" cy="22860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08266" y="2179915"/>
            <a:ext cx="690666" cy="2938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181856" y="4400549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87685" y="440054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21676" y="440054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T3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5440" y="4392384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M</a:t>
            </a:r>
            <a:r>
              <a:rPr lang="en-US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27182" y="4392383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M</a:t>
            </a:r>
            <a:r>
              <a:rPr lang="en-US" b="1" dirty="0" smtClean="0">
                <a:solidFill>
                  <a:srgbClr val="00B050"/>
                </a:solidFill>
              </a:rPr>
              <a:t>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92433" y="4392383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</a:t>
            </a:r>
            <a:r>
              <a:rPr lang="en-US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01767" y="248194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X</a:t>
            </a:r>
            <a:r>
              <a:rPr lang="en-US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5040" y="5586908"/>
            <a:ext cx="8157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Desired group pad shifts seem to have the space in layout to accommodate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199" y="5908134"/>
            <a:ext cx="8502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Red lines = top layer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Grey circle = via (</a:t>
            </a:r>
            <a:r>
              <a:rPr lang="en-US" dirty="0" smtClean="0">
                <a:solidFill>
                  <a:srgbClr val="FF0000"/>
                </a:solidFill>
              </a:rPr>
              <a:t>all layers !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     Grey rectangle = wire bond pads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n-US" dirty="0" smtClean="0"/>
              <a:t>X2 (</a:t>
            </a:r>
            <a:r>
              <a:rPr lang="en-US" dirty="0" err="1" smtClean="0"/>
              <a:t>vddo</a:t>
            </a:r>
            <a:r>
              <a:rPr lang="en-US" dirty="0" smtClean="0"/>
              <a:t>) can relocate;  X3 (</a:t>
            </a:r>
            <a:r>
              <a:rPr lang="en-US" dirty="0" err="1" smtClean="0"/>
              <a:t>psub</a:t>
            </a:r>
            <a:r>
              <a:rPr lang="en-US" dirty="0" smtClean="0"/>
              <a:t>) is bias HV -&gt; needs clear space         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7808935" y="4392383"/>
            <a:ext cx="155120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621676" y="4390913"/>
            <a:ext cx="301182" cy="963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8" idx="0"/>
          </p:cNvCxnSpPr>
          <p:nvPr/>
        </p:nvCxnSpPr>
        <p:spPr>
          <a:xfrm>
            <a:off x="7414587" y="4400549"/>
            <a:ext cx="280847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258588" y="4400549"/>
            <a:ext cx="280847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793451" y="4375414"/>
            <a:ext cx="301182" cy="963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929912" y="4400549"/>
            <a:ext cx="280847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196341" y="4400549"/>
            <a:ext cx="280847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518537" y="4400549"/>
            <a:ext cx="155120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401767" y="2540890"/>
            <a:ext cx="301182" cy="963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27134" y="2764872"/>
            <a:ext cx="42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rgbClr val="00B050"/>
                </a:solidFill>
              </a:rPr>
              <a:t>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78034" y="3507887"/>
            <a:ext cx="42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X</a:t>
            </a:r>
            <a:r>
              <a:rPr lang="en-US" b="1" dirty="0" smtClean="0">
                <a:solidFill>
                  <a:srgbClr val="00B050"/>
                </a:solidFill>
              </a:rPr>
              <a:t>3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10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with Threshold 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2926"/>
            <a:ext cx="8229600" cy="4923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 err="1" smtClean="0">
                <a:solidFill>
                  <a:srgbClr val="0000FF"/>
                </a:solidFill>
              </a:rPr>
              <a:t>Mazin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Khader</a:t>
            </a:r>
            <a:r>
              <a:rPr lang="en-US" sz="2600" dirty="0">
                <a:solidFill>
                  <a:srgbClr val="0000FF"/>
                </a:solidFill>
              </a:rPr>
              <a:t>/</a:t>
            </a:r>
            <a:r>
              <a:rPr lang="en-US" sz="2600" dirty="0" smtClean="0">
                <a:solidFill>
                  <a:srgbClr val="0000FF"/>
                </a:solidFill>
              </a:rPr>
              <a:t>UIUC; Rob </a:t>
            </a:r>
            <a:r>
              <a:rPr lang="en-US" sz="2600" dirty="0">
                <a:solidFill>
                  <a:srgbClr val="0000FF"/>
                </a:solidFill>
              </a:rPr>
              <a:t>Mina, </a:t>
            </a:r>
            <a:r>
              <a:rPr lang="en-US" sz="2600" dirty="0" err="1">
                <a:solidFill>
                  <a:srgbClr val="0000FF"/>
                </a:solidFill>
              </a:rPr>
              <a:t>Murtaza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Safdari</a:t>
            </a:r>
            <a:r>
              <a:rPr lang="en-US" sz="2600" dirty="0">
                <a:solidFill>
                  <a:srgbClr val="0000FF"/>
                </a:solidFill>
              </a:rPr>
              <a:t>/Stanford, with help from Larry and </a:t>
            </a:r>
            <a:r>
              <a:rPr lang="en-US" sz="2600" dirty="0" err="1" smtClean="0">
                <a:solidFill>
                  <a:srgbClr val="0000FF"/>
                </a:solidFill>
              </a:rPr>
              <a:t>Dionisio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600" dirty="0" smtClean="0"/>
              <a:t>Continued digital hit pattern tests using the threshold swing kluge synched to </a:t>
            </a:r>
            <a:r>
              <a:rPr lang="en-US" sz="2600" dirty="0" err="1" smtClean="0"/>
              <a:t>Qinj</a:t>
            </a:r>
            <a:r>
              <a:rPr lang="en-US" sz="2600" dirty="0" smtClean="0"/>
              <a:t> (</a:t>
            </a:r>
            <a:r>
              <a:rPr lang="en-US" sz="2600" dirty="0" smtClean="0">
                <a:solidFill>
                  <a:srgbClr val="FF0000"/>
                </a:solidFill>
              </a:rPr>
              <a:t>but not real </a:t>
            </a:r>
            <a:r>
              <a:rPr lang="en-US" sz="2600" dirty="0" err="1" smtClean="0">
                <a:solidFill>
                  <a:srgbClr val="FF0000"/>
                </a:solidFill>
              </a:rPr>
              <a:t>Qinj</a:t>
            </a:r>
            <a:r>
              <a:rPr lang="en-US" sz="2600" dirty="0" smtClean="0"/>
              <a:t>) to force hits at designated pixel locations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Found initial implementation of threshold swing had too short a wait (~1</a:t>
            </a:r>
            <a:r>
              <a:rPr lang="en-US" sz="2400" dirty="0" smtClean="0">
                <a:solidFill>
                  <a:srgbClr val="00009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000090"/>
                </a:solidFill>
              </a:rPr>
              <a:t>s) before latching the hit, while the threshold swing has a ~300</a:t>
            </a:r>
            <a:r>
              <a:rPr lang="en-US" sz="2400" dirty="0" smtClean="0">
                <a:solidFill>
                  <a:srgbClr val="00009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000090"/>
                </a:solidFill>
              </a:rPr>
              <a:t>s ramp up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=&gt; </a:t>
            </a:r>
            <a:r>
              <a:rPr lang="en-US" sz="2400" dirty="0" smtClean="0">
                <a:solidFill>
                  <a:srgbClr val="008000"/>
                </a:solidFill>
              </a:rPr>
              <a:t>new firmware from Larry extended the latching wait. 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Nominal setup with BLR=BL+500mV showed no hits still with threshold sweep in either direction.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Hits appeared when setting BLR &lt; BL  </a:t>
            </a:r>
            <a:r>
              <a:rPr lang="en-US" sz="2400" dirty="0" smtClean="0">
                <a:solidFill>
                  <a:srgbClr val="FF0000"/>
                </a:solidFill>
              </a:rPr>
              <a:t>!?</a:t>
            </a:r>
            <a:r>
              <a:rPr lang="en-US" sz="2400" dirty="0" smtClean="0"/>
              <a:t>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Could we have an updated matrix design circuit diagram with all control voltages marked as to where they are applied ?  BLR is the gate voltage of the Baseline control FET ?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on BL/BLR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9949" y="1584910"/>
            <a:ext cx="4366501" cy="44001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Recall C00 daughter board had patch for BL(BR)/BLR(BRL) symbol mismatch missed routing for BL/BLR. </a:t>
            </a:r>
          </a:p>
          <a:p>
            <a:r>
              <a:rPr lang="en-US" sz="2400" dirty="0" smtClean="0"/>
              <a:t>Patch correctly done with      BL-&gt;J1-127 and BLR-&gt;J1-125 </a:t>
            </a:r>
          </a:p>
          <a:p>
            <a:r>
              <a:rPr lang="en-US" sz="2400" dirty="0" smtClean="0"/>
              <a:t>Tracing back the DAC control code and verifying actual voltages on daughter board next.     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71" y="1584910"/>
            <a:ext cx="3838233" cy="288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69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37689" cy="639469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dirty="0" smtClean="0"/>
              <a:t>Si</a:t>
            </a:r>
            <a:r>
              <a:rPr lang="en-US" altLang="zh-CN" sz="3600" dirty="0" smtClean="0"/>
              <a:t>ngle </a:t>
            </a:r>
            <a:r>
              <a:rPr lang="en-US" altLang="zh-CN" sz="3600" dirty="0"/>
              <a:t>A</a:t>
            </a:r>
            <a:r>
              <a:rPr lang="en-US" altLang="zh-CN" sz="3600" dirty="0" smtClean="0"/>
              <a:t>rray Probe Cards</a:t>
            </a:r>
            <a:endParaRPr lang="en-US" sz="3600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3" b="30"/>
          <a:stretch/>
        </p:blipFill>
        <p:spPr>
          <a:xfrm>
            <a:off x="0" y="987552"/>
            <a:ext cx="9144000" cy="399592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4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7757" y="4916558"/>
            <a:ext cx="88642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W</a:t>
            </a:r>
            <a:r>
              <a:rPr lang="en-US" sz="2400" dirty="0" smtClean="0"/>
              <a:t>ire bonds for single array ~58, just fit 64 pin standard probe card.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Option a) Bottom array</a:t>
            </a:r>
            <a:r>
              <a:rPr lang="en-US" sz="2400" dirty="0"/>
              <a:t> </a:t>
            </a:r>
            <a:r>
              <a:rPr lang="en-US" sz="2400" dirty="0" smtClean="0"/>
              <a:t>– most thoroughly checked at design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Option b) Middle array ? - copy of bottom array, not tangled with test structure. 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42232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954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Digital Daughter Board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Layout Investigation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6317" y="3108600"/>
            <a:ext cx="7862793" cy="217044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000090"/>
                </a:solidFill>
              </a:rPr>
              <a:t>Conceptual analysis to get an agreeable target – not yet actual implementation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000090"/>
                </a:solidFill>
              </a:rPr>
              <a:t>More tests to determine any further patches might be needed to make the matric/bias work before launching production ?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06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37689" cy="639469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dirty="0" smtClean="0"/>
              <a:t>Digital Daughter Board Layout</a:t>
            </a:r>
            <a:endParaRPr lang="en-US" sz="3600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" t="4182" r="2323" b="62"/>
          <a:stretch/>
        </p:blipFill>
        <p:spPr>
          <a:xfrm>
            <a:off x="0" y="912519"/>
            <a:ext cx="9144000" cy="4197096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6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3879" y="5109615"/>
            <a:ext cx="8291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Basic issue: ASIC pins are 100</a:t>
            </a:r>
            <a:r>
              <a:rPr lang="en-US" sz="2000" dirty="0" smtClean="0">
                <a:latin typeface="Symbol" panose="05050102010706020507" pitchFamily="18" charset="2"/>
              </a:rPr>
              <a:t>m</a:t>
            </a:r>
            <a:r>
              <a:rPr lang="en-US" sz="2000" dirty="0" smtClean="0"/>
              <a:t>m pitch, PCB layout need to avoid exotic PCB technologies – adhere to 8 mil (203</a:t>
            </a:r>
            <a:r>
              <a:rPr lang="en-US" sz="2000" dirty="0" smtClean="0">
                <a:latin typeface="Symbol" panose="05050102010706020507" pitchFamily="18" charset="2"/>
              </a:rPr>
              <a:t>m</a:t>
            </a:r>
            <a:r>
              <a:rPr lang="en-US" sz="2000" dirty="0" smtClean="0"/>
              <a:t>m) pad/trace separation   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Many large angle neighboring wires near ASIC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First row of PCB pad ~0.7mm from ASIC edge is too close </a:t>
            </a:r>
            <a:r>
              <a:rPr lang="en-US" sz="2000" dirty="0" smtClean="0"/>
              <a:t>  </a:t>
            </a:r>
            <a:endParaRPr 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98966" y="1375104"/>
            <a:ext cx="2639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First prototype C00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686800" y="2250966"/>
            <a:ext cx="0" cy="3240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10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37689" cy="639469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dirty="0" smtClean="0"/>
              <a:t>Digital Daughter Board Layout</a:t>
            </a:r>
            <a:endParaRPr lang="en-US" sz="3600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3" b="30"/>
          <a:stretch/>
        </p:blipFill>
        <p:spPr>
          <a:xfrm>
            <a:off x="0" y="987552"/>
            <a:ext cx="9144000" cy="399592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7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03277" y="4948270"/>
            <a:ext cx="8291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Made neighboring wires more parallel in some regions but still have </a:t>
            </a:r>
            <a:r>
              <a:rPr lang="en-US" sz="2400" dirty="0" smtClean="0"/>
              <a:t>some </a:t>
            </a:r>
            <a:r>
              <a:rPr lang="en-US" sz="2400" dirty="0" smtClean="0"/>
              <a:t>fairly large crossing </a:t>
            </a:r>
            <a:r>
              <a:rPr lang="en-US" sz="2400" dirty="0" smtClean="0"/>
              <a:t>angles cases.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ASIC pull up by 1mm to be clear from ASIC edge, but wire bonds are getting </a:t>
            </a:r>
            <a:r>
              <a:rPr lang="en-US" sz="2400" dirty="0" smtClean="0"/>
              <a:t>longer </a:t>
            </a:r>
            <a:r>
              <a:rPr lang="en-US" sz="2400" dirty="0" smtClean="0"/>
              <a:t>(6.5mm</a:t>
            </a:r>
            <a:r>
              <a:rPr lang="en-US" sz="2400" dirty="0" smtClean="0"/>
              <a:t>)…    </a:t>
            </a: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98966" y="1375104"/>
            <a:ext cx="27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Current interim C01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581696" y="1935655"/>
            <a:ext cx="0" cy="613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73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18938" cy="639469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dirty="0" smtClean="0"/>
              <a:t>Digital Daughter Board Layout (Top array)</a:t>
            </a:r>
            <a:endParaRPr lang="en-US" sz="3600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6" r="5030" b="2"/>
          <a:stretch/>
        </p:blipFill>
        <p:spPr>
          <a:xfrm>
            <a:off x="0" y="1375104"/>
            <a:ext cx="4388069" cy="4839957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5/9/2017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930037"/>
            <a:ext cx="27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Current interim C01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CHESS2-wb-C02test-top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11" r="6146" b="-58"/>
          <a:stretch/>
        </p:blipFill>
        <p:spPr>
          <a:xfrm>
            <a:off x="4642384" y="1298079"/>
            <a:ext cx="4335202" cy="49169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51062" y="905384"/>
            <a:ext cx="2517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Test ideas for C02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Curved Down Arrow 5"/>
          <p:cNvSpPr/>
          <p:nvPr/>
        </p:nvSpPr>
        <p:spPr>
          <a:xfrm>
            <a:off x="8080812" y="1440578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Down Arrow 11"/>
          <p:cNvSpPr/>
          <p:nvPr/>
        </p:nvSpPr>
        <p:spPr>
          <a:xfrm>
            <a:off x="7818054" y="1440578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>
            <a:off x="7564054" y="1441497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>
            <a:off x="7108606" y="1450256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Down Arrow 15"/>
          <p:cNvSpPr/>
          <p:nvPr/>
        </p:nvSpPr>
        <p:spPr>
          <a:xfrm>
            <a:off x="6828330" y="1441497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Down Arrow 16"/>
          <p:cNvSpPr/>
          <p:nvPr/>
        </p:nvSpPr>
        <p:spPr>
          <a:xfrm>
            <a:off x="6553200" y="1450256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23942" y="6171684"/>
            <a:ext cx="4572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LVDS pair array re-indexing should be harmless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00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8169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Test Layout Adjustments</a:t>
            </a:r>
            <a:endParaRPr lang="en-US" sz="40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8" r="5464"/>
          <a:stretch/>
        </p:blipFill>
        <p:spPr>
          <a:xfrm>
            <a:off x="0" y="1067430"/>
            <a:ext cx="9144000" cy="460549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5/9/2017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6765" y="5693060"/>
            <a:ext cx="862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simple swaps of LVDS data pairs for wire bonds without touching C01 Y+1mm  layout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458075" y="4939393"/>
            <a:ext cx="318408" cy="81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874454" y="4939393"/>
            <a:ext cx="155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274504" y="4947557"/>
            <a:ext cx="318408" cy="81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372350" y="4588329"/>
            <a:ext cx="657224" cy="2367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82656" y="4588329"/>
            <a:ext cx="502104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553200" y="4588329"/>
            <a:ext cx="819149" cy="2367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776357" y="4931229"/>
            <a:ext cx="3102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768190" y="4955721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78916" y="4955721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70864" y="4955721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08861" y="4588329"/>
            <a:ext cx="881743" cy="2367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5902775" y="4931229"/>
            <a:ext cx="3102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02772" y="493122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41418" y="4588329"/>
            <a:ext cx="612325" cy="2367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940632" y="493122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030855" y="4923064"/>
            <a:ext cx="318408" cy="81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147454" y="4588329"/>
            <a:ext cx="638889" cy="2367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287488" y="492306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232070" y="4914900"/>
            <a:ext cx="318408" cy="81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631223" y="4914900"/>
            <a:ext cx="155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453493" y="2890157"/>
            <a:ext cx="646213" cy="1796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621479" y="3143251"/>
            <a:ext cx="3102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594342" y="314325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84434" y="3435123"/>
            <a:ext cx="421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09751" y="3816001"/>
            <a:ext cx="421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48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509</Words>
  <Application>Microsoft Macintosh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SLAC Test Status</vt:lpstr>
      <vt:lpstr>Tests with Threshold Swing</vt:lpstr>
      <vt:lpstr>Check on BL/BLR Control</vt:lpstr>
      <vt:lpstr>Single Array Probe Cards</vt:lpstr>
      <vt:lpstr>Digital Daughter Board  Layout Investigation  </vt:lpstr>
      <vt:lpstr>Digital Daughter Board Layout</vt:lpstr>
      <vt:lpstr>Digital Daughter Board Layout</vt:lpstr>
      <vt:lpstr>Digital Daughter Board Layout (Top array)</vt:lpstr>
      <vt:lpstr>Test Layout Adjustments</vt:lpstr>
      <vt:lpstr>Layout space constraints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Digital Test Boards</dc:title>
  <dc:creator>Dong Su</dc:creator>
  <cp:lastModifiedBy>Dong Su</cp:lastModifiedBy>
  <cp:revision>50</cp:revision>
  <dcterms:created xsi:type="dcterms:W3CDTF">2016-10-25T13:25:42Z</dcterms:created>
  <dcterms:modified xsi:type="dcterms:W3CDTF">2017-05-09T14:44:50Z</dcterms:modified>
</cp:coreProperties>
</file>