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5" r:id="rId4"/>
    <p:sldId id="386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66" d="100"/>
          <a:sy n="66" d="100"/>
        </p:scale>
        <p:origin x="158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11</a:t>
            </a:r>
            <a:r>
              <a:rPr lang="en-GB" sz="3200" dirty="0" smtClean="0"/>
              <a:t> </a:t>
            </a:r>
            <a:r>
              <a:rPr lang="en-GB" sz="3200" dirty="0" smtClean="0"/>
              <a:t>May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testing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CHESS-2 news</a:t>
            </a:r>
          </a:p>
          <a:p>
            <a:pPr lvl="1">
              <a:spcAft>
                <a:spcPts val="600"/>
              </a:spcAft>
            </a:pP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ABCStar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HCCStar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testing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25648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Status: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 </a:t>
            </a:r>
            <a:r>
              <a:rPr lang="en-GB" dirty="0" smtClean="0">
                <a:solidFill>
                  <a:prstClr val="black"/>
                </a:solidFill>
              </a:rPr>
              <a:t/>
            </a:r>
            <a:br>
              <a:rPr lang="en-GB" dirty="0" smtClean="0">
                <a:solidFill>
                  <a:prstClr val="black"/>
                </a:solidFill>
              </a:rPr>
            </a:br>
            <a:endParaRPr lang="en-GB" dirty="0" smtClean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Next steps: 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will add control in firmware of the 4 digital lines needed.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Look </a:t>
            </a:r>
            <a:r>
              <a:rPr lang="en-GB" dirty="0">
                <a:solidFill>
                  <a:prstClr val="black"/>
                </a:solidFill>
              </a:rPr>
              <a:t>at testing </a:t>
            </a:r>
            <a:r>
              <a:rPr lang="en-GB" dirty="0" smtClean="0">
                <a:solidFill>
                  <a:prstClr val="black"/>
                </a:solidFill>
              </a:rPr>
              <a:t>with the digital daughterboard, using deterministic </a:t>
            </a:r>
            <a:r>
              <a:rPr lang="en-GB" dirty="0">
                <a:solidFill>
                  <a:prstClr val="black"/>
                </a:solidFill>
              </a:rPr>
              <a:t>outputs from CHESS-2 </a:t>
            </a:r>
            <a:r>
              <a:rPr lang="en-GB" dirty="0" smtClean="0">
                <a:solidFill>
                  <a:prstClr val="black"/>
                </a:solidFill>
              </a:rPr>
              <a:t>first.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Then look into “digital hits” via changing DACTH as SLAC has done.</a:t>
            </a:r>
          </a:p>
        </p:txBody>
      </p:sp>
    </p:spTree>
    <p:extLst>
      <p:ext uri="{BB962C8B-B14F-4D97-AF65-F5344CB8AC3E}">
        <p14:creationId xmlns:p14="http://schemas.microsoft.com/office/powerpoint/2010/main" val="32585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Test Mode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5011" y="357011"/>
            <a:ext cx="8075422" cy="386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77744" rIns="91440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Activate hits on one row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TM Start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Activate a single row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TM End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or</a:t>
            </a:r>
            <a:b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Activate hits on all rows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TM Start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Activate all of the rows (middle part of Figure 13, 'x' means the value doesn't matter, so can use zeroes)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TM End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47" y="3830436"/>
            <a:ext cx="6508660" cy="288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79492</TotalTime>
  <Words>58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Progress and next steps  11 May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</cp:lastModifiedBy>
  <cp:revision>1622</cp:revision>
  <cp:lastPrinted>2015-07-21T15:43:16Z</cp:lastPrinted>
  <dcterms:created xsi:type="dcterms:W3CDTF">2014-09-18T13:48:06Z</dcterms:created>
  <dcterms:modified xsi:type="dcterms:W3CDTF">2017-05-11T14:54:41Z</dcterms:modified>
</cp:coreProperties>
</file>