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9" r:id="rId2"/>
    <p:sldId id="293" r:id="rId3"/>
    <p:sldId id="294" r:id="rId4"/>
    <p:sldId id="295" r:id="rId5"/>
    <p:sldId id="301" r:id="rId6"/>
    <p:sldId id="299" r:id="rId7"/>
    <p:sldId id="302" r:id="rId8"/>
    <p:sldId id="296" r:id="rId9"/>
    <p:sldId id="297" r:id="rId10"/>
    <p:sldId id="29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275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pos="2993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pos="385" userDrawn="1">
          <p15:clr>
            <a:srgbClr val="A4A3A4"/>
          </p15:clr>
        </p15:guide>
        <p15:guide id="6" orient="horz" pos="3725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 showGuides="1">
      <p:cViewPr>
        <p:scale>
          <a:sx n="120" d="100"/>
          <a:sy n="120" d="100"/>
        </p:scale>
        <p:origin x="-1374" y="-72"/>
      </p:cViewPr>
      <p:guideLst>
        <p:guide orient="horz" pos="1275"/>
        <p:guide orient="horz" pos="3725"/>
        <p:guide pos="2767"/>
        <p:guide pos="2993"/>
        <p:guide pos="5375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5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0AC80-9589-41A1-8ED2-EC2076B0E8E8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3A726-01A3-41A5-8C71-74C8A626EA4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161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92030-5346-4222-B1C0-77ABA51E04BA}" type="datetimeFigureOut">
              <a:rPr lang="de-DE" smtClean="0"/>
              <a:t>18.05.2017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B39C8-6D5D-40E8-8D83-C1E41A39F5E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387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188" y="1120779"/>
            <a:ext cx="5877529" cy="1050925"/>
          </a:xfrm>
        </p:spPr>
        <p:txBody>
          <a:bodyPr anchor="b"/>
          <a:lstStyle>
            <a:lvl1pPr algn="l">
              <a:defRPr sz="2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583180"/>
            <a:ext cx="5886446" cy="333025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4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pic>
        <p:nvPicPr>
          <p:cNvPr id="8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823" y="771527"/>
            <a:ext cx="1423988" cy="1422341"/>
          </a:xfrm>
          <a:prstGeom prst="rect">
            <a:avLst/>
          </a:prstGeom>
        </p:spPr>
      </p:pic>
      <p:pic>
        <p:nvPicPr>
          <p:cNvPr id="6" name="Grafik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7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7"/>
            <a:ext cx="5932487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593248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6753224" y="2033593"/>
            <a:ext cx="1779590" cy="3879847"/>
          </a:xfrm>
        </p:spPr>
        <p:txBody>
          <a:bodyPr/>
          <a:lstStyle>
            <a:lvl1pPr marL="200020" indent="-200020">
              <a:defRPr sz="1050"/>
            </a:lvl1pPr>
            <a:lvl2pPr marL="407184" indent="-207164">
              <a:defRPr sz="1050"/>
            </a:lvl2pPr>
            <a:lvl3pPr marL="607204" indent="-200020">
              <a:defRPr sz="1050"/>
            </a:lvl3pPr>
            <a:lvl4pPr marL="742931" indent="-135728">
              <a:defRPr sz="1050"/>
            </a:lvl4pPr>
            <a:lvl5pPr marL="871517" indent="-128585"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02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3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1552576"/>
            <a:ext cx="7921626" cy="3814764"/>
          </a:xfrm>
        </p:spPr>
        <p:txBody>
          <a:bodyPr anchor="ctr"/>
          <a:lstStyle>
            <a:lvl1pPr>
              <a:defRPr sz="6300"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5448300"/>
            <a:ext cx="7921625" cy="57467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2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4116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8614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6"/>
            <a:ext cx="7921625" cy="3889375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35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828678"/>
            <a:ext cx="7921625" cy="50847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1190" y="5913441"/>
            <a:ext cx="79216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2403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7" y="1196979"/>
            <a:ext cx="3781425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1196979"/>
            <a:ext cx="3781426" cy="4716463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5913441"/>
            <a:ext cx="3781428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7" y="5913441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70003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111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51388" y="2024063"/>
            <a:ext cx="3781425" cy="3062288"/>
          </a:xfr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1190" y="5086354"/>
            <a:ext cx="3781426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751385" y="5086354"/>
            <a:ext cx="3781427" cy="241299"/>
          </a:xfrm>
        </p:spPr>
        <p:txBody>
          <a:bodyPr tIns="36000" rIns="0"/>
          <a:lstStyle>
            <a:lvl1pPr marL="0" indent="0">
              <a:buFont typeface="Arial" panose="020B0604020202020204" pitchFamily="34" charset="0"/>
              <a:buNone/>
              <a:defRPr sz="900"/>
            </a:lvl1pPr>
          </a:lstStyle>
          <a:p>
            <a:pPr lvl="0"/>
            <a:r>
              <a:rPr lang="de-DE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008234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8" y="712232"/>
            <a:ext cx="7921625" cy="7805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2024067"/>
            <a:ext cx="7921625" cy="388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532814" y="293577"/>
            <a:ext cx="385763" cy="2937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fld id="{A5DEC3FA-4FB7-4309-A077-6BB31CA8E81A}" type="slidenum">
              <a:rPr lang="en-US" sz="1600" noProof="0" smtClean="0"/>
              <a:pPr algn="r"/>
              <a:t>‹#›</a:t>
            </a:fld>
            <a:endParaRPr lang="en-US" sz="1600" noProof="0" dirty="0"/>
          </a:p>
        </p:txBody>
      </p:sp>
      <p:cxnSp>
        <p:nvCxnSpPr>
          <p:cNvPr id="11" name="Gerader Verbinder 10"/>
          <p:cNvCxnSpPr/>
          <p:nvPr/>
        </p:nvCxnSpPr>
        <p:spPr>
          <a:xfrm>
            <a:off x="611187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/>
          <p:cNvCxnSpPr/>
          <p:nvPr/>
        </p:nvCxnSpPr>
        <p:spPr>
          <a:xfrm>
            <a:off x="4751388" y="339297"/>
            <a:ext cx="3781426" cy="0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6"/>
          <p:cNvSpPr/>
          <p:nvPr/>
        </p:nvSpPr>
        <p:spPr>
          <a:xfrm>
            <a:off x="6111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Title of the presentation</a:t>
            </a:r>
          </a:p>
        </p:txBody>
      </p:sp>
      <p:sp>
        <p:nvSpPr>
          <p:cNvPr id="8" name="Rechteck 7"/>
          <p:cNvSpPr/>
          <p:nvPr/>
        </p:nvSpPr>
        <p:spPr>
          <a:xfrm>
            <a:off x="4751388" y="381001"/>
            <a:ext cx="3781425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z="900" dirty="0"/>
              <a:t>(title) 1stname 2ndname, Function, Date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4" y="6413956"/>
            <a:ext cx="2275200" cy="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06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884" indent="-267884" algn="l" defTabSz="685783" rtl="0" eaLnBrk="1" latinLnBrk="0" hangingPunct="1">
        <a:lnSpc>
          <a:spcPct val="114000"/>
        </a:lnSpc>
        <a:spcBef>
          <a:spcPts val="1350"/>
        </a:spcBef>
        <a:buClr>
          <a:schemeClr val="bg2"/>
        </a:buClr>
        <a:buFontTx/>
        <a:buBlip>
          <a:blip r:embed="rId13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35768" indent="-267884" algn="l" defTabSz="685783" rtl="0" eaLnBrk="1" latinLnBrk="0" hangingPunct="1">
        <a:lnSpc>
          <a:spcPct val="114000"/>
        </a:lnSpc>
        <a:spcBef>
          <a:spcPts val="0"/>
        </a:spcBef>
        <a:buClr>
          <a:schemeClr val="accent2"/>
        </a:buClr>
        <a:buFontTx/>
        <a:buBlip>
          <a:blip r:embed="rId1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979" indent="-201211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►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71517" indent="-129776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10816" indent="-135728" algn="l" defTabSz="685783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275" userDrawn="1">
          <p15:clr>
            <a:srgbClr val="F26B43"/>
          </p15:clr>
        </p15:guide>
        <p15:guide id="2" pos="2767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385" userDrawn="1">
          <p15:clr>
            <a:srgbClr val="F26B43"/>
          </p15:clr>
        </p15:guide>
        <p15:guide id="5" pos="5375" userDrawn="1">
          <p15:clr>
            <a:srgbClr val="F26B43"/>
          </p15:clr>
        </p15:guide>
        <p15:guide id="6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Photon Commissioning Status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0202" y="3527742"/>
            <a:ext cx="5886446" cy="3330258"/>
          </a:xfrm>
        </p:spPr>
        <p:txBody>
          <a:bodyPr/>
          <a:lstStyle/>
          <a:p>
            <a:r>
              <a:rPr lang="en-GB" dirty="0" smtClean="0"/>
              <a:t>PCT team members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TC meeting 19-05-2017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92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8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in.xfel.eu/elog/SASE1+technical+commissioning/170513_223546/Screenshot_from_2017-05-13_19-48-2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AutoShape 4" descr="https://in.xfel.eu/elog/SASE1+technical+commissioning/170513_223546/Screenshot_from_2017-05-13_19-48-2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6" name="Picture 2" descr="D:\XFEL-WP74\001-Photon commissioning team\002_PCT status in TC meeting\SA1-main sce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64784"/>
            <a:ext cx="8748000" cy="41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02452" y="941494"/>
            <a:ext cx="365082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err="1" smtClean="0"/>
              <a:t>Karabo</a:t>
            </a:r>
            <a:r>
              <a:rPr lang="en-US" sz="1400" u="sng" dirty="0" smtClean="0"/>
              <a:t> Scene of SA1</a:t>
            </a:r>
            <a:endParaRPr lang="de-DE" sz="1400" u="sng" dirty="0" err="1" smtClean="0"/>
          </a:p>
        </p:txBody>
      </p:sp>
    </p:spTree>
    <p:extLst>
      <p:ext uri="{BB962C8B-B14F-4D97-AF65-F5344CB8AC3E}">
        <p14:creationId xmlns:p14="http://schemas.microsoft.com/office/powerpoint/2010/main" val="13362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XFEL-WP74\001-Photon commissioning team\002_PCT status in TC meeting\Cameraoverview_14und_gap12_2017-05-14_01-13-4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5"/>
          <a:stretch/>
        </p:blipFill>
        <p:spPr bwMode="auto">
          <a:xfrm>
            <a:off x="1761067" y="1624393"/>
            <a:ext cx="4863254" cy="360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2452" y="941494"/>
            <a:ext cx="365082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smtClean="0"/>
              <a:t>Spontaneous Radiation on SR imager</a:t>
            </a:r>
            <a:endParaRPr lang="de-DE" sz="1400" u="sng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5821240" y="5343276"/>
            <a:ext cx="914400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FOV= 20mm x 15mm</a:t>
            </a:r>
            <a:endParaRPr lang="de-DE" sz="1400" dirty="0" err="1" smtClean="0"/>
          </a:p>
        </p:txBody>
      </p:sp>
    </p:spTree>
    <p:extLst>
      <p:ext uri="{BB962C8B-B14F-4D97-AF65-F5344CB8AC3E}">
        <p14:creationId xmlns:p14="http://schemas.microsoft.com/office/powerpoint/2010/main" val="232068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XFEL-WP74\001-Photon commissioning team\002_PCT status in TC meeting\SRA_bottom_21mm_2017-05-14_01-32-2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8"/>
          <a:stretch/>
        </p:blipFill>
        <p:spPr bwMode="auto">
          <a:xfrm>
            <a:off x="4530338" y="1290382"/>
            <a:ext cx="2952000" cy="170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XFEL-WP74\001-Photon commissioning team\002_PCT status in TC meeting\SRA_left_halfcut_18mm_2017-05-14_01-23-1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9407"/>
          <a:stretch/>
        </p:blipFill>
        <p:spPr bwMode="auto">
          <a:xfrm>
            <a:off x="4448472" y="3747341"/>
            <a:ext cx="2700000" cy="2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XFEL-WP74\001-Photon commissioning team\002_PCT status in TC meeting\SRA_right_halfcut_neg21mm_2017-05-14_01-26-4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8"/>
          <a:stretch/>
        </p:blipFill>
        <p:spPr bwMode="auto">
          <a:xfrm>
            <a:off x="1286499" y="3747340"/>
            <a:ext cx="2700000" cy="210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XFEL-WP74\001-Photon commissioning team\002_PCT status in TC meeting\SRA_top_neg16mm_2017-05-14_01-29-18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08"/>
          <a:stretch/>
        </p:blipFill>
        <p:spPr bwMode="auto">
          <a:xfrm>
            <a:off x="1086671" y="1290382"/>
            <a:ext cx="2701626" cy="182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0499" y="1002356"/>
            <a:ext cx="159850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Top </a:t>
            </a:r>
            <a:r>
              <a:rPr lang="en-US" sz="1400" dirty="0" smtClean="0"/>
              <a:t>blade</a:t>
            </a:r>
            <a:endParaRPr lang="de-DE" sz="14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4407832" y="982400"/>
            <a:ext cx="159850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Bottom </a:t>
            </a:r>
            <a:r>
              <a:rPr lang="en-US" sz="1400" dirty="0" smtClean="0"/>
              <a:t>blade</a:t>
            </a:r>
            <a:endParaRPr lang="de-DE" sz="1400" dirty="0" err="1" smtClean="0"/>
          </a:p>
        </p:txBody>
      </p:sp>
      <p:sp>
        <p:nvSpPr>
          <p:cNvPr id="8" name="TextBox 7"/>
          <p:cNvSpPr txBox="1"/>
          <p:nvPr/>
        </p:nvSpPr>
        <p:spPr>
          <a:xfrm>
            <a:off x="1286499" y="3391743"/>
            <a:ext cx="159850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Right </a:t>
            </a:r>
            <a:r>
              <a:rPr lang="en-US" sz="1400" dirty="0" smtClean="0"/>
              <a:t>blade</a:t>
            </a:r>
            <a:endParaRPr lang="de-DE" sz="14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4448472" y="3403597"/>
            <a:ext cx="1598506" cy="457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dirty="0" smtClean="0"/>
              <a:t>Left </a:t>
            </a:r>
            <a:r>
              <a:rPr lang="en-US" sz="1400" dirty="0" smtClean="0"/>
              <a:t>blade</a:t>
            </a:r>
            <a:endParaRPr lang="de-DE" sz="1400" dirty="0" err="1" smtClean="0"/>
          </a:p>
        </p:txBody>
      </p:sp>
      <p:sp>
        <p:nvSpPr>
          <p:cNvPr id="3" name="TextBox 2"/>
          <p:cNvSpPr txBox="1"/>
          <p:nvPr/>
        </p:nvSpPr>
        <p:spPr>
          <a:xfrm>
            <a:off x="480045" y="531978"/>
            <a:ext cx="4839378" cy="5163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smtClean="0"/>
              <a:t>Commissioning of Spontaneous </a:t>
            </a:r>
            <a:r>
              <a:rPr lang="en-US" sz="1400" u="sng" dirty="0"/>
              <a:t>R</a:t>
            </a:r>
            <a:r>
              <a:rPr lang="en-US" sz="1400" u="sng" dirty="0" smtClean="0"/>
              <a:t>adiation Aperture (SRA)</a:t>
            </a:r>
            <a:endParaRPr lang="de-DE" sz="1400" u="sng" dirty="0" err="1" smtClean="0"/>
          </a:p>
        </p:txBody>
      </p:sp>
    </p:spTree>
    <p:extLst>
      <p:ext uri="{BB962C8B-B14F-4D97-AF65-F5344CB8AC3E}">
        <p14:creationId xmlns:p14="http://schemas.microsoft.com/office/powerpoint/2010/main" val="29680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XFEL-WP74\001-Photon commissioning team\002_PCT status in TC meeting\2017-05-14_12-40-09_U35_afterSRAadjust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74" y="1644717"/>
            <a:ext cx="3924000" cy="32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5535" y="1203419"/>
            <a:ext cx="320378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smtClean="0"/>
              <a:t>Beam slit down using SRA</a:t>
            </a:r>
            <a:endParaRPr lang="de-DE" sz="1400" u="sng" dirty="0" err="1" smtClean="0"/>
          </a:p>
        </p:txBody>
      </p:sp>
      <p:pic>
        <p:nvPicPr>
          <p:cNvPr id="5123" name="Picture 3" descr="D:\XFEL-WP74\001-Photon commissioning team\002_PCT status in TC meeting\2017-05-14_12-40-08_SRA_closed_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28" y="1628815"/>
            <a:ext cx="4392000" cy="313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2130" y="1147762"/>
            <a:ext cx="320378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err="1" smtClean="0"/>
              <a:t>Karabo</a:t>
            </a:r>
            <a:r>
              <a:rPr lang="en-US" sz="1400" u="sng" dirty="0" smtClean="0"/>
              <a:t> scene for SRA</a:t>
            </a:r>
            <a:endParaRPr lang="de-DE" sz="1400" u="sng" dirty="0" err="1" smtClean="0"/>
          </a:p>
        </p:txBody>
      </p:sp>
    </p:spTree>
    <p:extLst>
      <p:ext uri="{BB962C8B-B14F-4D97-AF65-F5344CB8AC3E}">
        <p14:creationId xmlns:p14="http://schemas.microsoft.com/office/powerpoint/2010/main" val="308813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XFEL-WP74\001-Photon commissioning team\002_PCT status in TC meeting\SR-OTR_imag_on_FEL_2017-05-15_00-46-2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44" b="21077"/>
          <a:stretch/>
        </p:blipFill>
        <p:spPr bwMode="auto">
          <a:xfrm>
            <a:off x="449101" y="1552202"/>
            <a:ext cx="4165600" cy="432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687" y="1096472"/>
            <a:ext cx="426042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smtClean="0"/>
              <a:t>Spontaneous radiation and OTR on FEL imager</a:t>
            </a:r>
            <a:endParaRPr lang="de-DE" sz="1400" u="sng" dirty="0" err="1" smtClean="0"/>
          </a:p>
        </p:txBody>
      </p:sp>
      <p:pic>
        <p:nvPicPr>
          <p:cNvPr id="4099" name="Picture 3" descr="D:\XFEL-WP74\001-Photon commissioning team\002_PCT status in TC meeting\SR_on_FEL-imag_2017-05-15_00-44-4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9" b="19678"/>
          <a:stretch/>
        </p:blipFill>
        <p:spPr bwMode="auto">
          <a:xfrm>
            <a:off x="5041127" y="1513917"/>
            <a:ext cx="3601941" cy="439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55135" y="1095002"/>
            <a:ext cx="4260427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smtClean="0"/>
              <a:t>Spontaneous radiation on FEL imager</a:t>
            </a:r>
            <a:endParaRPr lang="de-DE" sz="1400" u="sng" dirty="0" err="1" smtClean="0"/>
          </a:p>
        </p:txBody>
      </p:sp>
    </p:spTree>
    <p:extLst>
      <p:ext uri="{BB962C8B-B14F-4D97-AF65-F5344CB8AC3E}">
        <p14:creationId xmlns:p14="http://schemas.microsoft.com/office/powerpoint/2010/main" val="5273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XFEL-WP74\001-Photon commissioning team\002_PCT status in TC meeting\Undulator_parameter_2017-05-15_03-02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06" y="1069492"/>
            <a:ext cx="8352000" cy="519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45" y="639052"/>
            <a:ext cx="4839378" cy="5163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smtClean="0"/>
              <a:t>Undulator control panel</a:t>
            </a:r>
            <a:endParaRPr lang="de-DE" sz="1400" u="sng" dirty="0" err="1" smtClean="0"/>
          </a:p>
        </p:txBody>
      </p:sp>
    </p:spTree>
    <p:extLst>
      <p:ext uri="{BB962C8B-B14F-4D97-AF65-F5344CB8AC3E}">
        <p14:creationId xmlns:p14="http://schemas.microsoft.com/office/powerpoint/2010/main" val="152708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XFEL-WP74\001-Photon commissioning team\002_PCT status in TC meeting\und_g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193" y="1952294"/>
            <a:ext cx="3071813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2736" y="1367625"/>
            <a:ext cx="8038769" cy="914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smtClean="0"/>
              <a:t>Intensity of the spontaneous radiation as function of undulators with gap of 14mm</a:t>
            </a:r>
            <a:endParaRPr lang="de-DE" sz="1400" u="sng" dirty="0" err="1" smtClean="0"/>
          </a:p>
        </p:txBody>
      </p:sp>
      <p:sp>
        <p:nvSpPr>
          <p:cNvPr id="3" name="Rectangle 2"/>
          <p:cNvSpPr/>
          <p:nvPr/>
        </p:nvSpPr>
        <p:spPr>
          <a:xfrm>
            <a:off x="3430988" y="4767406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Linear scaling of x-ray intensity (</a:t>
            </a:r>
            <a:r>
              <a:rPr lang="en-US" sz="1200" dirty="0" smtClean="0"/>
              <a:t>synchrotron/spontaneous </a:t>
            </a:r>
            <a:r>
              <a:rPr lang="en-US" sz="1200" dirty="0"/>
              <a:t>radiation</a:t>
            </a:r>
            <a:r>
              <a:rPr lang="en-US" sz="1200" dirty="0" smtClean="0"/>
              <a:t>!)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6378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XFEL-WP74\001-Photon commissioning team\002_PCT status in TC meeting\2017-05-15_07-22-41Filte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034" y="2338885"/>
            <a:ext cx="295275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67871" y="1864036"/>
            <a:ext cx="4839378" cy="5163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112000"/>
              </a:lnSpc>
            </a:pPr>
            <a:r>
              <a:rPr lang="en-US" sz="1400" u="sng" dirty="0" smtClean="0"/>
              <a:t>Filter </a:t>
            </a:r>
            <a:r>
              <a:rPr lang="en-US" sz="1400" u="sng" dirty="0" smtClean="0"/>
              <a:t>panel scene</a:t>
            </a:r>
            <a:endParaRPr lang="de-DE" sz="1400" u="sng" dirty="0" err="1" smtClean="0"/>
          </a:p>
        </p:txBody>
      </p:sp>
    </p:spTree>
    <p:extLst>
      <p:ext uri="{BB962C8B-B14F-4D97-AF65-F5344CB8AC3E}">
        <p14:creationId xmlns:p14="http://schemas.microsoft.com/office/powerpoint/2010/main" val="36439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theme/theme1.xml><?xml version="1.0" encoding="utf-8"?>
<a:theme xmlns:a="http://schemas.openxmlformats.org/drawingml/2006/main" name="European_XFEL_Template_Presentation_4x3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>
        <a:noAutofit/>
      </a:bodyPr>
      <a:lstStyle>
        <a:defPPr algn="ctr">
          <a:lnSpc>
            <a:spcPct val="113000"/>
          </a:lnSpc>
          <a:defRPr sz="1400" dirty="0" err="1" smtClean="0"/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noAutofit/>
      </a:bodyPr>
      <a:lstStyle>
        <a:defPPr marL="269875" indent="-269875">
          <a:lnSpc>
            <a:spcPct val="112000"/>
          </a:lnSpc>
          <a:buBlip>
            <a:blip xmlns:r="http://schemas.openxmlformats.org/officeDocument/2006/relationships" r:embed="rId1"/>
          </a:buBlip>
          <a:defRPr sz="1400" dirty="0" err="1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XFEL_PowerPoint_4x3.potx" id="{BC191F8A-93AC-4D54-B0A3-61F02C6C23C2}" vid="{3786C33C-45D4-4C30-B0CA-267E7E457705}"/>
    </a:ext>
  </a:extLst>
</a:theme>
</file>

<file path=ppt/theme/theme2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59">
      <a:dk1>
        <a:srgbClr val="000000"/>
      </a:dk1>
      <a:lt1>
        <a:sysClr val="window" lastClr="FFFFFF"/>
      </a:lt1>
      <a:dk2>
        <a:srgbClr val="B2B2B2"/>
      </a:dk2>
      <a:lt2>
        <a:srgbClr val="F39200"/>
      </a:lt2>
      <a:accent1>
        <a:srgbClr val="0D1546"/>
      </a:accent1>
      <a:accent2>
        <a:srgbClr val="559DBB"/>
      </a:accent2>
      <a:accent3>
        <a:srgbClr val="81B0C8"/>
      </a:accent3>
      <a:accent4>
        <a:srgbClr val="A4C3D6"/>
      </a:accent4>
      <a:accent5>
        <a:srgbClr val="C5D6E4"/>
      </a:accent5>
      <a:accent6>
        <a:srgbClr val="E3EBF2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European_XFEL_Template_Presentation_4x3</Template>
  <TotalTime>0</TotalTime>
  <Words>88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European_XFEL_Template_Presentation_4x3</vt:lpstr>
      <vt:lpstr>Photon Commissioning Status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in one line (or two lines)</dc:title>
  <dc:creator>Kujala, Naresh</dc:creator>
  <cp:lastModifiedBy>Kujala, Naresh</cp:lastModifiedBy>
  <cp:revision>19</cp:revision>
  <dcterms:created xsi:type="dcterms:W3CDTF">2017-01-23T08:55:41Z</dcterms:created>
  <dcterms:modified xsi:type="dcterms:W3CDTF">2017-05-18T18:23:14Z</dcterms:modified>
</cp:coreProperties>
</file>