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7" r:id="rId5"/>
    <p:sldId id="264" r:id="rId6"/>
    <p:sldId id="268" r:id="rId7"/>
    <p:sldId id="263" r:id="rId8"/>
    <p:sldId id="265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3"/>
    <p:restoredTop sz="94599"/>
  </p:normalViewPr>
  <p:slideViewPr>
    <p:cSldViewPr snapToGrid="0" snapToObjects="1">
      <p:cViewPr varScale="1">
        <p:scale>
          <a:sx n="144" d="100"/>
          <a:sy n="144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04651-ECCB-E54D-8F7A-1B9DEDFE5B87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AC398-353A-F747-85A2-C72C96F82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CAE4-C577-DA4B-995A-68ACFC4CA21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4D0D-2FE7-3242-AD08-6B6C38214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FIB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Amplifier input monitoring | Cut &amp; connect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8" y="4135680"/>
            <a:ext cx="5554639" cy="268154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1447740"/>
            <a:ext cx="4913896" cy="237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6967"/>
          <a:stretch/>
        </p:blipFill>
        <p:spPr>
          <a:xfrm>
            <a:off x="198277" y="1556023"/>
            <a:ext cx="5069759" cy="4395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35591">
            <a:off x="7883802" y="4264914"/>
            <a:ext cx="1357579" cy="13575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2" idx="6"/>
            <a:endCxn id="13" idx="4"/>
          </p:cNvCxnSpPr>
          <p:nvPr/>
        </p:nvCxnSpPr>
        <p:spPr>
          <a:xfrm flipV="1">
            <a:off x="1987996" y="2359028"/>
            <a:ext cx="5723599" cy="219145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380338">
            <a:off x="1504367" y="4387598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3938059">
            <a:off x="7689364" y="2006472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9" idx="1"/>
          </p:cNvCxnSpPr>
          <p:nvPr/>
        </p:nvCxnSpPr>
        <p:spPr>
          <a:xfrm>
            <a:off x="8041919" y="2483415"/>
            <a:ext cx="390299" cy="1794137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50265" y="4729122"/>
            <a:ext cx="0" cy="42241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7755" y="4216829"/>
            <a:ext cx="487257" cy="48725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7" name="Oval 16"/>
          <p:cNvSpPr/>
          <p:nvPr/>
        </p:nvSpPr>
        <p:spPr>
          <a:xfrm rot="2543857">
            <a:off x="9834904" y="3887028"/>
            <a:ext cx="1616360" cy="16163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7" idx="2"/>
            <a:endCxn id="13" idx="7"/>
          </p:cNvCxnSpPr>
          <p:nvPr/>
        </p:nvCxnSpPr>
        <p:spPr>
          <a:xfrm flipH="1" flipV="1">
            <a:off x="8172526" y="2344013"/>
            <a:ext cx="1873730" cy="1806262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41259" y="5548270"/>
            <a:ext cx="950028" cy="451485"/>
          </a:xfrm>
          <a:prstGeom prst="roundRect">
            <a:avLst>
              <a:gd name="adj" fmla="val 31875"/>
            </a:avLst>
          </a:prstGeom>
          <a:solidFill>
            <a:schemeClr val="bg1">
              <a:alpha val="5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mtClean="0"/>
              <a:t>Cut 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9784" y="6018743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Connection line: 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[1425.2um, 5639.775um] </a:t>
            </a:r>
            <a:r>
              <a:rPr lang="mr-IN" sz="1200" dirty="0" smtClean="0"/>
              <a:t>–</a:t>
            </a:r>
            <a:r>
              <a:rPr lang="en-US" sz="1200" dirty="0" smtClean="0"/>
              <a:t> [1425.2um, 5635.75um]</a:t>
            </a:r>
          </a:p>
          <a:p>
            <a:r>
              <a:rPr lang="en-US" sz="1200" dirty="0" smtClean="0"/>
              <a:t>Cut line: </a:t>
            </a:r>
            <a:r>
              <a:rPr lang="en-US" sz="1200" dirty="0" smtClean="0"/>
              <a:t>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[1437um, 5641um] </a:t>
            </a:r>
            <a:r>
              <a:rPr lang="mr-IN" sz="1200" dirty="0" smtClean="0"/>
              <a:t>–</a:t>
            </a:r>
            <a:r>
              <a:rPr lang="en-US" sz="1200" dirty="0" smtClean="0"/>
              <a:t> [1437um, 5639um]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751298" y="4951755"/>
            <a:ext cx="0" cy="721076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62533" y="5596108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53655" y="4887372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653655" y="4897725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662533" y="5591668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78927" y="5877841"/>
            <a:ext cx="1355026" cy="943511"/>
          </a:xfrm>
          <a:prstGeom prst="roundRect">
            <a:avLst>
              <a:gd name="adj" fmla="val 20639"/>
            </a:avLst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Connect M3 to M1 </a:t>
            </a:r>
            <a:r>
              <a:rPr lang="mr-IN" dirty="0" smtClean="0"/>
              <a:t>–</a:t>
            </a:r>
            <a:r>
              <a:rPr lang="en-US" dirty="0" smtClean="0"/>
              <a:t> avoid M2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97668" y="5498964"/>
            <a:ext cx="307259" cy="3118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Fibing</a:t>
            </a:r>
            <a:r>
              <a:rPr lang="en-US" sz="3200" dirty="0" smtClean="0">
                <a:solidFill>
                  <a:schemeClr val="bg1"/>
                </a:solidFill>
              </a:rPr>
              <a:t> operation #4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Fourth operation</a:t>
            </a:r>
          </a:p>
          <a:p>
            <a:pPr marL="0" indent="0" algn="ctr">
              <a:buNone/>
            </a:pPr>
            <a:r>
              <a:rPr lang="en-US" dirty="0" smtClean="0"/>
              <a:t>Connect amplifier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8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Amplifier output monitoring | Cut &amp; connect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1" y="4135680"/>
            <a:ext cx="5548032" cy="268154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1447740"/>
            <a:ext cx="4913896" cy="237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6967"/>
          <a:stretch/>
        </p:blipFill>
        <p:spPr>
          <a:xfrm>
            <a:off x="198277" y="1556023"/>
            <a:ext cx="5069759" cy="4395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35591">
            <a:off x="7954826" y="4264914"/>
            <a:ext cx="1357579" cy="13575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2" idx="6"/>
            <a:endCxn id="13" idx="4"/>
          </p:cNvCxnSpPr>
          <p:nvPr/>
        </p:nvCxnSpPr>
        <p:spPr>
          <a:xfrm flipV="1">
            <a:off x="1987996" y="2073505"/>
            <a:ext cx="5727688" cy="2441464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380338">
            <a:off x="1504367" y="4352086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3938059">
            <a:off x="7693453" y="1720949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9" idx="1"/>
          </p:cNvCxnSpPr>
          <p:nvPr/>
        </p:nvCxnSpPr>
        <p:spPr>
          <a:xfrm>
            <a:off x="8046008" y="2197892"/>
            <a:ext cx="457234" cy="20796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50265" y="4729122"/>
            <a:ext cx="0" cy="42241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7755" y="4216829"/>
            <a:ext cx="487257" cy="48725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7" name="Oval 16"/>
          <p:cNvSpPr/>
          <p:nvPr/>
        </p:nvSpPr>
        <p:spPr>
          <a:xfrm rot="2543857">
            <a:off x="9834904" y="3887028"/>
            <a:ext cx="1616360" cy="16163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7" idx="2"/>
            <a:endCxn id="13" idx="7"/>
          </p:cNvCxnSpPr>
          <p:nvPr/>
        </p:nvCxnSpPr>
        <p:spPr>
          <a:xfrm flipH="1" flipV="1">
            <a:off x="8176615" y="2058490"/>
            <a:ext cx="1869641" cy="20917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41259" y="5548270"/>
            <a:ext cx="950028" cy="451485"/>
          </a:xfrm>
          <a:prstGeom prst="roundRect">
            <a:avLst>
              <a:gd name="adj" fmla="val 31875"/>
            </a:avLst>
          </a:prstGeom>
          <a:solidFill>
            <a:schemeClr val="bg1">
              <a:alpha val="5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mtClean="0"/>
              <a:t>Cut 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9784" y="6018743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Connection line: 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[1410um, 5719.8um] </a:t>
            </a:r>
            <a:r>
              <a:rPr lang="mr-IN" sz="1200" dirty="0" smtClean="0"/>
              <a:t>–</a:t>
            </a:r>
            <a:r>
              <a:rPr lang="en-US" sz="1200" dirty="0" smtClean="0"/>
              <a:t> [1410um, 5708.8um]</a:t>
            </a:r>
          </a:p>
          <a:p>
            <a:r>
              <a:rPr lang="en-US" sz="1200" dirty="0" smtClean="0"/>
              <a:t>Cut line: </a:t>
            </a:r>
            <a:r>
              <a:rPr lang="en-US" sz="1200" dirty="0" smtClean="0"/>
              <a:t>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[1425um, 5720.5um] </a:t>
            </a:r>
            <a:r>
              <a:rPr lang="mr-IN" sz="1200" dirty="0" smtClean="0"/>
              <a:t>–</a:t>
            </a:r>
            <a:r>
              <a:rPr lang="en-US" sz="1200" dirty="0" smtClean="0"/>
              <a:t> [1425um, 5719um]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656820" y="4951755"/>
            <a:ext cx="0" cy="129782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568055" y="6190915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568055" y="4887372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568055" y="4897725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568055" y="6186475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9268" y="5873718"/>
            <a:ext cx="1355026" cy="943511"/>
          </a:xfrm>
          <a:prstGeom prst="roundRect">
            <a:avLst>
              <a:gd name="adj" fmla="val 20639"/>
            </a:avLst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Connect M3 to M1 </a:t>
            </a:r>
            <a:r>
              <a:rPr lang="mr-IN" dirty="0" smtClean="0"/>
              <a:t>–</a:t>
            </a:r>
            <a:r>
              <a:rPr lang="en-US" dirty="0" smtClean="0"/>
              <a:t> avoid M2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03191" y="6093771"/>
            <a:ext cx="307259" cy="3118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End of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17" y="1675227"/>
            <a:ext cx="7145040" cy="439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Technology information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532" y="1998921"/>
            <a:ext cx="4065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smtClean="0"/>
              <a:t> </a:t>
            </a:r>
            <a:r>
              <a:rPr lang="en-US" dirty="0" smtClean="0"/>
              <a:t>sets of modifications</a:t>
            </a:r>
          </a:p>
          <a:p>
            <a:r>
              <a:rPr lang="en-US" dirty="0" smtClean="0"/>
              <a:t>Total number of modified chips: xxx</a:t>
            </a:r>
          </a:p>
          <a:p>
            <a:r>
              <a:rPr lang="en-US" dirty="0" smtClean="0"/>
              <a:t>Technology: AMS 0.35µm 4metals</a:t>
            </a:r>
          </a:p>
          <a:p>
            <a:r>
              <a:rPr lang="en-US" dirty="0" smtClean="0"/>
              <a:t>Layer map provided (see file </a:t>
            </a:r>
            <a:r>
              <a:rPr lang="en-US" dirty="0" err="1" smtClean="0"/>
              <a:t>layermap.txt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Origin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Definition of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7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Origin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r="18272"/>
          <a:stretch/>
        </p:blipFill>
        <p:spPr>
          <a:xfrm>
            <a:off x="602670" y="1690688"/>
            <a:ext cx="6269182" cy="4904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9" y="1903339"/>
            <a:ext cx="6757431" cy="3264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77483"/>
            <a:ext cx="5812465" cy="28076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222790">
            <a:off x="7710054" y="6333689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4" idx="6"/>
            <a:endCxn id="20" idx="3"/>
          </p:cNvCxnSpPr>
          <p:nvPr/>
        </p:nvCxnSpPr>
        <p:spPr>
          <a:xfrm flipV="1">
            <a:off x="889546" y="4376881"/>
            <a:ext cx="5981451" cy="1853537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0380338">
            <a:off x="405917" y="6067535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320769">
            <a:off x="6851178" y="4029825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3" idx="1"/>
            <a:endCxn id="20" idx="5"/>
          </p:cNvCxnSpPr>
          <p:nvPr/>
        </p:nvCxnSpPr>
        <p:spPr>
          <a:xfrm flipH="1" flipV="1">
            <a:off x="7198234" y="4509179"/>
            <a:ext cx="657428" cy="18472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55845" y="6445601"/>
            <a:ext cx="637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 (x=0, y=0) is at the bottom left corner of the GDS. PAD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Fibing</a:t>
            </a:r>
            <a:r>
              <a:rPr lang="en-US" sz="3200" dirty="0" smtClean="0">
                <a:solidFill>
                  <a:schemeClr val="bg1"/>
                </a:solidFill>
              </a:rPr>
              <a:t> operation #1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First operation</a:t>
            </a:r>
          </a:p>
          <a:p>
            <a:pPr marL="0" indent="0" algn="ctr">
              <a:buNone/>
            </a:pPr>
            <a:r>
              <a:rPr lang="en-US" dirty="0" smtClean="0"/>
              <a:t>Connect </a:t>
            </a:r>
            <a:r>
              <a:rPr lang="en-US" smtClean="0"/>
              <a:t>Nwell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8" y="4134084"/>
            <a:ext cx="5554639" cy="268474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1447740"/>
            <a:ext cx="4913896" cy="237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6967"/>
          <a:stretch/>
        </p:blipFill>
        <p:spPr>
          <a:xfrm>
            <a:off x="198277" y="1556023"/>
            <a:ext cx="5069759" cy="439574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Nwell</a:t>
            </a:r>
            <a:r>
              <a:rPr lang="en-US" sz="3200" dirty="0" smtClean="0">
                <a:solidFill>
                  <a:schemeClr val="bg1"/>
                </a:solidFill>
              </a:rPr>
              <a:t> monitoring | Cut &amp; connect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980003">
            <a:off x="8558135" y="4293684"/>
            <a:ext cx="1357579" cy="13575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4" idx="6"/>
            <a:endCxn id="20" idx="3"/>
          </p:cNvCxnSpPr>
          <p:nvPr/>
        </p:nvCxnSpPr>
        <p:spPr>
          <a:xfrm flipV="1">
            <a:off x="2094527" y="3106837"/>
            <a:ext cx="5770761" cy="1499592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20380338">
            <a:off x="1610898" y="4443546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320769">
            <a:off x="7845469" y="2759781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3" idx="1"/>
            <a:endCxn id="20" idx="5"/>
          </p:cNvCxnSpPr>
          <p:nvPr/>
        </p:nvCxnSpPr>
        <p:spPr>
          <a:xfrm flipH="1" flipV="1">
            <a:off x="8192525" y="3239135"/>
            <a:ext cx="718776" cy="113775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50265" y="4613709"/>
            <a:ext cx="0" cy="42241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7755" y="4101416"/>
            <a:ext cx="487257" cy="48725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9" name="Oval 28"/>
          <p:cNvSpPr/>
          <p:nvPr/>
        </p:nvSpPr>
        <p:spPr>
          <a:xfrm rot="1869386">
            <a:off x="9834904" y="3771615"/>
            <a:ext cx="1616360" cy="16163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9267549" y="4766109"/>
            <a:ext cx="0" cy="42241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178784" y="5126373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78784" y="4692848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9178784" y="4703201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9178784" y="5121933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2"/>
            <a:endCxn id="20" idx="6"/>
          </p:cNvCxnSpPr>
          <p:nvPr/>
        </p:nvCxnSpPr>
        <p:spPr>
          <a:xfrm flipH="1" flipV="1">
            <a:off x="8326447" y="3102916"/>
            <a:ext cx="1625031" cy="105874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04056" y="5689647"/>
            <a:ext cx="1355026" cy="629007"/>
          </a:xfrm>
          <a:prstGeom prst="roundRect">
            <a:avLst>
              <a:gd name="adj" fmla="val 20639"/>
            </a:avLst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Connect M3 to M1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241259" y="5432857"/>
            <a:ext cx="950028" cy="451485"/>
          </a:xfrm>
          <a:prstGeom prst="roundRect">
            <a:avLst>
              <a:gd name="adj" fmla="val 31875"/>
            </a:avLst>
          </a:prstGeom>
          <a:solidFill>
            <a:schemeClr val="bg1">
              <a:alpha val="5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mtClean="0"/>
              <a:t>Cut M3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9784" y="6018743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Connection</a:t>
            </a:r>
            <a:r>
              <a:rPr lang="en-US" sz="1200" dirty="0"/>
              <a:t> </a:t>
            </a:r>
            <a:r>
              <a:rPr lang="en-US" sz="1200" dirty="0" smtClean="0"/>
              <a:t>line: 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[1482um, 5429um] </a:t>
            </a:r>
            <a:r>
              <a:rPr lang="mr-IN" sz="1200" dirty="0" smtClean="0"/>
              <a:t>–</a:t>
            </a:r>
            <a:r>
              <a:rPr lang="en-US" sz="1200" dirty="0" smtClean="0"/>
              <a:t> [1482um, 5425.6um]</a:t>
            </a:r>
          </a:p>
          <a:p>
            <a:r>
              <a:rPr lang="en-US" sz="1200" dirty="0" smtClean="0"/>
              <a:t>Cut line: </a:t>
            </a:r>
            <a:r>
              <a:rPr lang="en-US" sz="1200" dirty="0" smtClean="0"/>
              <a:t>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[1503um, 5430um] </a:t>
            </a:r>
            <a:r>
              <a:rPr lang="mr-IN" sz="1200" dirty="0" smtClean="0"/>
              <a:t>–</a:t>
            </a:r>
            <a:r>
              <a:rPr lang="en-US" sz="1200" dirty="0" smtClean="0"/>
              <a:t> [1503um, 5428um]</a:t>
            </a:r>
          </a:p>
        </p:txBody>
      </p:sp>
    </p:spTree>
    <p:extLst>
      <p:ext uri="{BB962C8B-B14F-4D97-AF65-F5344CB8AC3E}">
        <p14:creationId xmlns:p14="http://schemas.microsoft.com/office/powerpoint/2010/main" val="79342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Fibing</a:t>
            </a:r>
            <a:r>
              <a:rPr lang="en-US" sz="3200" dirty="0" smtClean="0">
                <a:solidFill>
                  <a:schemeClr val="bg1"/>
                </a:solidFill>
              </a:rPr>
              <a:t> operation #2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Second operation</a:t>
            </a:r>
          </a:p>
          <a:p>
            <a:pPr marL="0" indent="0" algn="ctr">
              <a:buNone/>
            </a:pPr>
            <a:r>
              <a:rPr lang="en-US" dirty="0" smtClean="0"/>
              <a:t>Monitor VPFB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9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VPFB monitoring | Cut &amp; connect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8" y="4134084"/>
            <a:ext cx="5554639" cy="26847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1447740"/>
            <a:ext cx="4913896" cy="237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6967"/>
          <a:stretch/>
        </p:blipFill>
        <p:spPr>
          <a:xfrm>
            <a:off x="198277" y="1556023"/>
            <a:ext cx="5069759" cy="4395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35591">
            <a:off x="7883802" y="4264914"/>
            <a:ext cx="1357579" cy="13575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2" idx="6"/>
            <a:endCxn id="13" idx="4"/>
          </p:cNvCxnSpPr>
          <p:nvPr/>
        </p:nvCxnSpPr>
        <p:spPr>
          <a:xfrm flipV="1">
            <a:off x="1987996" y="2870495"/>
            <a:ext cx="5844142" cy="167998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380338">
            <a:off x="1504367" y="4387598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3231405">
            <a:off x="7784104" y="2473700"/>
            <a:ext cx="499173" cy="4991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9" idx="1"/>
          </p:cNvCxnSpPr>
          <p:nvPr/>
        </p:nvCxnSpPr>
        <p:spPr>
          <a:xfrm>
            <a:off x="8180898" y="2924839"/>
            <a:ext cx="251320" cy="13527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50265" y="4729122"/>
            <a:ext cx="0" cy="42241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7755" y="4216829"/>
            <a:ext cx="487257" cy="48725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7" name="Oval 16"/>
          <p:cNvSpPr/>
          <p:nvPr/>
        </p:nvSpPr>
        <p:spPr>
          <a:xfrm rot="2543857">
            <a:off x="9834904" y="3887028"/>
            <a:ext cx="1616360" cy="16163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461824" y="4839817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461824" y="4850170"/>
            <a:ext cx="177531" cy="15240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2"/>
          </p:cNvCxnSpPr>
          <p:nvPr/>
        </p:nvCxnSpPr>
        <p:spPr>
          <a:xfrm flipH="1" flipV="1">
            <a:off x="8287710" y="2782669"/>
            <a:ext cx="1758546" cy="136760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32138" y="6008482"/>
            <a:ext cx="1355026" cy="629007"/>
          </a:xfrm>
          <a:prstGeom prst="roundRect">
            <a:avLst>
              <a:gd name="adj" fmla="val 20639"/>
            </a:avLst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Create via M3 to M2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241259" y="5548270"/>
            <a:ext cx="950028" cy="451485"/>
          </a:xfrm>
          <a:prstGeom prst="roundRect">
            <a:avLst>
              <a:gd name="adj" fmla="val 31875"/>
            </a:avLst>
          </a:prstGeom>
          <a:solidFill>
            <a:schemeClr val="bg1">
              <a:alpha val="5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mtClean="0"/>
              <a:t>Cut M3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9784" y="6018743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Via position: [x1, y1] = [1432.65um, 5508.975um]</a:t>
            </a:r>
          </a:p>
          <a:p>
            <a:r>
              <a:rPr lang="en-US" sz="1200" dirty="0" smtClean="0"/>
              <a:t>Cut line: </a:t>
            </a:r>
            <a:r>
              <a:rPr lang="en-US" sz="1200" dirty="0" smtClean="0"/>
              <a:t>[x1, y1] </a:t>
            </a:r>
            <a:r>
              <a:rPr lang="mr-IN" sz="1200" dirty="0" smtClean="0"/>
              <a:t>–</a:t>
            </a:r>
            <a:r>
              <a:rPr lang="en-US" sz="1200" dirty="0" smtClean="0"/>
              <a:t> [x2,y2] = [1436um, 5510um] </a:t>
            </a:r>
            <a:r>
              <a:rPr lang="mr-IN" sz="1200" dirty="0" smtClean="0"/>
              <a:t>–</a:t>
            </a:r>
            <a:r>
              <a:rPr lang="en-US" sz="1200" dirty="0" smtClean="0"/>
              <a:t> [1436um, 5508um]</a:t>
            </a:r>
          </a:p>
        </p:txBody>
      </p:sp>
    </p:spTree>
    <p:extLst>
      <p:ext uri="{BB962C8B-B14F-4D97-AF65-F5344CB8AC3E}">
        <p14:creationId xmlns:p14="http://schemas.microsoft.com/office/powerpoint/2010/main" val="9817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Fibing</a:t>
            </a:r>
            <a:r>
              <a:rPr lang="en-US" sz="3200" dirty="0" smtClean="0">
                <a:solidFill>
                  <a:schemeClr val="bg1"/>
                </a:solidFill>
              </a:rPr>
              <a:t> operation #3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Third operation</a:t>
            </a:r>
          </a:p>
          <a:p>
            <a:pPr marL="0" indent="0" algn="ctr">
              <a:buNone/>
            </a:pPr>
            <a:r>
              <a:rPr lang="en-US" dirty="0" smtClean="0"/>
              <a:t>Connect amplifier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328</Words>
  <Application>Microsoft Macintosh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Mangal</vt:lpstr>
      <vt:lpstr>Arial</vt:lpstr>
      <vt:lpstr>Calibri</vt:lpstr>
      <vt:lpstr>Office Theme</vt:lpstr>
      <vt:lpstr>FIB instructions</vt:lpstr>
      <vt:lpstr>Technology information</vt:lpstr>
      <vt:lpstr>Origin</vt:lpstr>
      <vt:lpstr>Origin</vt:lpstr>
      <vt:lpstr>Fibing operation #1</vt:lpstr>
      <vt:lpstr>Nwell monitoring | Cut &amp; connect </vt:lpstr>
      <vt:lpstr>Fibing operation #2</vt:lpstr>
      <vt:lpstr>VPFB monitoring | Cut &amp; connect</vt:lpstr>
      <vt:lpstr>Fibing operation #3</vt:lpstr>
      <vt:lpstr>Amplifier input monitoring | Cut &amp; connect</vt:lpstr>
      <vt:lpstr>Fibing operation #4</vt:lpstr>
      <vt:lpstr>Amplifier output monitoring | Cut &amp; connect</vt:lpstr>
      <vt:lpstr>End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Herve Grabas</dc:creator>
  <cp:keywords/>
  <dc:description/>
  <cp:lastModifiedBy>Herve Grabas</cp:lastModifiedBy>
  <cp:revision>14</cp:revision>
  <dcterms:created xsi:type="dcterms:W3CDTF">2017-05-25T00:20:27Z</dcterms:created>
  <dcterms:modified xsi:type="dcterms:W3CDTF">2017-05-25T14:38:02Z</dcterms:modified>
  <cp:category/>
</cp:coreProperties>
</file>