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82" r:id="rId2"/>
    <p:sldId id="333" r:id="rId3"/>
    <p:sldId id="385" r:id="rId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111" d="100"/>
          <a:sy n="111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15/06/2017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15/06/2017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15/06/2017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15/06/2017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15/06/2017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15/06/2017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15/06/2017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15/06/2017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15 June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testing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CHESS-2 news</a:t>
            </a:r>
          </a:p>
          <a:p>
            <a:pPr lvl="1">
              <a:spcAft>
                <a:spcPts val="600"/>
              </a:spcAft>
            </a:pPr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ABCStar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/</a:t>
            </a:r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HCCStar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 news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testing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796642"/>
            <a:ext cx="8795842" cy="19595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Status</a:t>
            </a:r>
            <a:r>
              <a:rPr lang="en-GB" dirty="0" smtClean="0">
                <a:solidFill>
                  <a:srgbClr val="0000FF"/>
                </a:solidFill>
              </a:rPr>
              <a:t>: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Change of behaviour of CHESS-2 board in Vancouver – Test Mode not working. 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See Isaiah’s slides for details.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Have had input from Pietro and Su Dong by e-mail: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The one that jumps out at me is the need to configure all parameters, both for the pixel matrices and the array parameters. </a:t>
            </a:r>
          </a:p>
        </p:txBody>
      </p:sp>
    </p:spTree>
    <p:extLst>
      <p:ext uri="{BB962C8B-B14F-4D97-AF65-F5344CB8AC3E}">
        <p14:creationId xmlns:p14="http://schemas.microsoft.com/office/powerpoint/2010/main" val="325854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79661</TotalTime>
  <Words>105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Progress and next steps  15 June 2017  this version is the minutes of the meeting 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1638</cp:revision>
  <cp:lastPrinted>2015-07-21T15:43:16Z</cp:lastPrinted>
  <dcterms:created xsi:type="dcterms:W3CDTF">2014-09-18T13:48:06Z</dcterms:created>
  <dcterms:modified xsi:type="dcterms:W3CDTF">2017-06-15T14:57:39Z</dcterms:modified>
</cp:coreProperties>
</file>