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CHESS-2 BUG REPORT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 Mode Enable Row 4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It looks like rows can be selected, however other data is wrong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51211" l="35392" r="0" t="14132"/>
          <a:stretch/>
        </p:blipFill>
        <p:spPr>
          <a:xfrm>
            <a:off x="311700" y="1712400"/>
            <a:ext cx="8520600" cy="2856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End Test Mode: 0.843 A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Random data again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51211" l="35529" r="0" t="14132"/>
          <a:stretch/>
        </p:blipFill>
        <p:spPr>
          <a:xfrm>
            <a:off x="311700" y="1706425"/>
            <a:ext cx="8520600" cy="2862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Disabling Rows Sequentially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Data begins being picked up by the chipscope after 66 rows have been disabled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2662" y="1596498"/>
            <a:ext cx="5138674" cy="317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Power Supply On: 0.232 A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 b="25583" l="28545" r="15669" t="28675"/>
          <a:stretch/>
        </p:blipFill>
        <p:spPr>
          <a:xfrm>
            <a:off x="1238562" y="1152475"/>
            <a:ext cx="666686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Provide Global Reset: 0.351 A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25809" l="28675" r="15806" t="28526"/>
          <a:stretch/>
        </p:blipFill>
        <p:spPr>
          <a:xfrm>
            <a:off x="1249225" y="1152475"/>
            <a:ext cx="664556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Set DAC Voltages: 0.837 A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b="27546" l="17178" r="27229" t="26913"/>
          <a:stretch/>
        </p:blipFill>
        <p:spPr>
          <a:xfrm>
            <a:off x="311700" y="1126725"/>
            <a:ext cx="3838824" cy="34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26187" l="17253" r="11511" t="11132"/>
          <a:stretch/>
        </p:blipFill>
        <p:spPr>
          <a:xfrm>
            <a:off x="4150525" y="1126725"/>
            <a:ext cx="4681776" cy="344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Enable Comparator on All Pixels: 0.758 A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All Data goes to zeroes, which is what we expect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b="51062" l="17627" r="11294" t="14259"/>
          <a:stretch/>
        </p:blipFill>
        <p:spPr>
          <a:xfrm>
            <a:off x="311700" y="1970737"/>
            <a:ext cx="8520600" cy="259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Enable Test Mode: 0.758 A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However, test mode doesn’t appear to work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51462" l="17554" r="11603" t="14257"/>
          <a:stretch/>
        </p:blipFill>
        <p:spPr>
          <a:xfrm>
            <a:off x="311700" y="1991987"/>
            <a:ext cx="8520600" cy="257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Disable</a:t>
            </a:r>
            <a:r>
              <a:rPr lang="en"/>
              <a:t> Comparator on All Pixels: 0.830 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If we disable comparators, we begin to get back data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51833" l="19903" r="8861" t="14638"/>
          <a:stretch/>
        </p:blipFill>
        <p:spPr>
          <a:xfrm>
            <a:off x="311700" y="2062275"/>
            <a:ext cx="8520600" cy="2506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Enable Test Mode: 0.775 A</a:t>
            </a:r>
            <a:br>
              <a:rPr lang="en"/>
            </a:b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Row 0 gets “hits”, multi-hit is always valid which isn’t supposed to happen, column data is random (should be 0); also hits not on every ‘event’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50888" l="35073" r="0" t="14046"/>
          <a:stretch/>
        </p:blipFill>
        <p:spPr>
          <a:xfrm>
            <a:off x="311700" y="1878975"/>
            <a:ext cx="8520600" cy="2875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Test Mode Enable Row 3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</a:pPr>
            <a:r>
              <a:rPr lang="en"/>
              <a:t>Row data is correct, column data is still bad and multi-hit is still on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50850" l="35387" r="0" t="14493"/>
          <a:stretch/>
        </p:blipFill>
        <p:spPr>
          <a:xfrm>
            <a:off x="311700" y="1653775"/>
            <a:ext cx="8520600" cy="28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