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8" r:id="rId2"/>
    <p:sldId id="320" r:id="rId3"/>
    <p:sldId id="705" r:id="rId4"/>
    <p:sldId id="592" r:id="rId5"/>
    <p:sldId id="783" r:id="rId6"/>
    <p:sldId id="782" r:id="rId7"/>
    <p:sldId id="787" r:id="rId8"/>
    <p:sldId id="593" r:id="rId9"/>
    <p:sldId id="784" r:id="rId10"/>
    <p:sldId id="788" r:id="rId11"/>
    <p:sldId id="594" r:id="rId12"/>
    <p:sldId id="781" r:id="rId13"/>
    <p:sldId id="786" r:id="rId14"/>
    <p:sldId id="779" r:id="rId1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9" autoAdjust="0"/>
    <p:restoredTop sz="83939" autoAdjust="0"/>
  </p:normalViewPr>
  <p:slideViewPr>
    <p:cSldViewPr snapToGrid="0" showGuides="1">
      <p:cViewPr varScale="1">
        <p:scale>
          <a:sx n="169" d="100"/>
          <a:sy n="169" d="100"/>
        </p:scale>
        <p:origin x="-1888" y="-80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468" y="-72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noProof="0" dirty="0" smtClean="0">
                <a:solidFill>
                  <a:schemeClr val="bg1"/>
                </a:solidFill>
              </a:rPr>
              <a:t>Experimental Hall XHEXP1</a:t>
            </a:r>
            <a:r>
              <a:rPr lang="en-US" sz="1000" baseline="0" noProof="0" dirty="0" smtClean="0">
                <a:solidFill>
                  <a:schemeClr val="bg1"/>
                </a:solidFill>
              </a:rPr>
              <a:t> </a:t>
            </a:r>
            <a:r>
              <a:rPr lang="en-US" sz="1000" noProof="0" dirty="0" smtClean="0">
                <a:solidFill>
                  <a:schemeClr val="bg1"/>
                </a:solidFill>
              </a:rPr>
              <a:t>Coordination Meeting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 format – don’t edit!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‹Nr.›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xfel.eu/share/proxy/alfresco/api/node/content/workspace/SpacesStore/6a71452a-882f-43b3-b9d5-df8760677313/PLN_XHEXP1_Status%20SASE1.docx?a=tru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xfel.eu/share/proxy/alfresco/api/node/content/workspace/SpacesStore/632acc9e-6149-4f0e-9985-c00946a23314/PLN_XHEXP1_Status%20SASE3.docx?a=true" TargetMode="External"/><Relationship Id="rId4" Type="http://schemas.openxmlformats.org/officeDocument/2006/relationships/hyperlink" Target="https://docs.xfel.eu/share/proxy/alfresco/api/node/content/workspace/SpacesStore/08af8dc9-eede-4cbf-b472-134f9cec90f6/PLN_XHEXP1_Status%20SASE2.docx?a=tru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78th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Coordination</a:t>
            </a:r>
            <a:r>
              <a:rPr lang="de-DE" dirty="0" smtClean="0"/>
              <a:t> Meeting XHEXP1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r>
              <a:rPr lang="de-DE" dirty="0" smtClean="0"/>
              <a:t>9.6.2017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0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7.6.: Fa. Lien </a:t>
            </a:r>
            <a:r>
              <a:rPr lang="de-DE" dirty="0" err="1" smtClean="0"/>
              <a:t>installing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door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endParaRPr lang="de-D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2" y="1260594"/>
            <a:ext cx="8797702" cy="494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95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SASE2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1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7.6.: MID HQF-cover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put</a:t>
            </a:r>
            <a:r>
              <a:rPr lang="de-DE" dirty="0" smtClean="0"/>
              <a:t> back</a:t>
            </a:r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9" y="1256829"/>
            <a:ext cx="8663181" cy="48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3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Regarding</a:t>
            </a:r>
            <a:r>
              <a:rPr lang="de-DE" dirty="0" smtClean="0"/>
              <a:t> </a:t>
            </a:r>
            <a:r>
              <a:rPr lang="de-DE" dirty="0" err="1" smtClean="0"/>
              <a:t>cancellation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Elektro Hartmann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417" y="1347788"/>
            <a:ext cx="8655516" cy="4932362"/>
          </a:xfrm>
        </p:spPr>
        <p:txBody>
          <a:bodyPr/>
          <a:lstStyle/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need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know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All </a:t>
            </a:r>
            <a:r>
              <a:rPr lang="de-DE" sz="2000" dirty="0" err="1" smtClean="0"/>
              <a:t>services</a:t>
            </a:r>
            <a:r>
              <a:rPr lang="de-DE" sz="2000" dirty="0" smtClean="0"/>
              <a:t> </a:t>
            </a:r>
            <a:r>
              <a:rPr lang="de-DE" sz="2000" dirty="0" err="1" smtClean="0"/>
              <a:t>which</a:t>
            </a:r>
            <a:r>
              <a:rPr lang="de-DE" sz="2000" dirty="0" smtClean="0"/>
              <a:t> </a:t>
            </a:r>
            <a:r>
              <a:rPr lang="de-DE" sz="2000" dirty="0" err="1" smtClean="0"/>
              <a:t>have</a:t>
            </a:r>
            <a:r>
              <a:rPr lang="de-DE" sz="2000" dirty="0" smtClean="0"/>
              <a:t> not </a:t>
            </a:r>
            <a:r>
              <a:rPr lang="de-DE" sz="2000" dirty="0" err="1" smtClean="0"/>
              <a:t>been</a:t>
            </a:r>
            <a:r>
              <a:rPr lang="de-DE" sz="2000" dirty="0" smtClean="0"/>
              <a:t> </a:t>
            </a:r>
            <a:r>
              <a:rPr lang="de-DE" sz="2000" dirty="0" err="1" smtClean="0"/>
              <a:t>provided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EH</a:t>
            </a: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All additional </a:t>
            </a:r>
            <a:r>
              <a:rPr lang="de-DE" sz="2000" dirty="0" err="1" smtClean="0"/>
              <a:t>costs</a:t>
            </a:r>
            <a:r>
              <a:rPr lang="de-DE" sz="2000" dirty="0" smtClean="0"/>
              <a:t> </a:t>
            </a:r>
            <a:r>
              <a:rPr lang="de-DE" sz="2000" dirty="0" err="1" smtClean="0"/>
              <a:t>resulting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termination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contract</a:t>
            </a: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All </a:t>
            </a:r>
            <a:r>
              <a:rPr lang="de-DE" sz="2000" dirty="0" err="1" smtClean="0"/>
              <a:t>shortcomings</a:t>
            </a:r>
            <a:r>
              <a:rPr lang="de-DE" sz="2000" dirty="0" smtClean="0"/>
              <a:t> / </a:t>
            </a:r>
            <a:r>
              <a:rPr lang="de-DE" sz="2000" dirty="0" err="1" smtClean="0"/>
              <a:t>defects</a:t>
            </a:r>
            <a:r>
              <a:rPr lang="de-DE" sz="2000" dirty="0" smtClean="0"/>
              <a:t>, </a:t>
            </a:r>
            <a:r>
              <a:rPr lang="de-DE" sz="2000" dirty="0" err="1" smtClean="0"/>
              <a:t>which</a:t>
            </a:r>
            <a:r>
              <a:rPr lang="de-DE" sz="2000" dirty="0" smtClean="0"/>
              <a:t> </a:t>
            </a:r>
            <a:r>
              <a:rPr lang="de-DE" sz="2000" dirty="0" err="1" smtClean="0"/>
              <a:t>have</a:t>
            </a:r>
            <a:r>
              <a:rPr lang="de-DE" sz="2000" dirty="0" smtClean="0"/>
              <a:t> still not </a:t>
            </a:r>
            <a:r>
              <a:rPr lang="de-DE" sz="2000" dirty="0" err="1" smtClean="0"/>
              <a:t>been</a:t>
            </a:r>
            <a:r>
              <a:rPr lang="de-DE" sz="2000" dirty="0" smtClean="0"/>
              <a:t> </a:t>
            </a:r>
            <a:r>
              <a:rPr lang="de-DE" sz="2000" dirty="0" err="1" smtClean="0"/>
              <a:t>fixed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EH</a:t>
            </a:r>
          </a:p>
          <a:p>
            <a:pPr marL="457200" indent="-457200">
              <a:buFont typeface="+mj-lt"/>
              <a:buAutoNum type="arabicPeriod"/>
            </a:pPr>
            <a:endParaRPr lang="de-DE" b="1" dirty="0"/>
          </a:p>
          <a:p>
            <a:pPr marL="0" indent="0" algn="ctr">
              <a:buNone/>
            </a:pPr>
            <a:r>
              <a:rPr lang="de-DE" dirty="0" smtClean="0"/>
              <a:t>In </a:t>
            </a:r>
            <a:r>
              <a:rPr lang="de-DE" dirty="0" err="1" smtClean="0"/>
              <a:t>short</a:t>
            </a:r>
            <a:r>
              <a:rPr lang="de-DE" dirty="0" smtClean="0"/>
              <a:t>: </a:t>
            </a:r>
            <a:r>
              <a:rPr lang="de-DE" dirty="0" err="1" smtClean="0"/>
              <a:t>Everything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will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</a:p>
          <a:p>
            <a:pPr marL="0" indent="0" algn="ctr">
              <a:buNone/>
            </a:pPr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money</a:t>
            </a:r>
            <a:r>
              <a:rPr lang="de-DE" dirty="0" smtClean="0"/>
              <a:t> </a:t>
            </a:r>
            <a:r>
              <a:rPr lang="de-DE" dirty="0" err="1" smtClean="0"/>
              <a:t>regarding</a:t>
            </a:r>
            <a:r>
              <a:rPr lang="de-DE" dirty="0" smtClean="0"/>
              <a:t> Elektro Hartmann</a:t>
            </a:r>
            <a:r>
              <a:rPr lang="de-DE" b="1" dirty="0" smtClean="0"/>
              <a:t>.</a:t>
            </a:r>
          </a:p>
          <a:p>
            <a:pPr marL="0" indent="0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b="1" dirty="0"/>
              <a:t>Most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this</a:t>
            </a:r>
            <a:r>
              <a:rPr lang="de-DE" b="1" dirty="0"/>
              <a:t> </a:t>
            </a:r>
            <a:r>
              <a:rPr lang="de-DE" b="1" dirty="0" err="1"/>
              <a:t>information</a:t>
            </a:r>
            <a:r>
              <a:rPr lang="de-DE" b="1" dirty="0"/>
              <a:t> will </a:t>
            </a:r>
            <a:r>
              <a:rPr lang="de-DE" b="1" dirty="0" err="1"/>
              <a:t>be</a:t>
            </a:r>
            <a:r>
              <a:rPr lang="de-DE" b="1" dirty="0"/>
              <a:t> </a:t>
            </a:r>
            <a:r>
              <a:rPr lang="de-DE" b="1" dirty="0" err="1"/>
              <a:t>provided</a:t>
            </a:r>
            <a:r>
              <a:rPr lang="de-DE" b="1" dirty="0"/>
              <a:t> </a:t>
            </a:r>
            <a:r>
              <a:rPr lang="de-DE" b="1" dirty="0" err="1"/>
              <a:t>by</a:t>
            </a:r>
            <a:r>
              <a:rPr lang="de-DE" b="1" dirty="0"/>
              <a:t> PI </a:t>
            </a:r>
            <a:r>
              <a:rPr lang="de-DE" b="1" dirty="0" err="1"/>
              <a:t>and</a:t>
            </a:r>
            <a:r>
              <a:rPr lang="de-DE" b="1" dirty="0"/>
              <a:t> TS. But </a:t>
            </a:r>
            <a:r>
              <a:rPr lang="de-DE" b="1" dirty="0" err="1"/>
              <a:t>if</a:t>
            </a:r>
            <a:r>
              <a:rPr lang="de-DE" b="1" dirty="0"/>
              <a:t> </a:t>
            </a:r>
            <a:r>
              <a:rPr lang="de-DE" b="1" dirty="0" err="1"/>
              <a:t>you</a:t>
            </a:r>
            <a:r>
              <a:rPr lang="de-DE" b="1" dirty="0"/>
              <a:t> </a:t>
            </a:r>
            <a:r>
              <a:rPr lang="de-DE" b="1" dirty="0" err="1"/>
              <a:t>have</a:t>
            </a:r>
            <a:r>
              <a:rPr lang="de-DE" b="1" dirty="0"/>
              <a:t> </a:t>
            </a:r>
            <a:r>
              <a:rPr lang="de-DE" b="1" dirty="0" err="1"/>
              <a:t>particular</a:t>
            </a:r>
            <a:r>
              <a:rPr lang="de-DE" b="1" dirty="0"/>
              <a:t> </a:t>
            </a:r>
            <a:r>
              <a:rPr lang="de-DE" b="1" dirty="0" err="1"/>
              <a:t>issue</a:t>
            </a:r>
            <a:r>
              <a:rPr lang="de-DE" b="1" dirty="0"/>
              <a:t>, </a:t>
            </a:r>
            <a:r>
              <a:rPr lang="de-DE" b="1" dirty="0" err="1"/>
              <a:t>feel</a:t>
            </a:r>
            <a:r>
              <a:rPr lang="de-DE" b="1" dirty="0"/>
              <a:t> </a:t>
            </a:r>
            <a:r>
              <a:rPr lang="de-DE" b="1" dirty="0" err="1"/>
              <a:t>free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remind</a:t>
            </a:r>
            <a:r>
              <a:rPr lang="de-DE" b="1" dirty="0"/>
              <a:t> </a:t>
            </a:r>
            <a:r>
              <a:rPr lang="de-DE" b="1" dirty="0" err="1"/>
              <a:t>us</a:t>
            </a:r>
            <a:r>
              <a:rPr lang="de-DE" b="1" dirty="0"/>
              <a:t>.</a:t>
            </a:r>
          </a:p>
          <a:p>
            <a:pPr marL="0" indent="0" algn="ctr">
              <a:buNone/>
            </a:pPr>
            <a:endParaRPr lang="de-DE" b="1" dirty="0" smtClean="0"/>
          </a:p>
        </p:txBody>
      </p:sp>
    </p:spTree>
    <p:extLst>
      <p:ext uri="{BB962C8B-B14F-4D97-AF65-F5344CB8AC3E}">
        <p14:creationId xmlns:p14="http://schemas.microsoft.com/office/powerpoint/2010/main" val="35250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Upcoming</a:t>
            </a:r>
            <a:r>
              <a:rPr lang="de-DE" dirty="0" smtClean="0"/>
              <a:t> Dates &amp; Meetings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Today, 9:00</a:t>
            </a:r>
            <a:r>
              <a:rPr lang="de-DE" dirty="0"/>
              <a:t>: </a:t>
            </a:r>
            <a:r>
              <a:rPr lang="de-DE" b="1" dirty="0"/>
              <a:t>SASE1 </a:t>
            </a:r>
            <a:r>
              <a:rPr lang="de-DE" b="1" dirty="0" err="1" smtClean="0"/>
              <a:t>Readiness</a:t>
            </a:r>
            <a:endParaRPr lang="de-DE" b="1" dirty="0" smtClean="0"/>
          </a:p>
          <a:p>
            <a:pPr marL="0" indent="0">
              <a:buNone/>
            </a:pPr>
            <a:endParaRPr lang="de-DE" b="1" dirty="0" smtClean="0"/>
          </a:p>
          <a:p>
            <a:r>
              <a:rPr lang="de-DE" b="1" dirty="0"/>
              <a:t>SASE1 </a:t>
            </a:r>
            <a:r>
              <a:rPr lang="de-DE" b="1" dirty="0" err="1"/>
              <a:t>Readiness</a:t>
            </a:r>
            <a:r>
              <a:rPr lang="de-DE" b="1" dirty="0"/>
              <a:t> </a:t>
            </a:r>
            <a:r>
              <a:rPr lang="de-DE" b="1" dirty="0" err="1"/>
              <a:t>Dispatch</a:t>
            </a:r>
            <a:r>
              <a:rPr lang="de-DE" b="1" dirty="0"/>
              <a:t> </a:t>
            </a:r>
            <a:endParaRPr lang="de-DE" b="1" dirty="0" smtClean="0"/>
          </a:p>
          <a:p>
            <a:pPr lvl="1"/>
            <a:r>
              <a:rPr lang="de-DE" dirty="0" smtClean="0"/>
              <a:t>Mo</a:t>
            </a:r>
            <a:r>
              <a:rPr lang="de-DE" dirty="0"/>
              <a:t>, </a:t>
            </a:r>
            <a:r>
              <a:rPr lang="de-DE" dirty="0" err="1"/>
              <a:t>Wed</a:t>
            </a:r>
            <a:r>
              <a:rPr lang="de-DE" dirty="0"/>
              <a:t> 09:30 @ MCR </a:t>
            </a:r>
            <a:endParaRPr lang="de-DE" dirty="0" smtClean="0"/>
          </a:p>
          <a:p>
            <a:pPr lvl="1"/>
            <a:endParaRPr lang="de-DE" b="1" dirty="0"/>
          </a:p>
          <a:p>
            <a:r>
              <a:rPr lang="de-DE" dirty="0" smtClean="0"/>
              <a:t>16.6., 8:30: </a:t>
            </a:r>
            <a:r>
              <a:rPr lang="de-DE" b="1" dirty="0" smtClean="0"/>
              <a:t>Most </a:t>
            </a:r>
            <a:r>
              <a:rPr lang="de-DE" b="1" dirty="0" err="1" smtClean="0"/>
              <a:t>probably</a:t>
            </a:r>
            <a:r>
              <a:rPr lang="de-DE" b="1" dirty="0" smtClean="0"/>
              <a:t> </a:t>
            </a:r>
            <a:r>
              <a:rPr lang="de-DE" b="1" dirty="0" err="1" smtClean="0"/>
              <a:t>meeting</a:t>
            </a:r>
            <a:endParaRPr lang="de-DE" b="1" dirty="0"/>
          </a:p>
          <a:p>
            <a:r>
              <a:rPr lang="de-DE" dirty="0" smtClean="0"/>
              <a:t>16.6., </a:t>
            </a:r>
            <a:r>
              <a:rPr lang="de-DE" dirty="0"/>
              <a:t>9:00: </a:t>
            </a:r>
            <a:r>
              <a:rPr lang="de-DE" b="1" dirty="0"/>
              <a:t>SASE1 </a:t>
            </a:r>
            <a:r>
              <a:rPr lang="de-DE" b="1" dirty="0" err="1"/>
              <a:t>Readiness</a:t>
            </a:r>
            <a:endParaRPr lang="de-DE" b="1" dirty="0"/>
          </a:p>
          <a:p>
            <a:endParaRPr lang="de-DE" b="1" dirty="0" smtClean="0"/>
          </a:p>
          <a:p>
            <a:endParaRPr lang="de-DE" b="1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90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2908" y="1164908"/>
            <a:ext cx="8480107" cy="4932362"/>
          </a:xfrm>
        </p:spPr>
        <p:txBody>
          <a:bodyPr/>
          <a:lstStyle/>
          <a:p>
            <a:pPr>
              <a:lnSpc>
                <a:spcPts val="5000"/>
              </a:lnSpc>
            </a:pPr>
            <a:endParaRPr lang="de-DE" dirty="0" smtClean="0"/>
          </a:p>
          <a:p>
            <a:pPr>
              <a:lnSpc>
                <a:spcPts val="5000"/>
              </a:lnSpc>
            </a:pPr>
            <a:endParaRPr lang="de-DE" dirty="0" smtClean="0"/>
          </a:p>
          <a:p>
            <a:pPr>
              <a:lnSpc>
                <a:spcPts val="5000"/>
              </a:lnSpc>
            </a:pPr>
            <a:r>
              <a:rPr lang="de-DE" dirty="0" smtClean="0"/>
              <a:t>SASE1-3 Status Updates (G. </a:t>
            </a:r>
            <a:r>
              <a:rPr lang="de-DE" dirty="0" err="1" smtClean="0"/>
              <a:t>Wellenreuther</a:t>
            </a:r>
            <a:r>
              <a:rPr lang="de-DE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SASE1-3 </a:t>
            </a:r>
            <a:r>
              <a:rPr lang="de-DE" dirty="0" err="1"/>
              <a:t>status</a:t>
            </a:r>
            <a:r>
              <a:rPr lang="de-DE" dirty="0"/>
              <a:t> update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283609"/>
            <a:ext cx="4068445" cy="46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8620" y="1379220"/>
            <a:ext cx="40309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Summarize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most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recent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and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current</a:t>
            </a:r>
            <a:r>
              <a:rPr lang="de-DE" sz="2000" b="1" dirty="0" smtClean="0">
                <a:solidFill>
                  <a:schemeClr val="accent3"/>
                </a:solidFill>
              </a:rPr>
              <a:t> time-</a:t>
            </a:r>
            <a:r>
              <a:rPr lang="de-DE" sz="2000" b="1" dirty="0" err="1" smtClean="0">
                <a:solidFill>
                  <a:schemeClr val="accent3"/>
                </a:solidFill>
              </a:rPr>
              <a:t>critical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tasks</a:t>
            </a:r>
            <a:r>
              <a:rPr lang="de-DE" sz="2000" b="1" dirty="0" smtClean="0">
                <a:solidFill>
                  <a:schemeClr val="accent3"/>
                </a:solidFill>
              </a:rPr>
              <a:t> / </a:t>
            </a:r>
            <a:r>
              <a:rPr lang="de-DE" sz="2000" b="1" dirty="0" err="1" smtClean="0">
                <a:solidFill>
                  <a:schemeClr val="accent3"/>
                </a:solidFill>
              </a:rPr>
              <a:t>dates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for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each</a:t>
            </a:r>
            <a:r>
              <a:rPr lang="de-DE" sz="2000" dirty="0" smtClean="0">
                <a:solidFill>
                  <a:schemeClr val="accent3"/>
                </a:solidFill>
              </a:rPr>
              <a:t> SASE </a:t>
            </a:r>
            <a:r>
              <a:rPr lang="de-DE" sz="2000" dirty="0" err="1" smtClean="0">
                <a:solidFill>
                  <a:schemeClr val="accent3"/>
                </a:solidFill>
              </a:rPr>
              <a:t>individually</a:t>
            </a:r>
            <a:r>
              <a:rPr lang="de-DE" sz="2000" dirty="0" smtClean="0">
                <a:solidFill>
                  <a:schemeClr val="accent3"/>
                </a:solidFill>
              </a:rPr>
              <a:t>.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At least </a:t>
            </a:r>
            <a:r>
              <a:rPr lang="de-DE" sz="2000" dirty="0" err="1" smtClean="0">
                <a:solidFill>
                  <a:schemeClr val="accent3"/>
                </a:solidFill>
              </a:rPr>
              <a:t>weekly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updated</a:t>
            </a:r>
            <a:r>
              <a:rPr lang="de-DE" sz="2000" dirty="0" smtClean="0">
                <a:solidFill>
                  <a:schemeClr val="accent3"/>
                </a:solidFill>
              </a:rPr>
              <a:t>.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In </a:t>
            </a:r>
            <a:r>
              <a:rPr lang="de-DE" sz="2000" dirty="0" err="1" smtClean="0">
                <a:solidFill>
                  <a:schemeClr val="accent3"/>
                </a:solidFill>
              </a:rPr>
              <a:t>Alfresco</a:t>
            </a:r>
            <a:r>
              <a:rPr lang="de-DE" sz="2000" dirty="0" smtClean="0">
                <a:solidFill>
                  <a:schemeClr val="accent3"/>
                </a:solidFill>
              </a:rPr>
              <a:t>:</a:t>
            </a:r>
            <a:br>
              <a:rPr lang="de-DE" sz="2000" dirty="0" smtClean="0">
                <a:solidFill>
                  <a:schemeClr val="accent3"/>
                </a:solidFill>
              </a:rPr>
            </a:br>
            <a:r>
              <a:rPr lang="de-DE" sz="2000" dirty="0" err="1" smtClean="0">
                <a:solidFill>
                  <a:schemeClr val="accent3"/>
                </a:solidFill>
              </a:rPr>
              <a:t>Document</a:t>
            </a:r>
            <a:r>
              <a:rPr lang="de-DE" sz="2000" dirty="0" smtClean="0">
                <a:solidFill>
                  <a:schemeClr val="accent3"/>
                </a:solidFill>
              </a:rPr>
              <a:t> Library/</a:t>
            </a:r>
            <a:r>
              <a:rPr lang="de-DE" sz="2000" dirty="0" err="1" smtClean="0">
                <a:solidFill>
                  <a:schemeClr val="accent3"/>
                </a:solidFill>
              </a:rPr>
              <a:t>Planning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de-DE" sz="2000" dirty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hlinkClick r:id="rId3"/>
              </a:rPr>
              <a:t>SASE1 Status update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hlinkClick r:id="rId4"/>
              </a:rPr>
              <a:t>SASE2 Status update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hlinkClick r:id="rId5"/>
              </a:rPr>
              <a:t>SASE3 Status update</a:t>
            </a:r>
            <a:endParaRPr lang="de-DE" sz="2000" dirty="0" smtClean="0">
              <a:solidFill>
                <a:schemeClr val="accent3"/>
              </a:solidFill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4663440" y="5242560"/>
            <a:ext cx="1226820" cy="4876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8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SASE1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3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7.6.: FXE </a:t>
            </a:r>
            <a:r>
              <a:rPr lang="de-DE" dirty="0" err="1" smtClean="0"/>
              <a:t>instrument</a:t>
            </a:r>
            <a:r>
              <a:rPr lang="de-DE" dirty="0"/>
              <a:t> </a:t>
            </a:r>
            <a:r>
              <a:rPr lang="de-DE" dirty="0" err="1" smtClean="0"/>
              <a:t>hutch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getting</a:t>
            </a:r>
            <a:r>
              <a:rPr lang="de-DE" dirty="0" smtClean="0"/>
              <a:t> </a:t>
            </a:r>
            <a:r>
              <a:rPr lang="de-DE" dirty="0" err="1" smtClean="0"/>
              <a:t>filled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1" y="1196622"/>
            <a:ext cx="8931502" cy="502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71" y="3736622"/>
            <a:ext cx="1969048" cy="228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0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7.6.: </a:t>
            </a:r>
            <a:r>
              <a:rPr lang="de-DE" dirty="0" err="1" smtClean="0"/>
              <a:t>Cleaning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/>
              <a:t>SPB </a:t>
            </a:r>
            <a:r>
              <a:rPr lang="de-DE" dirty="0" err="1"/>
              <a:t>upstream</a:t>
            </a:r>
            <a:r>
              <a:rPr lang="de-DE" dirty="0"/>
              <a:t> </a:t>
            </a:r>
            <a:r>
              <a:rPr lang="de-DE" dirty="0" err="1"/>
              <a:t>interaction</a:t>
            </a:r>
            <a:r>
              <a:rPr lang="de-DE" dirty="0"/>
              <a:t> </a:t>
            </a:r>
            <a:r>
              <a:rPr lang="de-DE" dirty="0" err="1" smtClean="0"/>
              <a:t>chamber</a:t>
            </a:r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9" y="1301994"/>
            <a:ext cx="8489950" cy="477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4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Corroded</a:t>
            </a:r>
            <a:r>
              <a:rPr lang="de-DE" dirty="0" smtClean="0"/>
              <a:t> </a:t>
            </a:r>
            <a:r>
              <a:rPr lang="de-DE" dirty="0" err="1" smtClean="0"/>
              <a:t>connectors</a:t>
            </a:r>
            <a:r>
              <a:rPr lang="de-DE" dirty="0" smtClean="0"/>
              <a:t> / </a:t>
            </a:r>
            <a:r>
              <a:rPr lang="de-DE" dirty="0" err="1" smtClean="0"/>
              <a:t>cables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>
                <a:solidFill>
                  <a:srgbClr val="000000"/>
                </a:solidFill>
              </a:rPr>
              <a:t>3 </a:t>
            </a:r>
            <a:r>
              <a:rPr lang="de-DE" dirty="0" err="1">
                <a:solidFill>
                  <a:srgbClr val="000000"/>
                </a:solidFill>
              </a:rPr>
              <a:t>employees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from</a:t>
            </a:r>
            <a:r>
              <a:rPr lang="de-DE" dirty="0">
                <a:solidFill>
                  <a:srgbClr val="000000"/>
                </a:solidFill>
              </a:rPr>
              <a:t> JOWO </a:t>
            </a:r>
            <a:r>
              <a:rPr lang="de-DE" dirty="0" err="1">
                <a:solidFill>
                  <a:srgbClr val="000000"/>
                </a:solidFill>
              </a:rPr>
              <a:t>are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available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test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replace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connectors</a:t>
            </a:r>
            <a:r>
              <a:rPr lang="de-DE" dirty="0" smtClean="0">
                <a:solidFill>
                  <a:srgbClr val="000000"/>
                </a:solidFill>
              </a:rPr>
              <a:t> + </a:t>
            </a:r>
            <a:r>
              <a:rPr lang="de-DE" dirty="0" err="1" smtClean="0">
                <a:solidFill>
                  <a:srgbClr val="000000"/>
                </a:solidFill>
              </a:rPr>
              <a:t>cables</a:t>
            </a:r>
            <a:endParaRPr lang="de-DE" dirty="0" smtClean="0"/>
          </a:p>
          <a:p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connectors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in </a:t>
            </a:r>
            <a:br>
              <a:rPr lang="de-DE" dirty="0" smtClean="0"/>
            </a:b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but </a:t>
            </a:r>
            <a:r>
              <a:rPr lang="de-DE" dirty="0" err="1" smtClean="0"/>
              <a:t>appeared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intact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opened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err="1" smtClean="0">
                <a:sym typeface="Wingdings" panose="05000000000000000000" pitchFamily="2" charset="2"/>
              </a:rPr>
              <a:t>more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corrosion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than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hoped</a:t>
            </a:r>
            <a:r>
              <a:rPr lang="de-DE" dirty="0" smtClean="0">
                <a:sym typeface="Wingdings" panose="05000000000000000000" pitchFamily="2" charset="2"/>
              </a:rPr>
              <a:t>.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 ALL </a:t>
            </a:r>
            <a:r>
              <a:rPr lang="de-DE" dirty="0" err="1" smtClean="0">
                <a:sym typeface="Wingdings" panose="05000000000000000000" pitchFamily="2" charset="2"/>
              </a:rPr>
              <a:t>potentially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affected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connectors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will </a:t>
            </a:r>
            <a:r>
              <a:rPr lang="de-DE" dirty="0" err="1" smtClean="0">
                <a:sym typeface="Wingdings" panose="05000000000000000000" pitchFamily="2" charset="2"/>
              </a:rPr>
              <a:t>now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opened</a:t>
            </a:r>
            <a:r>
              <a:rPr lang="de-DE" dirty="0" smtClean="0">
                <a:sym typeface="Wingdings" panose="05000000000000000000" pitchFamily="2" charset="2"/>
              </a:rPr>
              <a:t>.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 40 </a:t>
            </a:r>
            <a:r>
              <a:rPr lang="de-DE" dirty="0" err="1" smtClean="0">
                <a:sym typeface="Wingdings" panose="05000000000000000000" pitchFamily="2" charset="2"/>
              </a:rPr>
              <a:t>connectors</a:t>
            </a:r>
            <a:r>
              <a:rPr lang="de-DE" dirty="0" smtClean="0">
                <a:sym typeface="Wingdings" panose="05000000000000000000" pitchFamily="2" charset="2"/>
              </a:rPr>
              <a:t> SPB-</a:t>
            </a:r>
            <a:r>
              <a:rPr lang="de-DE" dirty="0" err="1" smtClean="0">
                <a:sym typeface="Wingdings" panose="05000000000000000000" pitchFamily="2" charset="2"/>
              </a:rPr>
              <a:t>Optics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replaced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     + </a:t>
            </a:r>
            <a:r>
              <a:rPr lang="de-DE" dirty="0" err="1" smtClean="0">
                <a:sym typeface="Wingdings" panose="05000000000000000000" pitchFamily="2" charset="2"/>
              </a:rPr>
              <a:t>measured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until</a:t>
            </a:r>
            <a:r>
              <a:rPr lang="de-DE" dirty="0" smtClean="0">
                <a:sym typeface="Wingdings" panose="05000000000000000000" pitchFamily="2" charset="2"/>
              </a:rPr>
              <a:t> Mon.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 15 FXE CRL-</a:t>
            </a:r>
            <a:r>
              <a:rPr lang="de-DE" dirty="0" err="1" smtClean="0">
                <a:sym typeface="Wingdings" panose="05000000000000000000" pitchFamily="2" charset="2"/>
              </a:rPr>
              <a:t>cables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tested</a:t>
            </a:r>
            <a:r>
              <a:rPr lang="de-DE" dirty="0" smtClean="0">
                <a:sym typeface="Wingdings" panose="05000000000000000000" pitchFamily="2" charset="2"/>
              </a:rPr>
              <a:t>  okay</a:t>
            </a:r>
            <a:r>
              <a:rPr lang="de-DE" dirty="0">
                <a:sym typeface="Wingdings" panose="05000000000000000000" pitchFamily="2" charset="2"/>
              </a:rPr>
              <a:t/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err="1" smtClean="0">
                <a:sym typeface="Wingdings" panose="05000000000000000000" pitchFamily="2" charset="2"/>
              </a:rPr>
              <a:t>more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cables</a:t>
            </a:r>
            <a:r>
              <a:rPr lang="de-DE" dirty="0" smtClean="0">
                <a:sym typeface="Wingdings" panose="05000000000000000000" pitchFamily="2" charset="2"/>
              </a:rPr>
              <a:t> @ SPB + FXE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     </a:t>
            </a:r>
            <a:r>
              <a:rPr lang="de-DE" dirty="0" err="1" smtClean="0">
                <a:sym typeface="Wingdings" panose="05000000000000000000" pitchFamily="2" charset="2"/>
              </a:rPr>
              <a:t>tested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next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week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80" y="1146844"/>
            <a:ext cx="2872402" cy="229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80" y="3557771"/>
            <a:ext cx="2787581" cy="279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7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5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7.6.: SCS HQF-cover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reinstalled</a:t>
            </a:r>
            <a:endParaRPr lang="de-D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5" y="1275645"/>
            <a:ext cx="8830419" cy="496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2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european-xfel-gmbh_presentation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template-european-xfel-gmbh_presentation_test03</Template>
  <TotalTime>0</TotalTime>
  <Words>206</Words>
  <Application>Microsoft Office PowerPoint</Application>
  <PresentationFormat>Bildschirmpräsentation (4:3)</PresentationFormat>
  <Paragraphs>48</Paragraphs>
  <Slides>14</Slides>
  <Notes>0</Notes>
  <HiddenSlides>1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template-european-xfel-gmbh_presentation</vt:lpstr>
      <vt:lpstr>78th Section Coordination Meeting XHEXP1</vt:lpstr>
      <vt:lpstr>Agenda</vt:lpstr>
      <vt:lpstr>SASE1-3 status update</vt:lpstr>
      <vt:lpstr>SASE1</vt:lpstr>
      <vt:lpstr>7.6.: FXE instrument hutch is getting filled…</vt:lpstr>
      <vt:lpstr>7.6.: Cleaning the SPB upstream interaction chamber</vt:lpstr>
      <vt:lpstr>Corroded connectors / cables </vt:lpstr>
      <vt:lpstr>SASE3</vt:lpstr>
      <vt:lpstr>7.6.: SCS HQF-cover being reinstalled</vt:lpstr>
      <vt:lpstr>7.6.: Fa. Lien installing the door frames</vt:lpstr>
      <vt:lpstr>SASE2</vt:lpstr>
      <vt:lpstr>7.6.: MID HQF-cover being put back</vt:lpstr>
      <vt:lpstr>Regarding cancellation of Elektro Hartmann</vt:lpstr>
      <vt:lpstr>Upcoming Dates &amp; Meetings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Wellenreuther, Gerd</cp:lastModifiedBy>
  <cp:revision>600</cp:revision>
  <cp:lastPrinted>2008-09-01T15:04:16Z</cp:lastPrinted>
  <dcterms:created xsi:type="dcterms:W3CDTF">2012-08-22T09:26:39Z</dcterms:created>
  <dcterms:modified xsi:type="dcterms:W3CDTF">2017-06-09T06:23:25Z</dcterms:modified>
</cp:coreProperties>
</file>