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9" r:id="rId2"/>
    <p:sldId id="273" r:id="rId3"/>
    <p:sldId id="293" r:id="rId4"/>
    <p:sldId id="294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 showGuides="1">
      <p:cViewPr>
        <p:scale>
          <a:sx n="122" d="100"/>
          <a:sy n="122" d="100"/>
        </p:scale>
        <p:origin x="-96" y="-348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01" d="100"/>
          <a:sy n="101" d="100"/>
        </p:scale>
        <p:origin x="-35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08.06.2017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08.06.2017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dirty="0" smtClean="0"/>
              <a:t>Karabo Update 08.06.2017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3"/>
            <a:ext cx="10944224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Karabo Updates</a:t>
            </a:r>
            <a:r>
              <a:rPr lang="en-US" sz="900" baseline="0" dirty="0" smtClean="0"/>
              <a:t> …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CAS, SASE1 Meeting, 09.06.2017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Karabo Update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Control and Analysis Software Group (CAS)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Hamburg, 09.06.2017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Karabo 2.1.11 (May 19)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442" y="1991955"/>
            <a:ext cx="5667496" cy="3889375"/>
          </a:xfrm>
        </p:spPr>
        <p:txBody>
          <a:bodyPr/>
          <a:lstStyle/>
          <a:p>
            <a:r>
              <a:rPr lang="de-DE" sz="1200" dirty="0" smtClean="0"/>
              <a:t>Karabo GUI </a:t>
            </a:r>
            <a:r>
              <a:rPr lang="de-DE" sz="1200" dirty="0" err="1" smtClean="0"/>
              <a:t>Changelog</a:t>
            </a:r>
            <a:r>
              <a:rPr lang="de-DE" sz="1200" dirty="0" smtClean="0"/>
              <a:t>:</a:t>
            </a:r>
            <a:endParaRPr lang="de-DE" sz="1200" dirty="0"/>
          </a:p>
          <a:p>
            <a:pPr lvl="1"/>
            <a:r>
              <a:rPr lang="de-DE" sz="1200" dirty="0" err="1"/>
              <a:t>Improvement</a:t>
            </a:r>
            <a:r>
              <a:rPr lang="de-DE" sz="1200" dirty="0"/>
              <a:t>: </a:t>
            </a:r>
            <a:r>
              <a:rPr lang="de-DE" sz="1200" dirty="0" err="1"/>
              <a:t>Don't</a:t>
            </a:r>
            <a:r>
              <a:rPr lang="de-DE" sz="1200" dirty="0"/>
              <a:t> </a:t>
            </a:r>
            <a:r>
              <a:rPr lang="de-DE" sz="1200" dirty="0" err="1"/>
              <a:t>expand</a:t>
            </a:r>
            <a:r>
              <a:rPr lang="de-DE" sz="1200" dirty="0"/>
              <a:t> </a:t>
            </a:r>
            <a:r>
              <a:rPr lang="de-DE" sz="1200" dirty="0" err="1"/>
              <a:t>device</a:t>
            </a:r>
            <a:r>
              <a:rPr lang="de-DE" sz="1200" dirty="0"/>
              <a:t> </a:t>
            </a:r>
            <a:r>
              <a:rPr lang="de-DE" sz="1200" dirty="0" err="1"/>
              <a:t>instances</a:t>
            </a:r>
            <a:r>
              <a:rPr lang="de-DE" sz="1200" dirty="0"/>
              <a:t> in </a:t>
            </a:r>
            <a:r>
              <a:rPr lang="de-DE" sz="1200" dirty="0" err="1"/>
              <a:t>the</a:t>
            </a:r>
            <a:r>
              <a:rPr lang="de-DE" sz="1200" dirty="0"/>
              <a:t> </a:t>
            </a:r>
            <a:r>
              <a:rPr lang="de-DE" sz="1200" dirty="0" err="1"/>
              <a:t>project</a:t>
            </a:r>
            <a:r>
              <a:rPr lang="de-DE" sz="1200" dirty="0"/>
              <a:t> </a:t>
            </a:r>
            <a:r>
              <a:rPr lang="de-DE" sz="1200" dirty="0" err="1"/>
              <a:t>view</a:t>
            </a:r>
            <a:endParaRPr lang="de-DE" sz="1200" dirty="0"/>
          </a:p>
          <a:p>
            <a:pPr lvl="1"/>
            <a:r>
              <a:rPr lang="de-DE" sz="1200" dirty="0" err="1"/>
              <a:t>Improvement</a:t>
            </a:r>
            <a:r>
              <a:rPr lang="de-DE" sz="1200" dirty="0"/>
              <a:t>: Open </a:t>
            </a:r>
            <a:r>
              <a:rPr lang="de-DE" sz="1200" dirty="0" err="1"/>
              <a:t>project</a:t>
            </a:r>
            <a:r>
              <a:rPr lang="de-DE" sz="1200" dirty="0"/>
              <a:t> </a:t>
            </a:r>
            <a:r>
              <a:rPr lang="de-DE" sz="1200" dirty="0" err="1"/>
              <a:t>dialog</a:t>
            </a:r>
            <a:r>
              <a:rPr lang="de-DE" sz="1200" dirty="0"/>
              <a:t>: </a:t>
            </a:r>
            <a:r>
              <a:rPr lang="de-DE" sz="1200" dirty="0" err="1"/>
              <a:t>resize</a:t>
            </a:r>
            <a:r>
              <a:rPr lang="de-DE" sz="1200" dirty="0"/>
              <a:t> </a:t>
            </a:r>
            <a:r>
              <a:rPr lang="de-DE" sz="1200" dirty="0" err="1"/>
              <a:t>name</a:t>
            </a:r>
            <a:r>
              <a:rPr lang="de-DE" sz="1200" dirty="0"/>
              <a:t> </a:t>
            </a:r>
            <a:r>
              <a:rPr lang="de-DE" sz="1200" dirty="0" err="1"/>
              <a:t>column</a:t>
            </a:r>
            <a:r>
              <a:rPr lang="de-DE" sz="1200" dirty="0"/>
              <a:t> </a:t>
            </a:r>
            <a:r>
              <a:rPr lang="de-DE" sz="1200" dirty="0" err="1"/>
              <a:t>to</a:t>
            </a:r>
            <a:r>
              <a:rPr lang="de-DE" sz="1200" dirty="0"/>
              <a:t> </a:t>
            </a:r>
            <a:r>
              <a:rPr lang="de-DE" sz="1200" dirty="0" err="1"/>
              <a:t>content</a:t>
            </a:r>
            <a:endParaRPr lang="de-DE" sz="1200" dirty="0"/>
          </a:p>
          <a:p>
            <a:pPr lvl="1"/>
            <a:r>
              <a:rPr lang="de-DE" sz="1200" dirty="0" err="1"/>
              <a:t>Improvement</a:t>
            </a:r>
            <a:r>
              <a:rPr lang="de-DE" sz="1200" dirty="0"/>
              <a:t>: New </a:t>
            </a:r>
            <a:r>
              <a:rPr lang="de-DE" sz="1200" dirty="0" err="1"/>
              <a:t>monitoring</a:t>
            </a:r>
            <a:r>
              <a:rPr lang="de-DE" sz="1200" dirty="0"/>
              <a:t> </a:t>
            </a:r>
            <a:r>
              <a:rPr lang="de-DE" sz="1200" dirty="0" err="1"/>
              <a:t>diamond</a:t>
            </a:r>
            <a:r>
              <a:rPr lang="de-DE" sz="1200" dirty="0"/>
              <a:t> </a:t>
            </a:r>
            <a:r>
              <a:rPr lang="de-DE" sz="1200" dirty="0" err="1"/>
              <a:t>icon</a:t>
            </a:r>
            <a:r>
              <a:rPr lang="de-DE" sz="1200" dirty="0"/>
              <a:t> for </a:t>
            </a:r>
            <a:r>
              <a:rPr lang="de-DE" sz="1200" dirty="0" err="1"/>
              <a:t>devices</a:t>
            </a:r>
            <a:endParaRPr lang="de-DE" sz="1200" dirty="0"/>
          </a:p>
          <a:p>
            <a:pPr lvl="1"/>
            <a:r>
              <a:rPr lang="de-DE" sz="1200" dirty="0" err="1"/>
              <a:t>Improvement</a:t>
            </a:r>
            <a:r>
              <a:rPr lang="de-DE" sz="1200" dirty="0"/>
              <a:t>: Display </a:t>
            </a:r>
            <a:r>
              <a:rPr lang="de-DE" sz="1200" dirty="0" err="1"/>
              <a:t>alarm</a:t>
            </a:r>
            <a:r>
              <a:rPr lang="de-DE" sz="1200" dirty="0"/>
              <a:t> </a:t>
            </a:r>
            <a:r>
              <a:rPr lang="de-DE" sz="1200" dirty="0" err="1"/>
              <a:t>bounds</a:t>
            </a:r>
            <a:r>
              <a:rPr lang="de-DE" sz="1200" dirty="0"/>
              <a:t> in </a:t>
            </a:r>
            <a:r>
              <a:rPr lang="de-DE" sz="1200" dirty="0" err="1"/>
              <a:t>device</a:t>
            </a:r>
            <a:r>
              <a:rPr lang="de-DE" sz="1200" dirty="0"/>
              <a:t> </a:t>
            </a:r>
            <a:r>
              <a:rPr lang="de-DE" sz="1200" dirty="0" err="1"/>
              <a:t>property</a:t>
            </a:r>
            <a:r>
              <a:rPr lang="de-DE" sz="1200" dirty="0"/>
              <a:t> </a:t>
            </a:r>
            <a:r>
              <a:rPr lang="de-DE" sz="1200" dirty="0" err="1"/>
              <a:t>info</a:t>
            </a:r>
            <a:r>
              <a:rPr lang="de-DE" sz="1200" dirty="0"/>
              <a:t> </a:t>
            </a:r>
            <a:r>
              <a:rPr lang="de-DE" sz="1200" dirty="0" err="1"/>
              <a:t>windows</a:t>
            </a:r>
            <a:endParaRPr lang="de-DE" sz="1200" dirty="0"/>
          </a:p>
          <a:p>
            <a:pPr lvl="1"/>
            <a:r>
              <a:rPr lang="de-DE" sz="1200" dirty="0" err="1"/>
              <a:t>Improvement</a:t>
            </a:r>
            <a:r>
              <a:rPr lang="de-DE" sz="1200" dirty="0"/>
              <a:t>: Show </a:t>
            </a:r>
            <a:r>
              <a:rPr lang="de-DE" sz="1200" dirty="0" err="1"/>
              <a:t>alarm</a:t>
            </a:r>
            <a:r>
              <a:rPr lang="de-DE" sz="1200" dirty="0"/>
              <a:t>/warn </a:t>
            </a:r>
            <a:r>
              <a:rPr lang="de-DE" sz="1200" dirty="0" err="1"/>
              <a:t>icons</a:t>
            </a:r>
            <a:r>
              <a:rPr lang="de-DE" sz="1200" dirty="0"/>
              <a:t> in </a:t>
            </a:r>
            <a:r>
              <a:rPr lang="de-DE" sz="1200" dirty="0" err="1"/>
              <a:t>alarm</a:t>
            </a:r>
            <a:r>
              <a:rPr lang="de-DE" sz="1200" dirty="0"/>
              <a:t> </a:t>
            </a:r>
            <a:r>
              <a:rPr lang="de-DE" sz="1200" dirty="0" err="1"/>
              <a:t>panel</a:t>
            </a:r>
            <a:endParaRPr lang="de-DE" sz="1200" dirty="0"/>
          </a:p>
          <a:p>
            <a:pPr lvl="1"/>
            <a:r>
              <a:rPr lang="de-DE" sz="1200" dirty="0" err="1"/>
              <a:t>Improvement</a:t>
            </a:r>
            <a:r>
              <a:rPr lang="de-DE" sz="1200" dirty="0"/>
              <a:t>: </a:t>
            </a:r>
            <a:r>
              <a:rPr lang="de-DE" sz="1200" dirty="0" err="1"/>
              <a:t>Better</a:t>
            </a:r>
            <a:r>
              <a:rPr lang="de-DE" sz="1200" dirty="0"/>
              <a:t> </a:t>
            </a:r>
            <a:r>
              <a:rPr lang="de-DE" sz="1200" dirty="0" err="1"/>
              <a:t>sparklines</a:t>
            </a:r>
            <a:endParaRPr lang="de-DE" sz="1200" dirty="0"/>
          </a:p>
          <a:p>
            <a:pPr lvl="1"/>
            <a:r>
              <a:rPr lang="de-DE" sz="1200" dirty="0"/>
              <a:t>FIX: Show a </a:t>
            </a:r>
            <a:r>
              <a:rPr lang="de-DE" sz="1200" dirty="0" err="1"/>
              <a:t>correct</a:t>
            </a:r>
            <a:r>
              <a:rPr lang="de-DE" sz="1200" dirty="0"/>
              <a:t> </a:t>
            </a:r>
            <a:r>
              <a:rPr lang="de-DE" sz="1200" dirty="0" err="1"/>
              <a:t>error</a:t>
            </a:r>
            <a:r>
              <a:rPr lang="de-DE" sz="1200" dirty="0"/>
              <a:t> </a:t>
            </a:r>
            <a:r>
              <a:rPr lang="de-DE" sz="1200" dirty="0" err="1"/>
              <a:t>when</a:t>
            </a:r>
            <a:r>
              <a:rPr lang="de-DE" sz="1200" dirty="0"/>
              <a:t> </a:t>
            </a:r>
            <a:r>
              <a:rPr lang="de-DE" sz="1200" dirty="0" err="1"/>
              <a:t>the</a:t>
            </a:r>
            <a:r>
              <a:rPr lang="de-DE" sz="1200" dirty="0"/>
              <a:t> Project </a:t>
            </a:r>
            <a:r>
              <a:rPr lang="de-DE" sz="1200" dirty="0" err="1"/>
              <a:t>manager</a:t>
            </a:r>
            <a:r>
              <a:rPr lang="de-DE" sz="1200" dirty="0"/>
              <a:t> </a:t>
            </a:r>
            <a:r>
              <a:rPr lang="de-DE" sz="1200" dirty="0" err="1"/>
              <a:t>is</a:t>
            </a:r>
            <a:r>
              <a:rPr lang="de-DE" sz="1200" dirty="0"/>
              <a:t> </a:t>
            </a:r>
            <a:r>
              <a:rPr lang="de-DE" sz="1200" dirty="0" err="1"/>
              <a:t>dead</a:t>
            </a:r>
            <a:endParaRPr lang="de-DE" sz="1200" dirty="0"/>
          </a:p>
          <a:p>
            <a:pPr lvl="1"/>
            <a:r>
              <a:rPr lang="de-DE" sz="1200" dirty="0"/>
              <a:t>FIX: </a:t>
            </a:r>
            <a:r>
              <a:rPr lang="de-DE" sz="1200" dirty="0" err="1"/>
              <a:t>Configuration</a:t>
            </a:r>
            <a:r>
              <a:rPr lang="de-DE" sz="1200" dirty="0"/>
              <a:t> </a:t>
            </a:r>
            <a:r>
              <a:rPr lang="de-DE" sz="1200" dirty="0" err="1"/>
              <a:t>panel</a:t>
            </a:r>
            <a:r>
              <a:rPr lang="de-DE" sz="1200" dirty="0"/>
              <a:t> </a:t>
            </a:r>
            <a:r>
              <a:rPr lang="de-DE" sz="1200" dirty="0" err="1"/>
              <a:t>problem</a:t>
            </a:r>
            <a:endParaRPr lang="de-DE" sz="1200" dirty="0"/>
          </a:p>
          <a:p>
            <a:pPr lvl="1"/>
            <a:r>
              <a:rPr lang="de-DE" sz="1200" b="1" dirty="0">
                <a:solidFill>
                  <a:srgbClr val="FF0000"/>
                </a:solidFill>
              </a:rPr>
              <a:t>FIX: </a:t>
            </a:r>
            <a:r>
              <a:rPr lang="de-DE" sz="1200" b="1" dirty="0" err="1">
                <a:solidFill>
                  <a:srgbClr val="FF0000"/>
                </a:solidFill>
              </a:rPr>
              <a:t>Don't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sleep</a:t>
            </a:r>
            <a:r>
              <a:rPr lang="de-DE" sz="1200" b="1" dirty="0">
                <a:solidFill>
                  <a:srgbClr val="FF0000"/>
                </a:solidFill>
              </a:rPr>
              <a:t>() in </a:t>
            </a:r>
            <a:r>
              <a:rPr lang="de-DE" sz="1200" b="1" dirty="0" err="1">
                <a:solidFill>
                  <a:srgbClr val="FF0000"/>
                </a:solidFill>
              </a:rPr>
              <a:t>the</a:t>
            </a:r>
            <a:r>
              <a:rPr lang="de-DE" sz="1200" b="1" dirty="0">
                <a:solidFill>
                  <a:srgbClr val="FF0000"/>
                </a:solidFill>
              </a:rPr>
              <a:t> GUI Server </a:t>
            </a:r>
            <a:r>
              <a:rPr lang="de-DE" sz="1200" b="1" dirty="0" err="1">
                <a:solidFill>
                  <a:srgbClr val="FF0000"/>
                </a:solidFill>
              </a:rPr>
              <a:t>when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instantiating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devices</a:t>
            </a:r>
            <a:endParaRPr lang="de-DE" sz="1200" b="1" dirty="0">
              <a:solidFill>
                <a:srgbClr val="FF0000"/>
              </a:solidFill>
            </a:endParaRPr>
          </a:p>
          <a:p>
            <a:pPr lvl="1"/>
            <a:r>
              <a:rPr lang="de-DE" sz="1200" dirty="0"/>
              <a:t>FIX: Show </a:t>
            </a:r>
            <a:r>
              <a:rPr lang="de-DE" sz="1200" dirty="0" err="1"/>
              <a:t>current</a:t>
            </a:r>
            <a:r>
              <a:rPr lang="de-DE" sz="1200" dirty="0"/>
              <a:t> </a:t>
            </a:r>
            <a:r>
              <a:rPr lang="de-DE" sz="1200" dirty="0" err="1"/>
              <a:t>alarms</a:t>
            </a:r>
            <a:r>
              <a:rPr lang="de-DE" sz="1200" dirty="0"/>
              <a:t> after (</a:t>
            </a:r>
            <a:r>
              <a:rPr lang="de-DE" sz="1200" dirty="0" err="1"/>
              <a:t>re</a:t>
            </a:r>
            <a:r>
              <a:rPr lang="de-DE" sz="1200" dirty="0"/>
              <a:t>-)</a:t>
            </a:r>
            <a:r>
              <a:rPr lang="de-DE" sz="1200" dirty="0" err="1"/>
              <a:t>connecting</a:t>
            </a:r>
            <a:r>
              <a:rPr lang="de-DE" sz="1200" dirty="0"/>
              <a:t> </a:t>
            </a:r>
            <a:r>
              <a:rPr lang="de-DE" sz="1200" dirty="0" err="1"/>
              <a:t>to</a:t>
            </a:r>
            <a:r>
              <a:rPr lang="de-DE" sz="1200" dirty="0"/>
              <a:t> GUI </a:t>
            </a:r>
            <a:r>
              <a:rPr lang="de-DE" sz="1200" dirty="0" err="1"/>
              <a:t>server</a:t>
            </a:r>
            <a:endParaRPr lang="de-DE" sz="1200" dirty="0"/>
          </a:p>
          <a:p>
            <a:pPr lvl="1"/>
            <a:r>
              <a:rPr lang="de-DE" sz="1200" dirty="0"/>
              <a:t>API: </a:t>
            </a:r>
            <a:r>
              <a:rPr lang="de-DE" sz="1200" dirty="0" err="1"/>
              <a:t>Ease</a:t>
            </a:r>
            <a:r>
              <a:rPr lang="de-DE" sz="1200" dirty="0"/>
              <a:t> </a:t>
            </a:r>
            <a:r>
              <a:rPr lang="de-DE" sz="1200" dirty="0" err="1"/>
              <a:t>programmatic</a:t>
            </a:r>
            <a:r>
              <a:rPr lang="de-DE" sz="1200" dirty="0"/>
              <a:t> </a:t>
            </a:r>
            <a:r>
              <a:rPr lang="de-DE" sz="1200" dirty="0" err="1"/>
              <a:t>scene</a:t>
            </a:r>
            <a:r>
              <a:rPr lang="de-DE" sz="1200" dirty="0"/>
              <a:t> </a:t>
            </a:r>
            <a:r>
              <a:rPr lang="de-DE" sz="1200" dirty="0" err="1" smtClean="0"/>
              <a:t>generation</a:t>
            </a:r>
            <a:r>
              <a:rPr lang="de-DE" sz="1200" dirty="0" smtClean="0"/>
              <a:t> (</a:t>
            </a:r>
            <a:r>
              <a:rPr lang="de-DE" sz="1200" dirty="0" err="1" smtClean="0"/>
              <a:t>building</a:t>
            </a:r>
            <a:r>
              <a:rPr lang="de-DE" sz="1200" dirty="0" smtClean="0"/>
              <a:t> </a:t>
            </a:r>
            <a:r>
              <a:rPr lang="de-DE" sz="1200" dirty="0" err="1" smtClean="0"/>
              <a:t>scenes</a:t>
            </a:r>
            <a:r>
              <a:rPr lang="de-DE" sz="1200" dirty="0" smtClean="0"/>
              <a:t>)</a:t>
            </a:r>
            <a:endParaRPr lang="de-DE" sz="1200" dirty="0"/>
          </a:p>
          <a:p>
            <a:r>
              <a:rPr lang="de-DE" sz="1200" dirty="0" smtClean="0"/>
              <a:t>DEV </a:t>
            </a:r>
            <a:r>
              <a:rPr lang="de-DE" sz="1200" dirty="0" err="1" smtClean="0"/>
              <a:t>Changelog</a:t>
            </a:r>
            <a:r>
              <a:rPr lang="de-DE" sz="1200" dirty="0" smtClean="0"/>
              <a:t>:  </a:t>
            </a:r>
          </a:p>
          <a:p>
            <a:pPr lvl="1"/>
            <a:r>
              <a:rPr lang="de-DE" sz="1200" dirty="0" smtClean="0"/>
              <a:t>Add </a:t>
            </a:r>
            <a:r>
              <a:rPr lang="de-DE" sz="1200" dirty="0" err="1"/>
              <a:t>telemetry</a:t>
            </a:r>
            <a:r>
              <a:rPr lang="de-DE" sz="1200" dirty="0"/>
              <a:t> </a:t>
            </a:r>
            <a:r>
              <a:rPr lang="de-DE" sz="1200" dirty="0" err="1"/>
              <a:t>to</a:t>
            </a:r>
            <a:r>
              <a:rPr lang="de-DE" sz="1200" dirty="0"/>
              <a:t> </a:t>
            </a:r>
            <a:r>
              <a:rPr lang="de-DE" sz="1200" dirty="0" err="1"/>
              <a:t>the</a:t>
            </a:r>
            <a:r>
              <a:rPr lang="de-DE" sz="1200" dirty="0"/>
              <a:t> GUI </a:t>
            </a:r>
            <a:r>
              <a:rPr lang="de-DE" sz="1200" dirty="0" err="1" smtClean="0"/>
              <a:t>server</a:t>
            </a:r>
            <a:r>
              <a:rPr lang="de-DE" sz="1200" dirty="0" smtClean="0"/>
              <a:t> (</a:t>
            </a:r>
            <a:r>
              <a:rPr lang="de-DE" sz="1200" dirty="0" err="1" smtClean="0"/>
              <a:t>debug</a:t>
            </a:r>
            <a:r>
              <a:rPr lang="de-DE" sz="1200" dirty="0" smtClean="0"/>
              <a:t> </a:t>
            </a:r>
            <a:r>
              <a:rPr lang="de-DE" sz="1200" dirty="0" err="1" smtClean="0"/>
              <a:t>tool</a:t>
            </a:r>
            <a:r>
              <a:rPr lang="de-DE" sz="1200" dirty="0" smtClean="0"/>
              <a:t>)</a:t>
            </a:r>
            <a:endParaRPr lang="de-DE" sz="1200" dirty="0"/>
          </a:p>
          <a:p>
            <a:pPr lvl="1"/>
            <a:r>
              <a:rPr lang="de-DE" sz="1200" dirty="0" smtClean="0"/>
              <a:t>Add </a:t>
            </a:r>
            <a:r>
              <a:rPr lang="de-DE" sz="1200" dirty="0" err="1"/>
              <a:t>support</a:t>
            </a:r>
            <a:r>
              <a:rPr lang="de-DE" sz="1200" dirty="0"/>
              <a:t> for </a:t>
            </a:r>
            <a:r>
              <a:rPr lang="de-DE" sz="1200" dirty="0" err="1"/>
              <a:t>calling</a:t>
            </a:r>
            <a:r>
              <a:rPr lang="de-DE" sz="1200" dirty="0"/>
              <a:t> </a:t>
            </a:r>
            <a:r>
              <a:rPr lang="de-DE" sz="1200" dirty="0" err="1"/>
              <a:t>arbitrary</a:t>
            </a:r>
            <a:r>
              <a:rPr lang="de-DE" sz="1200" dirty="0"/>
              <a:t> </a:t>
            </a:r>
            <a:r>
              <a:rPr lang="de-DE" sz="1200" dirty="0" err="1"/>
              <a:t>device</a:t>
            </a:r>
            <a:r>
              <a:rPr lang="de-DE" sz="1200" dirty="0"/>
              <a:t> </a:t>
            </a:r>
            <a:r>
              <a:rPr lang="de-DE" sz="1200" dirty="0" err="1" smtClean="0"/>
              <a:t>slots</a:t>
            </a:r>
          </a:p>
          <a:p>
            <a:pPr marL="0" indent="0">
              <a:buNone/>
            </a:pPr>
            <a:endParaRPr lang="en-GB" sz="12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32768" y="2007586"/>
            <a:ext cx="5667496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 err="1" smtClean="0"/>
              <a:t>Middlelayer</a:t>
            </a:r>
            <a:r>
              <a:rPr lang="de-DE" sz="1200" dirty="0" smtClean="0"/>
              <a:t>:</a:t>
            </a:r>
          </a:p>
          <a:p>
            <a:pPr lvl="1"/>
            <a:r>
              <a:rPr lang="de-DE" sz="1200" dirty="0" smtClean="0"/>
              <a:t>FIX: </a:t>
            </a:r>
            <a:r>
              <a:rPr lang="de-DE" sz="1200" dirty="0" err="1" smtClean="0"/>
              <a:t>add</a:t>
            </a:r>
            <a:r>
              <a:rPr lang="de-DE" sz="1200" dirty="0" smtClean="0"/>
              <a:t> a </a:t>
            </a:r>
            <a:r>
              <a:rPr lang="de-DE" sz="1200" dirty="0" err="1" smtClean="0"/>
              <a:t>globalAlarmCondition</a:t>
            </a:r>
            <a:r>
              <a:rPr lang="de-DE" sz="1200" dirty="0" smtClean="0"/>
              <a:t> </a:t>
            </a:r>
            <a:r>
              <a:rPr lang="de-DE" sz="1200" dirty="0" err="1" smtClean="0"/>
              <a:t>to</a:t>
            </a:r>
            <a:r>
              <a:rPr lang="de-DE" sz="1200" dirty="0" smtClean="0"/>
              <a:t> all </a:t>
            </a:r>
            <a:r>
              <a:rPr lang="de-DE" sz="1200" dirty="0" err="1" smtClean="0"/>
              <a:t>devices</a:t>
            </a:r>
            <a:endParaRPr lang="de-DE" sz="1200" dirty="0" smtClean="0"/>
          </a:p>
          <a:p>
            <a:pPr lvl="1"/>
            <a:r>
              <a:rPr lang="de-DE" sz="1200" dirty="0" smtClean="0"/>
              <a:t>FIX: </a:t>
            </a:r>
            <a:r>
              <a:rPr lang="de-DE" sz="1200" dirty="0" err="1" smtClean="0"/>
              <a:t>default</a:t>
            </a:r>
            <a:r>
              <a:rPr lang="de-DE" sz="1200" dirty="0" smtClean="0"/>
              <a:t> </a:t>
            </a:r>
            <a:r>
              <a:rPr lang="de-DE" sz="1200" dirty="0" err="1" smtClean="0"/>
              <a:t>logging</a:t>
            </a:r>
            <a:r>
              <a:rPr lang="de-DE" sz="1200" dirty="0" smtClean="0"/>
              <a:t> </a:t>
            </a:r>
            <a:r>
              <a:rPr lang="de-DE" sz="1200" dirty="0" err="1" smtClean="0"/>
              <a:t>level</a:t>
            </a:r>
            <a:r>
              <a:rPr lang="de-DE" sz="1200" dirty="0" smtClean="0"/>
              <a:t> (</a:t>
            </a:r>
            <a:r>
              <a:rPr lang="de-DE" sz="1200" dirty="0" err="1" smtClean="0"/>
              <a:t>before</a:t>
            </a:r>
            <a:r>
              <a:rPr lang="de-DE" sz="1200" dirty="0" smtClean="0"/>
              <a:t>, </a:t>
            </a:r>
            <a:r>
              <a:rPr lang="de-DE" sz="1200" dirty="0" err="1" smtClean="0"/>
              <a:t>no</a:t>
            </a:r>
            <a:r>
              <a:rPr lang="de-DE" sz="1200" dirty="0" smtClean="0"/>
              <a:t> </a:t>
            </a:r>
            <a:r>
              <a:rPr lang="de-DE" sz="1200" dirty="0" err="1" smtClean="0"/>
              <a:t>logging</a:t>
            </a:r>
            <a:r>
              <a:rPr lang="de-DE" sz="1200" dirty="0" smtClean="0"/>
              <a:t> was </a:t>
            </a:r>
            <a:r>
              <a:rPr lang="de-DE" sz="1200" dirty="0" err="1" smtClean="0"/>
              <a:t>done</a:t>
            </a:r>
            <a:r>
              <a:rPr lang="de-DE" sz="1200" dirty="0" smtClean="0"/>
              <a:t>)</a:t>
            </a:r>
          </a:p>
          <a:p>
            <a:pPr lvl="1"/>
            <a:r>
              <a:rPr lang="de-DE" sz="1200" dirty="0" smtClean="0"/>
              <a:t>FIX: </a:t>
            </a:r>
            <a:r>
              <a:rPr lang="de-DE" sz="1200" dirty="0" err="1" smtClean="0"/>
              <a:t>suspend</a:t>
            </a:r>
            <a:r>
              <a:rPr lang="de-DE" sz="1200" dirty="0" smtClean="0"/>
              <a:t> </a:t>
            </a:r>
            <a:r>
              <a:rPr lang="de-DE" sz="1200" dirty="0" err="1" smtClean="0"/>
              <a:t>task</a:t>
            </a:r>
            <a:r>
              <a:rPr lang="de-DE" sz="1200" dirty="0" smtClean="0"/>
              <a:t> </a:t>
            </a:r>
            <a:r>
              <a:rPr lang="de-DE" sz="1200" dirty="0" err="1" smtClean="0"/>
              <a:t>once</a:t>
            </a:r>
            <a:r>
              <a:rPr lang="de-DE" sz="1200" dirty="0" smtClean="0"/>
              <a:t> for </a:t>
            </a:r>
            <a:r>
              <a:rPr lang="de-DE" sz="1200" dirty="0" err="1" smtClean="0"/>
              <a:t>waituntil</a:t>
            </a:r>
            <a:endParaRPr lang="de-DE" sz="1200" dirty="0" smtClean="0"/>
          </a:p>
          <a:p>
            <a:pPr lvl="1"/>
            <a:r>
              <a:rPr lang="de-DE" sz="1200" dirty="0" smtClean="0"/>
              <a:t>FIX: </a:t>
            </a:r>
            <a:r>
              <a:rPr lang="de-DE" sz="1200" dirty="0" err="1" smtClean="0"/>
              <a:t>quit</a:t>
            </a:r>
            <a:r>
              <a:rPr lang="de-DE" sz="1200" dirty="0" smtClean="0"/>
              <a:t> </a:t>
            </a:r>
            <a:r>
              <a:rPr lang="de-DE" sz="1200" dirty="0" err="1" smtClean="0"/>
              <a:t>middlelayer</a:t>
            </a:r>
            <a:r>
              <a:rPr lang="de-DE" sz="1200" dirty="0" smtClean="0"/>
              <a:t> </a:t>
            </a:r>
            <a:r>
              <a:rPr lang="de-DE" sz="1200" dirty="0" err="1" smtClean="0"/>
              <a:t>server</a:t>
            </a:r>
            <a:r>
              <a:rPr lang="de-DE" sz="1200" dirty="0" smtClean="0"/>
              <a:t> </a:t>
            </a:r>
            <a:r>
              <a:rPr lang="de-DE" sz="1200" dirty="0" err="1" smtClean="0"/>
              <a:t>gracefully</a:t>
            </a:r>
            <a:r>
              <a:rPr lang="de-DE" sz="1200" dirty="0" smtClean="0"/>
              <a:t> on SIGTERM</a:t>
            </a:r>
          </a:p>
          <a:p>
            <a:r>
              <a:rPr lang="de-DE" sz="1200" dirty="0" smtClean="0"/>
              <a:t>Framework:</a:t>
            </a:r>
          </a:p>
          <a:p>
            <a:pPr lvl="1"/>
            <a:r>
              <a:rPr lang="de-DE" sz="1200" dirty="0" err="1" smtClean="0"/>
              <a:t>Improvement</a:t>
            </a:r>
            <a:r>
              <a:rPr lang="de-DE" sz="1200" dirty="0" smtClean="0"/>
              <a:t>: </a:t>
            </a:r>
            <a:r>
              <a:rPr lang="de-DE" sz="1200" dirty="0" err="1" smtClean="0"/>
              <a:t>Raise</a:t>
            </a:r>
            <a:r>
              <a:rPr lang="de-DE" sz="1200" dirty="0" smtClean="0"/>
              <a:t> </a:t>
            </a:r>
            <a:r>
              <a:rPr lang="de-DE" sz="1200" dirty="0" err="1" smtClean="0"/>
              <a:t>alarm</a:t>
            </a:r>
            <a:r>
              <a:rPr lang="de-DE" sz="1200" dirty="0" smtClean="0"/>
              <a:t> </a:t>
            </a:r>
            <a:r>
              <a:rPr lang="de-DE" sz="1200" dirty="0" err="1" smtClean="0"/>
              <a:t>if</a:t>
            </a:r>
            <a:r>
              <a:rPr lang="de-DE" sz="1200" dirty="0" smtClean="0"/>
              <a:t> </a:t>
            </a:r>
            <a:r>
              <a:rPr lang="de-DE" sz="1200" dirty="0" err="1" smtClean="0"/>
              <a:t>error</a:t>
            </a:r>
            <a:r>
              <a:rPr lang="de-DE" sz="1200" dirty="0" smtClean="0"/>
              <a:t> </a:t>
            </a:r>
            <a:r>
              <a:rPr lang="de-DE" sz="1200" dirty="0" err="1" smtClean="0"/>
              <a:t>occurred</a:t>
            </a:r>
            <a:r>
              <a:rPr lang="de-DE" sz="1200" dirty="0" smtClean="0"/>
              <a:t> </a:t>
            </a:r>
            <a:r>
              <a:rPr lang="de-DE" sz="1200" dirty="0" err="1" smtClean="0"/>
              <a:t>when</a:t>
            </a:r>
            <a:r>
              <a:rPr lang="de-DE" sz="1200" dirty="0" smtClean="0"/>
              <a:t> </a:t>
            </a:r>
            <a:r>
              <a:rPr lang="de-DE" sz="1200" dirty="0" err="1" smtClean="0"/>
              <a:t>reading</a:t>
            </a:r>
            <a:r>
              <a:rPr lang="de-DE" sz="1200" dirty="0" smtClean="0"/>
              <a:t> </a:t>
            </a:r>
            <a:r>
              <a:rPr lang="de-DE" sz="1200" dirty="0" err="1" smtClean="0"/>
              <a:t>from</a:t>
            </a:r>
            <a:r>
              <a:rPr lang="de-DE" sz="1200" dirty="0" smtClean="0"/>
              <a:t> </a:t>
            </a:r>
            <a:r>
              <a:rPr lang="de-DE" sz="1200" dirty="0" err="1" smtClean="0"/>
              <a:t>broker</a:t>
            </a:r>
            <a:r>
              <a:rPr lang="de-DE" sz="1200" dirty="0" smtClean="0"/>
              <a:t> (C++ and </a:t>
            </a:r>
            <a:r>
              <a:rPr lang="de-DE" sz="1200" dirty="0" err="1" smtClean="0"/>
              <a:t>bound</a:t>
            </a:r>
            <a:r>
              <a:rPr lang="de-DE" sz="1200" dirty="0" smtClean="0"/>
              <a:t> </a:t>
            </a:r>
            <a:r>
              <a:rPr lang="de-DE" sz="1200" dirty="0" err="1" smtClean="0"/>
              <a:t>devices</a:t>
            </a:r>
            <a:r>
              <a:rPr lang="de-DE" sz="1200" dirty="0" smtClean="0"/>
              <a:t>)</a:t>
            </a:r>
          </a:p>
          <a:p>
            <a:pPr lvl="1"/>
            <a:r>
              <a:rPr lang="de-DE" sz="1400" b="1" dirty="0" smtClean="0">
                <a:solidFill>
                  <a:srgbClr val="FF0000"/>
                </a:solidFill>
              </a:rPr>
              <a:t>FIX: Fix </a:t>
            </a:r>
            <a:r>
              <a:rPr lang="de-DE" sz="1400" b="1" dirty="0" err="1" smtClean="0">
                <a:solidFill>
                  <a:srgbClr val="FF0000"/>
                </a:solidFill>
              </a:rPr>
              <a:t>slow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reading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from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broker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by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avoiding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strands</a:t>
            </a:r>
            <a:r>
              <a:rPr lang="de-DE" sz="1400" b="1" dirty="0" smtClean="0">
                <a:solidFill>
                  <a:srgbClr val="FF0000"/>
                </a:solidFill>
              </a:rPr>
              <a:t> for </a:t>
            </a:r>
            <a:r>
              <a:rPr lang="de-DE" sz="1400" b="1" dirty="0" err="1" smtClean="0">
                <a:solidFill>
                  <a:srgbClr val="FF0000"/>
                </a:solidFill>
              </a:rPr>
              <a:t>blocking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calls</a:t>
            </a:r>
            <a:r>
              <a:rPr lang="de-DE" sz="1400" b="1" dirty="0" smtClean="0">
                <a:solidFill>
                  <a:srgbClr val="FF0000"/>
                </a:solidFill>
              </a:rPr>
              <a:t> (was a </a:t>
            </a:r>
            <a:r>
              <a:rPr lang="de-DE" sz="1400" b="1" dirty="0" err="1" smtClean="0">
                <a:solidFill>
                  <a:srgbClr val="FF0000"/>
                </a:solidFill>
              </a:rPr>
              <a:t>problem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especially</a:t>
            </a:r>
            <a:r>
              <a:rPr lang="de-DE" sz="1400" b="1" dirty="0" smtClean="0">
                <a:solidFill>
                  <a:srgbClr val="FF0000"/>
                </a:solidFill>
              </a:rPr>
              <a:t> for C++ </a:t>
            </a:r>
            <a:r>
              <a:rPr lang="de-DE" sz="1400" b="1" dirty="0" err="1" smtClean="0">
                <a:solidFill>
                  <a:srgbClr val="FF0000"/>
                </a:solidFill>
              </a:rPr>
              <a:t>servers</a:t>
            </a:r>
            <a:r>
              <a:rPr lang="de-DE" sz="1400" b="1" dirty="0" smtClean="0">
                <a:solidFill>
                  <a:srgbClr val="FF0000"/>
                </a:solidFill>
              </a:rPr>
              <a:t> with </a:t>
            </a:r>
            <a:r>
              <a:rPr lang="de-DE" sz="1400" b="1" dirty="0" err="1" smtClean="0">
                <a:solidFill>
                  <a:srgbClr val="FF0000"/>
                </a:solidFill>
              </a:rPr>
              <a:t>many</a:t>
            </a:r>
            <a:r>
              <a:rPr lang="de-DE" sz="1400" b="1" dirty="0" smtClean="0">
                <a:solidFill>
                  <a:srgbClr val="FF0000"/>
                </a:solidFill>
              </a:rPr>
              <a:t> </a:t>
            </a:r>
            <a:r>
              <a:rPr lang="de-DE" sz="1400" b="1" dirty="0" err="1" smtClean="0">
                <a:solidFill>
                  <a:srgbClr val="FF0000"/>
                </a:solidFill>
              </a:rPr>
              <a:t>devices</a:t>
            </a:r>
            <a:r>
              <a:rPr lang="de-DE" sz="14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FontTx/>
              <a:buNone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08848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Karabo 2.1.12 (June 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180" y="1632447"/>
            <a:ext cx="5667496" cy="4182199"/>
          </a:xfrm>
        </p:spPr>
        <p:txBody>
          <a:bodyPr/>
          <a:lstStyle/>
          <a:p>
            <a:r>
              <a:rPr lang="de-DE" sz="1200" dirty="0" smtClean="0"/>
              <a:t>Karabo GUI </a:t>
            </a:r>
            <a:r>
              <a:rPr lang="de-DE" sz="1200" dirty="0" err="1" smtClean="0"/>
              <a:t>Changelog</a:t>
            </a:r>
            <a:r>
              <a:rPr lang="de-DE" sz="1200" dirty="0" smtClean="0"/>
              <a:t>:</a:t>
            </a:r>
          </a:p>
          <a:p>
            <a:pPr lvl="1"/>
            <a:r>
              <a:rPr lang="en-US" sz="1200" dirty="0"/>
              <a:t>Don't let GUI greedily subscribe to pipeline </a:t>
            </a:r>
            <a:r>
              <a:rPr lang="en-US" sz="1200" dirty="0" smtClean="0"/>
              <a:t>outputs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Close </a:t>
            </a:r>
            <a:r>
              <a:rPr lang="en-US" sz="1200" dirty="0">
                <a:solidFill>
                  <a:srgbClr val="FF0000"/>
                </a:solidFill>
              </a:rPr>
              <a:t>ALL scenes and macros when the project </a:t>
            </a:r>
            <a:r>
              <a:rPr lang="en-US" sz="1200" dirty="0" smtClean="0">
                <a:solidFill>
                  <a:srgbClr val="FF0000"/>
                </a:solidFill>
              </a:rPr>
              <a:t>closes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Allow </a:t>
            </a:r>
            <a:r>
              <a:rPr lang="en-US" sz="1200" dirty="0">
                <a:solidFill>
                  <a:srgbClr val="FF0000"/>
                </a:solidFill>
              </a:rPr>
              <a:t>scenes and macros to be </a:t>
            </a:r>
            <a:r>
              <a:rPr lang="en-US" sz="1200" dirty="0" smtClean="0">
                <a:solidFill>
                  <a:srgbClr val="FF0000"/>
                </a:solidFill>
              </a:rPr>
              <a:t>closed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Only </a:t>
            </a:r>
            <a:r>
              <a:rPr lang="en-US" sz="1200" dirty="0">
                <a:solidFill>
                  <a:srgbClr val="FF0000"/>
                </a:solidFill>
              </a:rPr>
              <a:t>check active device configuration in project </a:t>
            </a:r>
            <a:r>
              <a:rPr lang="en-US" sz="1200" dirty="0" smtClean="0">
                <a:solidFill>
                  <a:srgbClr val="FF0000"/>
                </a:solidFill>
              </a:rPr>
              <a:t>tree</a:t>
            </a:r>
          </a:p>
          <a:p>
            <a:pPr lvl="1"/>
            <a:r>
              <a:rPr lang="en-US" sz="1200" b="1" dirty="0" smtClean="0">
                <a:solidFill>
                  <a:srgbClr val="FF0000"/>
                </a:solidFill>
              </a:rPr>
              <a:t>Update </a:t>
            </a:r>
            <a:r>
              <a:rPr lang="en-US" sz="1200" b="1" dirty="0">
                <a:solidFill>
                  <a:srgbClr val="FF0000"/>
                </a:solidFill>
              </a:rPr>
              <a:t>navigation model only in context for reset, insert, </a:t>
            </a:r>
            <a:r>
              <a:rPr lang="en-US" sz="1200" b="1" dirty="0" smtClean="0">
                <a:solidFill>
                  <a:srgbClr val="FF0000"/>
                </a:solidFill>
              </a:rPr>
              <a:t>remove</a:t>
            </a:r>
          </a:p>
          <a:p>
            <a:pPr lvl="1"/>
            <a:r>
              <a:rPr lang="en-US" sz="1200" dirty="0" smtClean="0"/>
              <a:t>Make </a:t>
            </a:r>
            <a:r>
              <a:rPr lang="en-US" sz="1200" dirty="0"/>
              <a:t>sure min/max values are </a:t>
            </a:r>
            <a:r>
              <a:rPr lang="en-US" sz="1200" dirty="0" smtClean="0"/>
              <a:t>min&lt;max</a:t>
            </a:r>
          </a:p>
          <a:p>
            <a:pPr lvl="1"/>
            <a:r>
              <a:rPr lang="en-US" sz="1200" dirty="0" smtClean="0"/>
              <a:t>Clean </a:t>
            </a:r>
            <a:r>
              <a:rPr lang="en-US" sz="1200" dirty="0"/>
              <a:t>up some of the alarm code based on MR </a:t>
            </a:r>
            <a:r>
              <a:rPr lang="en-US" sz="1200" dirty="0" smtClean="0"/>
              <a:t>feedback</a:t>
            </a:r>
          </a:p>
          <a:p>
            <a:pPr lvl="1"/>
            <a:r>
              <a:rPr lang="en-US" sz="1200" dirty="0" smtClean="0"/>
              <a:t>Fix </a:t>
            </a:r>
            <a:r>
              <a:rPr lang="en-US" sz="1200" dirty="0"/>
              <a:t>writing scenes after UUID </a:t>
            </a:r>
            <a:r>
              <a:rPr lang="en-US" sz="1200" dirty="0" smtClean="0"/>
              <a:t>reset</a:t>
            </a:r>
          </a:p>
          <a:p>
            <a:pPr lvl="1"/>
            <a:r>
              <a:rPr lang="en-US" sz="1200" dirty="0" smtClean="0"/>
              <a:t>Fix </a:t>
            </a:r>
            <a:r>
              <a:rPr lang="en-US" sz="1200" dirty="0"/>
              <a:t>some breakage in the Navigation </a:t>
            </a:r>
            <a:r>
              <a:rPr lang="en-US" sz="1200" dirty="0" smtClean="0"/>
              <a:t>panel</a:t>
            </a:r>
          </a:p>
          <a:p>
            <a:pPr lvl="1"/>
            <a:r>
              <a:rPr lang="en-US" sz="1200" dirty="0" smtClean="0"/>
              <a:t>Update </a:t>
            </a:r>
            <a:r>
              <a:rPr lang="en-US" sz="1200" dirty="0"/>
              <a:t>device status in navigation panel </a:t>
            </a:r>
            <a:r>
              <a:rPr lang="en-US" sz="1200" dirty="0" smtClean="0"/>
              <a:t>correctly</a:t>
            </a:r>
          </a:p>
          <a:p>
            <a:pPr lvl="1"/>
            <a:r>
              <a:rPr lang="en-US" sz="1200" dirty="0" smtClean="0"/>
              <a:t>Don't </a:t>
            </a:r>
            <a:r>
              <a:rPr lang="en-US" sz="1200" dirty="0"/>
              <a:t>show a message box when opening from </a:t>
            </a:r>
            <a:r>
              <a:rPr lang="en-US" sz="1200" dirty="0" smtClean="0"/>
              <a:t>DB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Don't </a:t>
            </a:r>
            <a:r>
              <a:rPr lang="en-US" sz="1200" dirty="0">
                <a:solidFill>
                  <a:srgbClr val="FF0000"/>
                </a:solidFill>
              </a:rPr>
              <a:t>resize the scene view when not intended</a:t>
            </a:r>
            <a:r>
              <a:rPr lang="en-US" sz="1200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New </a:t>
            </a:r>
            <a:r>
              <a:rPr lang="en-US" sz="1200" dirty="0">
                <a:solidFill>
                  <a:srgbClr val="FF0000"/>
                </a:solidFill>
              </a:rPr>
              <a:t>Feature: search filter in the navigation </a:t>
            </a:r>
            <a:r>
              <a:rPr lang="en-US" sz="1200" dirty="0" smtClean="0">
                <a:solidFill>
                  <a:srgbClr val="FF0000"/>
                </a:solidFill>
              </a:rPr>
              <a:t>panel</a:t>
            </a:r>
          </a:p>
          <a:p>
            <a:pPr lvl="1"/>
            <a:r>
              <a:rPr lang="en-US" sz="1200" dirty="0" smtClean="0"/>
              <a:t>Add </a:t>
            </a:r>
            <a:r>
              <a:rPr lang="en-US" sz="1200" dirty="0"/>
              <a:t>a "Revert Changes" action for </a:t>
            </a:r>
            <a:r>
              <a:rPr lang="en-US" sz="1200" dirty="0" smtClean="0"/>
              <a:t>scenes</a:t>
            </a:r>
          </a:p>
          <a:p>
            <a:pPr lvl="1"/>
            <a:r>
              <a:rPr lang="en-US" sz="1200" dirty="0" smtClean="0"/>
              <a:t>Booleans </a:t>
            </a:r>
            <a:r>
              <a:rPr lang="en-US" sz="1200" dirty="0"/>
              <a:t>can use </a:t>
            </a:r>
            <a:r>
              <a:rPr lang="en-US" sz="1200" dirty="0" err="1"/>
              <a:t>trendline</a:t>
            </a:r>
            <a:r>
              <a:rPr lang="en-US" sz="1200" dirty="0"/>
              <a:t> now in </a:t>
            </a:r>
            <a:r>
              <a:rPr lang="en-US" sz="1200" dirty="0" err="1" smtClean="0"/>
              <a:t>gui</a:t>
            </a:r>
            <a:endParaRPr lang="en-US" sz="1200" dirty="0" smtClean="0"/>
          </a:p>
          <a:p>
            <a:pPr lvl="1"/>
            <a:r>
              <a:rPr lang="en-US" sz="1200" dirty="0" smtClean="0"/>
              <a:t>Enable </a:t>
            </a:r>
            <a:r>
              <a:rPr lang="en-US" sz="1200" dirty="0"/>
              <a:t>duplication of scenes by resetting the </a:t>
            </a:r>
            <a:r>
              <a:rPr lang="en-US" sz="1200" dirty="0" err="1" smtClean="0"/>
              <a:t>uuid</a:t>
            </a:r>
            <a:endParaRPr lang="en-US" sz="1200" dirty="0" smtClean="0"/>
          </a:p>
          <a:p>
            <a:pPr marL="357187" lvl="1" indent="0">
              <a:buNone/>
            </a:pPr>
            <a:r>
              <a:rPr lang="en-US" sz="1200" dirty="0"/>
              <a:t/>
            </a:r>
            <a:br>
              <a:rPr lang="en-US" sz="1200" dirty="0"/>
            </a:br>
            <a:endParaRPr lang="en-GB" sz="1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35334" y="1654926"/>
            <a:ext cx="5667496" cy="498718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 smtClean="0"/>
              <a:t>Karabo GUI </a:t>
            </a:r>
            <a:r>
              <a:rPr lang="de-DE" sz="1200" dirty="0" err="1" smtClean="0"/>
              <a:t>Changelog</a:t>
            </a:r>
            <a:r>
              <a:rPr lang="de-DE" sz="1200" dirty="0" smtClean="0"/>
              <a:t>:</a:t>
            </a:r>
          </a:p>
          <a:p>
            <a:pPr lvl="1"/>
            <a:r>
              <a:rPr lang="en-US" sz="1200" dirty="0" smtClean="0"/>
              <a:t>Grayed out acknowledge button not clickable anymore</a:t>
            </a:r>
          </a:p>
          <a:p>
            <a:pPr lvl="1"/>
            <a:r>
              <a:rPr lang="en-US" sz="1200" dirty="0" smtClean="0">
                <a:solidFill>
                  <a:srgbClr val="FF0000"/>
                </a:solidFill>
              </a:rPr>
              <a:t>Fix </a:t>
            </a:r>
            <a:r>
              <a:rPr lang="en-US" sz="1200" dirty="0" err="1" smtClean="0">
                <a:solidFill>
                  <a:srgbClr val="FF0000"/>
                </a:solidFill>
              </a:rPr>
              <a:t>valueChanged</a:t>
            </a:r>
            <a:r>
              <a:rPr lang="en-US" sz="1200" dirty="0" smtClean="0">
                <a:solidFill>
                  <a:srgbClr val="FF0000"/>
                </a:solidFill>
              </a:rPr>
              <a:t> in image widgets</a:t>
            </a:r>
          </a:p>
          <a:p>
            <a:pPr lvl="1"/>
            <a:r>
              <a:rPr lang="en-US" sz="1200" dirty="0" smtClean="0"/>
              <a:t>Adding interlock unit tests for state behavior</a:t>
            </a:r>
          </a:p>
          <a:p>
            <a:pPr lvl="1"/>
            <a:r>
              <a:rPr lang="en-US" sz="1200" dirty="0" smtClean="0"/>
              <a:t>Remove alarm/warn labels correctly whenever the device is in normal state again</a:t>
            </a:r>
            <a:endParaRPr lang="de-DE" sz="1200" dirty="0" smtClean="0"/>
          </a:p>
          <a:p>
            <a:r>
              <a:rPr lang="de-DE" sz="1200" dirty="0" smtClean="0"/>
              <a:t>DEV:</a:t>
            </a:r>
            <a:endParaRPr lang="de-DE" sz="1200" dirty="0"/>
          </a:p>
          <a:p>
            <a:pPr lvl="1"/>
            <a:r>
              <a:rPr lang="en-US" sz="1200" dirty="0" smtClean="0"/>
              <a:t>Increase </a:t>
            </a:r>
            <a:r>
              <a:rPr lang="en-US" sz="1200" dirty="0"/>
              <a:t>row id counter in </a:t>
            </a:r>
            <a:r>
              <a:rPr lang="en-US" sz="1200" dirty="0" err="1"/>
              <a:t>AlarmServiceDevice</a:t>
            </a:r>
            <a:r>
              <a:rPr lang="en-US" sz="1200" dirty="0"/>
              <a:t> correctly</a:t>
            </a:r>
          </a:p>
          <a:p>
            <a:pPr marL="0" indent="0">
              <a:buFontTx/>
              <a:buNone/>
            </a:pP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23259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Karabo 2.1.12 (June 8)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180" y="1632448"/>
            <a:ext cx="5808174" cy="3338138"/>
          </a:xfrm>
        </p:spPr>
        <p:txBody>
          <a:bodyPr/>
          <a:lstStyle/>
          <a:p>
            <a:r>
              <a:rPr lang="de-DE" sz="1200" dirty="0" smtClean="0"/>
              <a:t>Framework:</a:t>
            </a:r>
          </a:p>
          <a:p>
            <a:pPr lvl="1"/>
            <a:r>
              <a:rPr lang="de-DE" sz="1200" dirty="0" smtClean="0"/>
              <a:t>Add </a:t>
            </a:r>
            <a:r>
              <a:rPr lang="de-DE" sz="1200" dirty="0" err="1"/>
              <a:t>process</a:t>
            </a:r>
            <a:r>
              <a:rPr lang="de-DE" sz="1200" dirty="0"/>
              <a:t> </a:t>
            </a:r>
            <a:r>
              <a:rPr lang="de-DE" sz="1200" dirty="0" err="1"/>
              <a:t>id</a:t>
            </a:r>
            <a:r>
              <a:rPr lang="de-DE" sz="1200" dirty="0"/>
              <a:t> </a:t>
            </a:r>
            <a:r>
              <a:rPr lang="de-DE" sz="1200" dirty="0" err="1"/>
              <a:t>to</a:t>
            </a:r>
            <a:r>
              <a:rPr lang="de-DE" sz="1200" dirty="0"/>
              <a:t> </a:t>
            </a:r>
            <a:r>
              <a:rPr lang="de-DE" sz="1200" dirty="0" err="1"/>
              <a:t>logs</a:t>
            </a:r>
            <a:r>
              <a:rPr lang="de-DE" sz="1200" dirty="0"/>
              <a:t> and </a:t>
            </a:r>
            <a:r>
              <a:rPr lang="de-DE" sz="1200" dirty="0" err="1"/>
              <a:t>expectedParameters</a:t>
            </a:r>
            <a:r>
              <a:rPr lang="de-DE" sz="1200" dirty="0"/>
              <a:t> (</a:t>
            </a:r>
            <a:r>
              <a:rPr lang="de-DE" sz="1200" dirty="0" err="1"/>
              <a:t>bound</a:t>
            </a:r>
            <a:r>
              <a:rPr lang="de-DE" sz="1200" dirty="0"/>
              <a:t> Python and C</a:t>
            </a:r>
            <a:r>
              <a:rPr lang="de-DE" sz="1200" dirty="0" smtClean="0"/>
              <a:t>++)</a:t>
            </a:r>
          </a:p>
          <a:p>
            <a:pPr lvl="1"/>
            <a:r>
              <a:rPr lang="de-DE" sz="1200" dirty="0" smtClean="0"/>
              <a:t>Fix Framework </a:t>
            </a:r>
            <a:r>
              <a:rPr lang="de-DE" sz="1200" dirty="0" err="1" smtClean="0"/>
              <a:t>tests</a:t>
            </a:r>
            <a:r>
              <a:rPr lang="de-DE" sz="1200" dirty="0" smtClean="0"/>
              <a:t> </a:t>
            </a:r>
            <a:r>
              <a:rPr lang="de-DE" sz="1200" dirty="0"/>
              <a:t>for </a:t>
            </a:r>
            <a:r>
              <a:rPr lang="de-DE" sz="1200" dirty="0" err="1"/>
              <a:t>hostnames</a:t>
            </a:r>
            <a:r>
              <a:rPr lang="de-DE" sz="1200" dirty="0"/>
              <a:t> with </a:t>
            </a:r>
            <a:r>
              <a:rPr lang="de-DE" sz="1200" dirty="0" err="1" smtClean="0"/>
              <a:t>dots</a:t>
            </a:r>
            <a:endParaRPr lang="de-DE" sz="1200" dirty="0" smtClean="0"/>
          </a:p>
          <a:p>
            <a:pPr lvl="1"/>
            <a:r>
              <a:rPr lang="de-DE" sz="1200" dirty="0" smtClean="0"/>
              <a:t>Fix </a:t>
            </a:r>
            <a:r>
              <a:rPr lang="de-DE" sz="1200" dirty="0" err="1"/>
              <a:t>data</a:t>
            </a:r>
            <a:r>
              <a:rPr lang="de-DE" sz="1200" dirty="0"/>
              <a:t> </a:t>
            </a:r>
            <a:r>
              <a:rPr lang="de-DE" sz="1200" dirty="0" err="1"/>
              <a:t>logging</a:t>
            </a:r>
            <a:r>
              <a:rPr lang="de-DE" sz="1200" dirty="0"/>
              <a:t> </a:t>
            </a:r>
            <a:r>
              <a:rPr lang="de-DE" sz="1200" dirty="0" err="1"/>
              <a:t>problems</a:t>
            </a:r>
            <a:r>
              <a:rPr lang="de-DE" sz="1200" dirty="0"/>
              <a:t> </a:t>
            </a:r>
            <a:r>
              <a:rPr lang="de-DE" sz="1200" dirty="0" err="1"/>
              <a:t>concerning</a:t>
            </a:r>
            <a:r>
              <a:rPr lang="de-DE" sz="1200" dirty="0"/>
              <a:t> </a:t>
            </a:r>
            <a:r>
              <a:rPr lang="de-DE" sz="1200" dirty="0" err="1"/>
              <a:t>the</a:t>
            </a:r>
            <a:r>
              <a:rPr lang="de-DE" sz="1200" dirty="0"/>
              <a:t> initial </a:t>
            </a:r>
            <a:r>
              <a:rPr lang="de-DE" sz="1200" dirty="0" err="1" smtClean="0"/>
              <a:t>configuration</a:t>
            </a:r>
            <a:endParaRPr lang="de-DE" sz="1200" dirty="0" smtClean="0"/>
          </a:p>
          <a:p>
            <a:pPr lvl="1"/>
            <a:r>
              <a:rPr lang="de-DE" sz="1200" dirty="0" err="1" smtClean="0"/>
              <a:t>Assure</a:t>
            </a:r>
            <a:r>
              <a:rPr lang="de-DE" sz="1200" dirty="0" smtClean="0"/>
              <a:t> </a:t>
            </a:r>
            <a:r>
              <a:rPr lang="de-DE" sz="1200" dirty="0" err="1"/>
              <a:t>proxies</a:t>
            </a:r>
            <a:r>
              <a:rPr lang="de-DE" sz="1200" dirty="0"/>
              <a:t> </a:t>
            </a:r>
            <a:r>
              <a:rPr lang="de-DE" sz="1200" dirty="0" err="1"/>
              <a:t>unregister</a:t>
            </a:r>
            <a:r>
              <a:rPr lang="de-DE" sz="1200" dirty="0"/>
              <a:t> </a:t>
            </a:r>
            <a:r>
              <a:rPr lang="de-DE" sz="1200" dirty="0" err="1"/>
              <a:t>when</a:t>
            </a:r>
            <a:r>
              <a:rPr lang="de-DE" sz="1200" dirty="0"/>
              <a:t> </a:t>
            </a:r>
            <a:r>
              <a:rPr lang="de-DE" sz="1200" dirty="0" err="1"/>
              <a:t>owning</a:t>
            </a:r>
            <a:r>
              <a:rPr lang="de-DE" sz="1200" dirty="0"/>
              <a:t> </a:t>
            </a:r>
            <a:r>
              <a:rPr lang="de-DE" sz="1200" dirty="0" err="1"/>
              <a:t>device</a:t>
            </a:r>
            <a:r>
              <a:rPr lang="de-DE" sz="1200" dirty="0"/>
              <a:t> </a:t>
            </a:r>
            <a:r>
              <a:rPr lang="de-DE" sz="1200" dirty="0" smtClean="0"/>
              <a:t>dies</a:t>
            </a:r>
          </a:p>
          <a:p>
            <a:pPr lvl="1"/>
            <a:r>
              <a:rPr lang="de-DE" sz="1200" b="1" dirty="0" err="1" smtClean="0">
                <a:solidFill>
                  <a:srgbClr val="FF0000"/>
                </a:solidFill>
              </a:rPr>
              <a:t>Daemontools</a:t>
            </a:r>
            <a:r>
              <a:rPr lang="de-DE" sz="1200" b="1" dirty="0" smtClean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to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monitor</a:t>
            </a:r>
            <a:r>
              <a:rPr lang="de-DE" sz="1200" b="1" dirty="0">
                <a:solidFill>
                  <a:srgbClr val="FF0000"/>
                </a:solidFill>
              </a:rPr>
              <a:t> and </a:t>
            </a:r>
            <a:r>
              <a:rPr lang="de-DE" sz="1200" b="1" dirty="0" err="1">
                <a:solidFill>
                  <a:srgbClr val="FF0000"/>
                </a:solidFill>
              </a:rPr>
              <a:t>control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device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servers</a:t>
            </a:r>
            <a:r>
              <a:rPr lang="de-DE" sz="1200" b="1" dirty="0">
                <a:solidFill>
                  <a:srgbClr val="FF0000"/>
                </a:solidFill>
              </a:rPr>
              <a:t> (+ </a:t>
            </a:r>
            <a:r>
              <a:rPr lang="de-DE" sz="1200" b="1" dirty="0" err="1" smtClean="0">
                <a:solidFill>
                  <a:srgbClr val="FF0000"/>
                </a:solidFill>
              </a:rPr>
              <a:t>documentation</a:t>
            </a:r>
            <a:r>
              <a:rPr lang="de-DE" sz="1200" b="1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de-DE" sz="1200" dirty="0" smtClean="0"/>
              <a:t>Monitor </a:t>
            </a:r>
            <a:r>
              <a:rPr lang="de-DE" sz="1200" dirty="0"/>
              <a:t>and </a:t>
            </a:r>
            <a:r>
              <a:rPr lang="de-DE" sz="1200" dirty="0" err="1"/>
              <a:t>archive</a:t>
            </a:r>
            <a:r>
              <a:rPr lang="de-DE" sz="1200" dirty="0"/>
              <a:t> </a:t>
            </a:r>
            <a:r>
              <a:rPr lang="de-DE" sz="1200" dirty="0" err="1"/>
              <a:t>GuiServerDevice</a:t>
            </a:r>
            <a:r>
              <a:rPr lang="de-DE" sz="1200" dirty="0"/>
              <a:t> </a:t>
            </a:r>
            <a:r>
              <a:rPr lang="de-DE" sz="1200" dirty="0" err="1"/>
              <a:t>performance</a:t>
            </a:r>
            <a:r>
              <a:rPr lang="de-DE" sz="1200" dirty="0"/>
              <a:t> </a:t>
            </a:r>
            <a:r>
              <a:rPr lang="de-DE" sz="1200" dirty="0" err="1"/>
              <a:t>by</a:t>
            </a:r>
            <a:r>
              <a:rPr lang="de-DE" sz="1200" dirty="0"/>
              <a:t> </a:t>
            </a:r>
            <a:r>
              <a:rPr lang="de-DE" sz="1200" dirty="0" err="1" smtClean="0"/>
              <a:t>default</a:t>
            </a:r>
            <a:r>
              <a:rPr lang="de-DE" sz="1200" dirty="0" smtClean="0"/>
              <a:t>.</a:t>
            </a:r>
          </a:p>
          <a:p>
            <a:pPr lvl="1"/>
            <a:r>
              <a:rPr lang="de-DE" sz="1200" dirty="0" err="1" smtClean="0"/>
              <a:t>Improve</a:t>
            </a:r>
            <a:r>
              <a:rPr lang="de-DE" sz="1200" dirty="0" smtClean="0"/>
              <a:t> </a:t>
            </a:r>
            <a:r>
              <a:rPr lang="de-DE" sz="1200" dirty="0" err="1"/>
              <a:t>schema</a:t>
            </a:r>
            <a:r>
              <a:rPr lang="de-DE" sz="1200" dirty="0"/>
              <a:t> </a:t>
            </a:r>
            <a:r>
              <a:rPr lang="de-DE" sz="1200" dirty="0" err="1"/>
              <a:t>retrieval</a:t>
            </a:r>
            <a:r>
              <a:rPr lang="de-DE" sz="1200" dirty="0"/>
              <a:t> </a:t>
            </a:r>
            <a:r>
              <a:rPr lang="de-DE" sz="1200" dirty="0" err="1"/>
              <a:t>of</a:t>
            </a:r>
            <a:r>
              <a:rPr lang="de-DE" sz="1200" dirty="0"/>
              <a:t> </a:t>
            </a:r>
            <a:r>
              <a:rPr lang="de-DE" sz="1200" dirty="0" err="1"/>
              <a:t>DataLogger</a:t>
            </a:r>
            <a:r>
              <a:rPr lang="de-DE" sz="1200" dirty="0"/>
              <a:t> (</a:t>
            </a:r>
            <a:r>
              <a:rPr lang="de-DE" sz="1200" dirty="0" err="1"/>
              <a:t>fully</a:t>
            </a:r>
            <a:r>
              <a:rPr lang="de-DE" sz="1200" dirty="0"/>
              <a:t> </a:t>
            </a:r>
            <a:r>
              <a:rPr lang="de-DE" sz="1200" dirty="0" err="1"/>
              <a:t>async</a:t>
            </a:r>
            <a:r>
              <a:rPr lang="de-DE" sz="1200" dirty="0"/>
              <a:t> </a:t>
            </a:r>
            <a:r>
              <a:rPr lang="de-DE" sz="1200" dirty="0" err="1"/>
              <a:t>now</a:t>
            </a:r>
            <a:r>
              <a:rPr lang="de-DE" sz="1200" dirty="0" smtClean="0"/>
              <a:t>)</a:t>
            </a:r>
          </a:p>
          <a:p>
            <a:pPr lvl="1"/>
            <a:r>
              <a:rPr lang="de-DE" sz="1200" b="1" dirty="0" smtClean="0">
                <a:solidFill>
                  <a:srgbClr val="FF0000"/>
                </a:solidFill>
              </a:rPr>
              <a:t>Add </a:t>
            </a:r>
            <a:r>
              <a:rPr lang="de-DE" sz="1200" b="1" dirty="0">
                <a:solidFill>
                  <a:srgbClr val="FF0000"/>
                </a:solidFill>
              </a:rPr>
              <a:t>a </a:t>
            </a:r>
            <a:r>
              <a:rPr lang="de-DE" sz="1200" b="1" dirty="0" err="1">
                <a:solidFill>
                  <a:srgbClr val="FF0000"/>
                </a:solidFill>
              </a:rPr>
              <a:t>control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 smtClean="0">
                <a:solidFill>
                  <a:srgbClr val="FF0000"/>
                </a:solidFill>
              </a:rPr>
              <a:t>webserver</a:t>
            </a:r>
            <a:r>
              <a:rPr lang="de-DE" sz="1200" b="1" dirty="0" smtClean="0">
                <a:solidFill>
                  <a:srgbClr val="FF0000"/>
                </a:solidFill>
              </a:rPr>
              <a:t> (web </a:t>
            </a:r>
            <a:r>
              <a:rPr lang="de-DE" sz="1200" b="1" dirty="0" err="1" smtClean="0">
                <a:solidFill>
                  <a:srgbClr val="FF0000"/>
                </a:solidFill>
              </a:rPr>
              <a:t>tool</a:t>
            </a:r>
            <a:r>
              <a:rPr lang="de-DE" sz="1200" b="1" dirty="0" smtClean="0">
                <a:solidFill>
                  <a:srgbClr val="FF0000"/>
                </a:solidFill>
              </a:rPr>
              <a:t> for </a:t>
            </a:r>
            <a:r>
              <a:rPr lang="de-DE" sz="1200" b="1" dirty="0" err="1" smtClean="0">
                <a:solidFill>
                  <a:srgbClr val="FF0000"/>
                </a:solidFill>
              </a:rPr>
              <a:t>start</a:t>
            </a:r>
            <a:r>
              <a:rPr lang="de-DE" sz="1200" b="1" dirty="0" smtClean="0">
                <a:solidFill>
                  <a:srgbClr val="FF0000"/>
                </a:solidFill>
              </a:rPr>
              <a:t>/</a:t>
            </a:r>
            <a:r>
              <a:rPr lang="de-DE" sz="1200" b="1" dirty="0" err="1" smtClean="0">
                <a:solidFill>
                  <a:srgbClr val="FF0000"/>
                </a:solidFill>
              </a:rPr>
              <a:t>stop</a:t>
            </a:r>
            <a:r>
              <a:rPr lang="de-DE" sz="1200" b="1" dirty="0" smtClean="0">
                <a:solidFill>
                  <a:srgbClr val="FF0000"/>
                </a:solidFill>
              </a:rPr>
              <a:t>/kill </a:t>
            </a:r>
            <a:r>
              <a:rPr lang="de-DE" sz="1200" b="1" dirty="0" err="1" smtClean="0">
                <a:solidFill>
                  <a:srgbClr val="FF0000"/>
                </a:solidFill>
              </a:rPr>
              <a:t>device</a:t>
            </a:r>
            <a:r>
              <a:rPr lang="de-DE" sz="1200" b="1" dirty="0" smtClean="0">
                <a:solidFill>
                  <a:srgbClr val="FF0000"/>
                </a:solidFill>
              </a:rPr>
              <a:t> </a:t>
            </a:r>
            <a:r>
              <a:rPr lang="de-DE" sz="1200" b="1" dirty="0" err="1" smtClean="0">
                <a:solidFill>
                  <a:srgbClr val="FF0000"/>
                </a:solidFill>
              </a:rPr>
              <a:t>server</a:t>
            </a:r>
            <a:r>
              <a:rPr lang="de-DE" sz="1200" b="1" dirty="0" smtClean="0">
                <a:solidFill>
                  <a:srgbClr val="FF0000"/>
                </a:solidFill>
              </a:rPr>
              <a:t>)</a:t>
            </a:r>
            <a:endParaRPr lang="de-DE" sz="1200" b="1" dirty="0" smtClean="0"/>
          </a:p>
          <a:p>
            <a:pPr lvl="1"/>
            <a:r>
              <a:rPr lang="de-DE" sz="1200" b="1" dirty="0" err="1" smtClean="0">
                <a:solidFill>
                  <a:srgbClr val="FF0000"/>
                </a:solidFill>
              </a:rPr>
              <a:t>Make</a:t>
            </a:r>
            <a:r>
              <a:rPr lang="de-DE" sz="1200" b="1" dirty="0" smtClean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sure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python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device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server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gets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>
                <a:solidFill>
                  <a:srgbClr val="FF0000"/>
                </a:solidFill>
              </a:rPr>
              <a:t>killed</a:t>
            </a:r>
            <a:r>
              <a:rPr lang="de-DE" sz="1200" b="1" dirty="0">
                <a:solidFill>
                  <a:srgbClr val="FF0000"/>
                </a:solidFill>
              </a:rPr>
              <a:t> </a:t>
            </a:r>
            <a:r>
              <a:rPr lang="de-DE" sz="1200" b="1" dirty="0" err="1" smtClean="0">
                <a:solidFill>
                  <a:srgbClr val="FF0000"/>
                </a:solidFill>
              </a:rPr>
              <a:t>properly</a:t>
            </a:r>
            <a:endParaRPr lang="de-DE" sz="1200" b="1" dirty="0" smtClean="0">
              <a:solidFill>
                <a:srgbClr val="FF0000"/>
              </a:solidFill>
            </a:endParaRPr>
          </a:p>
          <a:p>
            <a:pPr lvl="1"/>
            <a:r>
              <a:rPr lang="en-US" sz="1200" dirty="0"/>
              <a:t>Fix breakage in the </a:t>
            </a:r>
            <a:r>
              <a:rPr lang="en-US" sz="1200" dirty="0" err="1"/>
              <a:t>AlarmService</a:t>
            </a:r>
            <a:r>
              <a:rPr lang="en-US" sz="1200" dirty="0"/>
              <a:t> integration tests</a:t>
            </a:r>
          </a:p>
          <a:p>
            <a:pPr marL="357187" lvl="1" indent="0">
              <a:buNone/>
            </a:pPr>
            <a:r>
              <a:rPr lang="en-US" sz="1200" dirty="0">
                <a:solidFill>
                  <a:srgbClr val="FF0000"/>
                </a:solidFill>
              </a:rPr>
              <a:t/>
            </a:r>
            <a:br>
              <a:rPr lang="en-US" sz="1200" dirty="0">
                <a:solidFill>
                  <a:srgbClr val="FF0000"/>
                </a:solidFill>
              </a:rPr>
            </a:br>
            <a:endParaRPr lang="en-GB" sz="1200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35334" y="1654926"/>
            <a:ext cx="5667496" cy="270605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Clr>
                <a:schemeClr val="bg2"/>
              </a:buClr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2050" indent="-17303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7788" indent="-1809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200" dirty="0" err="1" smtClean="0"/>
              <a:t>Middlelayer</a:t>
            </a:r>
            <a:r>
              <a:rPr lang="de-DE" sz="1200" dirty="0" smtClean="0"/>
              <a:t>:</a:t>
            </a:r>
          </a:p>
          <a:p>
            <a:pPr lvl="1"/>
            <a:r>
              <a:rPr lang="en-US" sz="1200" b="1" dirty="0" smtClean="0">
                <a:solidFill>
                  <a:srgbClr val="FF0000"/>
                </a:solidFill>
              </a:rPr>
              <a:t>Fix </a:t>
            </a:r>
            <a:r>
              <a:rPr lang="en-US" sz="1200" b="1" dirty="0">
                <a:solidFill>
                  <a:srgbClr val="FF0000"/>
                </a:solidFill>
              </a:rPr>
              <a:t>dropping messages in middle </a:t>
            </a:r>
            <a:r>
              <a:rPr lang="en-US" sz="1200" b="1" dirty="0" smtClean="0">
                <a:solidFill>
                  <a:srgbClr val="FF0000"/>
                </a:solidFill>
              </a:rPr>
              <a:t>layer</a:t>
            </a:r>
          </a:p>
          <a:p>
            <a:pPr lvl="1"/>
            <a:r>
              <a:rPr lang="en-US" sz="1200" b="1" dirty="0" smtClean="0">
                <a:solidFill>
                  <a:srgbClr val="FF0000"/>
                </a:solidFill>
              </a:rPr>
              <a:t>Speed </a:t>
            </a:r>
            <a:r>
              <a:rPr lang="en-US" sz="1200" b="1" dirty="0">
                <a:solidFill>
                  <a:srgbClr val="FF0000"/>
                </a:solidFill>
              </a:rPr>
              <a:t>up message consumption in middle </a:t>
            </a:r>
            <a:r>
              <a:rPr lang="en-US" sz="1200" b="1" dirty="0" smtClean="0">
                <a:solidFill>
                  <a:srgbClr val="FF0000"/>
                </a:solidFill>
              </a:rPr>
              <a:t>layer (factor of &gt;20)</a:t>
            </a:r>
          </a:p>
          <a:p>
            <a:pPr lvl="1"/>
            <a:r>
              <a:rPr lang="en-US" sz="1200" dirty="0" smtClean="0"/>
              <a:t>Kill </a:t>
            </a:r>
            <a:r>
              <a:rPr lang="en-US" sz="1200" dirty="0"/>
              <a:t>bound API process if device server </a:t>
            </a:r>
            <a:r>
              <a:rPr lang="en-US" sz="1200" dirty="0" smtClean="0"/>
              <a:t>dies</a:t>
            </a:r>
          </a:p>
          <a:p>
            <a:pPr lvl="1"/>
            <a:r>
              <a:rPr lang="en-US" sz="1200" dirty="0" smtClean="0"/>
              <a:t>Fix </a:t>
            </a:r>
            <a:r>
              <a:rPr lang="en-US" sz="1200" dirty="0"/>
              <a:t>that node elements of </a:t>
            </a:r>
            <a:r>
              <a:rPr lang="en-US" sz="1200" dirty="0" err="1"/>
              <a:t>middlelayer</a:t>
            </a:r>
            <a:r>
              <a:rPr lang="en-US" sz="1200" dirty="0"/>
              <a:t> devices do not raise an exception in the validator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9628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_PowerPoint_16x9_v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</Template>
  <TotalTime>0</TotalTime>
  <Words>558</Words>
  <Application>Microsoft Office PowerPoint</Application>
  <PresentationFormat>Custom</PresentationFormat>
  <Paragraphs>72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XFEL_PowerPoint_16x9_v3</vt:lpstr>
      <vt:lpstr>Karabo Update</vt:lpstr>
      <vt:lpstr>Karabo 2.1.11 (May 19)</vt:lpstr>
      <vt:lpstr>Karabo 2.1.12 (June 8)</vt:lpstr>
      <vt:lpstr>Karabo 2.1.12 (June 8)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Goeries, Dennis</dc:creator>
  <cp:lastModifiedBy>Goeries, Dennis</cp:lastModifiedBy>
  <cp:revision>9</cp:revision>
  <dcterms:created xsi:type="dcterms:W3CDTF">2017-06-08T15:07:30Z</dcterms:created>
  <dcterms:modified xsi:type="dcterms:W3CDTF">2017-06-08T16:28:58Z</dcterms:modified>
</cp:coreProperties>
</file>