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10" r:id="rId2"/>
    <p:sldId id="311" r:id="rId3"/>
    <p:sldId id="320" r:id="rId4"/>
    <p:sldId id="312" r:id="rId5"/>
    <p:sldId id="313" r:id="rId6"/>
    <p:sldId id="321" r:id="rId7"/>
    <p:sldId id="322" r:id="rId8"/>
    <p:sldId id="323" r:id="rId9"/>
    <p:sldId id="316" r:id="rId10"/>
    <p:sldId id="31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141" d="100"/>
          <a:sy n="141" d="100"/>
        </p:scale>
        <p:origin x="-774" y="-72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15.06.2017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15.06.2017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Radiation Measurements For</a:t>
            </a:r>
            <a:r>
              <a:rPr lang="en-US" sz="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Hutch Commissioning </a:t>
            </a:r>
            <a:r>
              <a:rPr lang="en-US" sz="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en-US" sz="800" b="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Eric Boyd, SASE</a:t>
            </a:r>
            <a:r>
              <a:rPr lang="en-US" sz="900" baseline="0" dirty="0" smtClean="0"/>
              <a:t> 1 Readiness, 16.06.2017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Interlocks </a:t>
            </a:r>
            <a:r>
              <a:rPr lang="en-US" dirty="0" smtClean="0"/>
              <a:t>(</a:t>
            </a:r>
            <a:r>
              <a:rPr lang="en-US" dirty="0" smtClean="0"/>
              <a:t>16</a:t>
            </a:r>
            <a:r>
              <a:rPr lang="en-US" dirty="0" smtClean="0"/>
              <a:t>.06.2017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013" y="1591733"/>
            <a:ext cx="7965440" cy="4395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Interlock Cabling work complete and electricity switched on to the system (02.06)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Testing and Commissioning of Interlocks (Complete) 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Rehearsal of Interlock Test with DESY Radiation Protection Group (Complete)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Test with TÜV (20.06)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854013" y="3931281"/>
            <a:ext cx="5279366" cy="96615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Other work should not take place inside the Hutches on the 20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for the tests. (9-12 am)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Measurements of the Hutches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1840" y="1977813"/>
            <a:ext cx="7159413" cy="35627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The actual Radiation Measurements performed by SRP on the radiation hutches will take approx. a half a work day for SPB OPT and an entire workday for SPB and FXE </a:t>
            </a:r>
            <a:r>
              <a:rPr lang="en-US" sz="1400" dirty="0" smtClean="0"/>
              <a:t>EXP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In total 3 days should be accounted for in the schedule for Radiation Protection Measurements, starting from the point when </a:t>
            </a:r>
            <a:r>
              <a:rPr lang="en-US" sz="1400" dirty="0" smtClean="0"/>
              <a:t>the beam is verified hitting the target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During radiation measurements no one is allowed in the adjacent areas of the hutch including control rooms.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All lead surfaces have to be measured and recorded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Needs to be a way to reach high up places</a:t>
            </a:r>
          </a:p>
        </p:txBody>
      </p:sp>
    </p:spTree>
    <p:extLst>
      <p:ext uri="{BB962C8B-B14F-4D97-AF65-F5344CB8AC3E}">
        <p14:creationId xmlns:p14="http://schemas.microsoft.com/office/powerpoint/2010/main" val="1744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</a:t>
            </a:r>
            <a:r>
              <a:rPr lang="en-US" dirty="0" smtClean="0"/>
              <a:t>Shielding </a:t>
            </a:r>
            <a:r>
              <a:rPr lang="en-US" dirty="0"/>
              <a:t>(09.06.2017)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013" y="1591733"/>
            <a:ext cx="7965440" cy="4395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7012" y="1786569"/>
            <a:ext cx="5716693" cy="1864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 Walk through by Radiation Protection Officer and SPB (16.06), FXE (19.06)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Tamper seals placed on all removable shielding.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Signs on Chicanes (when Chicanes are closed)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 smtClean="0"/>
              <a:t>Many Chicanes Missing Screws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endParaRPr lang="en-US" sz="2000" dirty="0" err="1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59" y="4003660"/>
            <a:ext cx="2302933" cy="21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8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Chicanes Missing Screws</a:t>
            </a:r>
            <a:endParaRPr lang="en-US" dirty="0"/>
          </a:p>
        </p:txBody>
      </p:sp>
      <p:sp>
        <p:nvSpPr>
          <p:cNvPr id="4" name="TextBox 6"/>
          <p:cNvSpPr txBox="1"/>
          <p:nvPr/>
        </p:nvSpPr>
        <p:spPr>
          <a:xfrm>
            <a:off x="2003026" y="4447907"/>
            <a:ext cx="5279366" cy="96615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Chicanes need to be closed for TUV inspection on 20th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747" y="1835573"/>
            <a:ext cx="7193280" cy="3095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INSIDE FXE EXP - D.05-S07, D.05-S08, D.05-S06 and both roof chicanes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OUTSIDE FXE EXP - D.05-S16, D.05-S09 and D.05-S15 (I forgot to check the outside of the roof chicanes, but will do that my next time down in the hall)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INSIDE SPB EXP - D.09-S10</a:t>
            </a:r>
          </a:p>
          <a:p>
            <a:r>
              <a:rPr lang="en-US" sz="1400" dirty="0"/>
              <a:t>OUTSIDE SPB EP- D.09-S09 (X2), D.09-S13, D.09-S05 (X2), D.09-S24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INSIDE SPB OPT - D.02-S02</a:t>
            </a:r>
          </a:p>
          <a:p>
            <a:r>
              <a:rPr lang="en-US" sz="1400" dirty="0"/>
              <a:t>OUTSIDE SPB OPT - D.02.S04</a:t>
            </a:r>
          </a:p>
          <a:p>
            <a:r>
              <a:rPr lang="en-US" sz="1400" dirty="0"/>
              <a:t> </a:t>
            </a:r>
          </a:p>
          <a:p>
            <a:pPr>
              <a:lnSpc>
                <a:spcPct val="112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00238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Tamper seals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1457" y="1337094"/>
            <a:ext cx="301924" cy="457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52131" y="1581465"/>
            <a:ext cx="3485072" cy="4157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Radiation Protection components ensure that there is no increased radiation in personnel access areas. These components are marked with yellow radiation protection stickers. </a:t>
            </a:r>
            <a:endParaRPr 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30" y="1572839"/>
            <a:ext cx="2344470" cy="287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1" y="3683804"/>
            <a:ext cx="1869665" cy="15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0896" y="5613700"/>
            <a:ext cx="1999060" cy="198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930896" y="5536061"/>
            <a:ext cx="2027208" cy="189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Media Chicane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65" y="3683804"/>
            <a:ext cx="3557344" cy="2523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34138" y="5712903"/>
            <a:ext cx="1716988" cy="409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400" b="1" dirty="0" smtClean="0">
                <a:latin typeface="Brush Script MT" panose="03060802040406070304" pitchFamily="66" charset="0"/>
              </a:rPr>
              <a:t>D.09 – S01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03" y="1794294"/>
            <a:ext cx="2662327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7392838" y="3605842"/>
            <a:ext cx="578927" cy="459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5468367" y="2578404"/>
            <a:ext cx="1924471" cy="1113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201799" y="4584281"/>
            <a:ext cx="578927" cy="459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843028" y="4813950"/>
            <a:ext cx="851437" cy="883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75850" y="2254912"/>
            <a:ext cx="1716988" cy="409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b="1" dirty="0" smtClean="0">
                <a:latin typeface="Brush Script MT" panose="03060802040406070304" pitchFamily="66" charset="0"/>
              </a:rPr>
              <a:t>D.05 – 031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113266" y="2664667"/>
            <a:ext cx="5279366" cy="96615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en-US" sz="2000" b="1" dirty="0">
                <a:solidFill>
                  <a:schemeClr val="bg1"/>
                </a:solidFill>
              </a:rPr>
              <a:t>MODIFICATIONS OF THE SHIELDING REQUIRS THE AUTHORIZATION OF THE RADIATION PROTECTION </a:t>
            </a:r>
            <a:r>
              <a:rPr lang="en-US" sz="2000" b="1" dirty="0" smtClean="0">
                <a:solidFill>
                  <a:schemeClr val="bg1"/>
                </a:solidFill>
              </a:rPr>
              <a:t>OFFICER.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for Work on Radiation Protection Equipment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85" y="1729885"/>
            <a:ext cx="3652097" cy="45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693" y="1964267"/>
            <a:ext cx="3406987" cy="34814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Once Stickers have been place you will need permission from SRP to open a chicane or to remove or modify any type of shielding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Not required for user chicanes which are interlocked</a:t>
            </a:r>
          </a:p>
        </p:txBody>
      </p:sp>
    </p:spTree>
    <p:extLst>
      <p:ext uri="{BB962C8B-B14F-4D97-AF65-F5344CB8AC3E}">
        <p14:creationId xmlns:p14="http://schemas.microsoft.com/office/powerpoint/2010/main" val="32488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Walkthrough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07" y="1577045"/>
            <a:ext cx="3395663" cy="45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8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Walkthrough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75" y="1579077"/>
            <a:ext cx="3583145" cy="46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31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Walkthrough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879072"/>
            <a:ext cx="50006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36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Initial Conditions Checklist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84" y="1693333"/>
            <a:ext cx="3595642" cy="509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76" y="3197013"/>
            <a:ext cx="2452158" cy="1368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190134" y="4470400"/>
            <a:ext cx="2038773" cy="1612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7413" y="4572370"/>
            <a:ext cx="2384001" cy="306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100" dirty="0" smtClean="0"/>
              <a:t>SPB and FXE have copper blocks, SPB will receive another mounted in the holder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976" y="5513493"/>
            <a:ext cx="3657917" cy="56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START OF RADIATION MEASUREMENTS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5730240"/>
            <a:ext cx="961707" cy="677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75413" y="2248747"/>
            <a:ext cx="880534" cy="4389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20.06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Done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Done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Done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21.06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endParaRPr lang="en-US" sz="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26.06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21.06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26.06</a:t>
            </a: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16.06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26.06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2000"/>
              </a:lnSpc>
            </a:pPr>
            <a:r>
              <a:rPr lang="en-US" sz="800" dirty="0" smtClean="0">
                <a:solidFill>
                  <a:srgbClr val="FF0000"/>
                </a:solidFill>
                <a:latin typeface="+mj-lt"/>
              </a:rPr>
              <a:t>START OF Commissioning</a:t>
            </a:r>
          </a:p>
          <a:p>
            <a:pPr>
              <a:lnSpc>
                <a:spcPct val="112000"/>
              </a:lnSpc>
            </a:pP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9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European_XFEL_Template_Presentation_4x3</Template>
  <TotalTime>0</TotalTime>
  <Words>377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European_XFEL_Template_Presentation_4x3</vt:lpstr>
      <vt:lpstr>Current Status Interlocks (16.06.2017)</vt:lpstr>
      <vt:lpstr>Current Status Shielding (09.06.2017)</vt:lpstr>
      <vt:lpstr>Chicanes Missing Screws</vt:lpstr>
      <vt:lpstr>Signs and Tamper seals</vt:lpstr>
      <vt:lpstr>Permit for Work on Radiation Protection Equipment</vt:lpstr>
      <vt:lpstr>Results of Walkthrough</vt:lpstr>
      <vt:lpstr>Results of Walkthrough</vt:lpstr>
      <vt:lpstr>Results of Walkthrough</vt:lpstr>
      <vt:lpstr> Initial Conditions Checklist</vt:lpstr>
      <vt:lpstr>Radiation Measurements of the Hutches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Protection against 100 J and 100 TW Lasers Used in European XFEL HED Experiment</dc:title>
  <dc:creator>Boyd, Eric</dc:creator>
  <cp:lastModifiedBy>Boyd, Eric</cp:lastModifiedBy>
  <cp:revision>42</cp:revision>
  <dcterms:created xsi:type="dcterms:W3CDTF">2017-04-04T10:59:06Z</dcterms:created>
  <dcterms:modified xsi:type="dcterms:W3CDTF">2017-06-15T05:58:30Z</dcterms:modified>
</cp:coreProperties>
</file>