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89" r:id="rId4"/>
    <p:sldId id="29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BE11"/>
    <a:srgbClr val="D71C1F"/>
    <a:srgbClr val="B10002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13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6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9BF92-DCAB-6F43-8E91-F3B19857D36C}" type="datetimeFigureOut">
              <a:rPr lang="en-US" smtClean="0"/>
              <a:t>6/22/17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0F4E2-D368-D244-B662-DD44E4A55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05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6/22/17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Chess2 measurements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2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Schematics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390726" y="3134897"/>
            <a:ext cx="0" cy="110617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" name="Straight Connector 6"/>
          <p:cNvCxnSpPr/>
          <p:nvPr/>
        </p:nvCxnSpPr>
        <p:spPr>
          <a:xfrm flipV="1">
            <a:off x="5390726" y="3140259"/>
            <a:ext cx="43272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8" name="Straight Connector 7"/>
          <p:cNvCxnSpPr/>
          <p:nvPr/>
        </p:nvCxnSpPr>
        <p:spPr>
          <a:xfrm>
            <a:off x="5946020" y="3140259"/>
            <a:ext cx="119290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9" name="Straight Connector 8"/>
          <p:cNvCxnSpPr/>
          <p:nvPr/>
        </p:nvCxnSpPr>
        <p:spPr>
          <a:xfrm>
            <a:off x="7138925" y="3135505"/>
            <a:ext cx="0" cy="112792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0" name="Text Box 641"/>
          <p:cNvSpPr txBox="1"/>
          <p:nvPr/>
        </p:nvSpPr>
        <p:spPr>
          <a:xfrm>
            <a:off x="5235965" y="2296669"/>
            <a:ext cx="41973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IFB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5639418" y="4306783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2" name="Straight Connector 11"/>
          <p:cNvCxnSpPr/>
          <p:nvPr/>
        </p:nvCxnSpPr>
        <p:spPr>
          <a:xfrm>
            <a:off x="6063018" y="4093699"/>
            <a:ext cx="67252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5529073" y="4178827"/>
            <a:ext cx="115168" cy="124482"/>
            <a:chOff x="1866133" y="2220680"/>
            <a:chExt cx="193614" cy="209318"/>
          </a:xfrm>
        </p:grpSpPr>
        <p:cxnSp>
          <p:nvCxnSpPr>
            <p:cNvPr id="192" name="Straight Connector 191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95" name="Oval 194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 flipH="1">
            <a:off x="6063018" y="4182771"/>
            <a:ext cx="72002" cy="124482"/>
            <a:chOff x="2763770" y="2227311"/>
            <a:chExt cx="121045" cy="209318"/>
          </a:xfrm>
        </p:grpSpPr>
        <p:cxnSp>
          <p:nvCxnSpPr>
            <p:cNvPr id="189" name="Straight Connector 188"/>
            <p:cNvCxnSpPr/>
            <p:nvPr/>
          </p:nvCxnSpPr>
          <p:spPr>
            <a:xfrm>
              <a:off x="2767969" y="2227311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>
            <a:xfrm>
              <a:off x="2763770" y="222731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91" name="Straight Connector 190"/>
            <p:cNvCxnSpPr/>
            <p:nvPr/>
          </p:nvCxnSpPr>
          <p:spPr>
            <a:xfrm>
              <a:off x="2763770" y="243340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15" name="Straight Connector 14"/>
          <p:cNvCxnSpPr/>
          <p:nvPr/>
        </p:nvCxnSpPr>
        <p:spPr>
          <a:xfrm flipH="1">
            <a:off x="5642593" y="3997675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16" name="Isosceles Triangle 72"/>
          <p:cNvSpPr/>
          <p:nvPr/>
        </p:nvSpPr>
        <p:spPr>
          <a:xfrm flipV="1">
            <a:off x="5606519" y="3947432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5767447" y="4583968"/>
            <a:ext cx="167544" cy="252353"/>
            <a:chOff x="2266874" y="2901924"/>
            <a:chExt cx="412387" cy="564787"/>
          </a:xfrm>
        </p:grpSpPr>
        <p:sp>
          <p:nvSpPr>
            <p:cNvPr id="186" name="Oval 185"/>
            <p:cNvSpPr/>
            <p:nvPr/>
          </p:nvSpPr>
          <p:spPr>
            <a:xfrm>
              <a:off x="2266874" y="2901924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Oval 186"/>
            <p:cNvSpPr/>
            <p:nvPr/>
          </p:nvSpPr>
          <p:spPr>
            <a:xfrm>
              <a:off x="2266874" y="3054324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88" name="Straight Arrow Connector 187"/>
            <p:cNvCxnSpPr/>
            <p:nvPr/>
          </p:nvCxnSpPr>
          <p:spPr>
            <a:xfrm>
              <a:off x="2471076" y="2955351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18" name="Straight Connector 17"/>
          <p:cNvCxnSpPr/>
          <p:nvPr/>
        </p:nvCxnSpPr>
        <p:spPr>
          <a:xfrm flipV="1">
            <a:off x="5639418" y="4456990"/>
            <a:ext cx="423601" cy="7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9" name="Straight Connector 18"/>
          <p:cNvCxnSpPr/>
          <p:nvPr/>
        </p:nvCxnSpPr>
        <p:spPr>
          <a:xfrm flipH="1">
            <a:off x="6063018" y="4306864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 flipH="1">
            <a:off x="6067553" y="4027062"/>
            <a:ext cx="0" cy="15020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1" name="Group 20"/>
          <p:cNvGrpSpPr/>
          <p:nvPr/>
        </p:nvGrpSpPr>
        <p:grpSpPr>
          <a:xfrm flipH="1">
            <a:off x="6063021" y="3902579"/>
            <a:ext cx="118343" cy="124482"/>
            <a:chOff x="2758432" y="1756165"/>
            <a:chExt cx="198952" cy="209318"/>
          </a:xfrm>
        </p:grpSpPr>
        <p:cxnSp>
          <p:nvCxnSpPr>
            <p:cNvPr id="182" name="Straight Connector 181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85" name="Oval 184"/>
            <p:cNvSpPr/>
            <p:nvPr/>
          </p:nvSpPr>
          <p:spPr>
            <a:xfrm>
              <a:off x="2758432" y="1822063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2" name="Straight Connector 21"/>
          <p:cNvCxnSpPr/>
          <p:nvPr/>
        </p:nvCxnSpPr>
        <p:spPr>
          <a:xfrm flipH="1">
            <a:off x="6063019" y="3722988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3" name="Isosceles Triangle 90"/>
          <p:cNvSpPr/>
          <p:nvPr/>
        </p:nvSpPr>
        <p:spPr>
          <a:xfrm flipV="1">
            <a:off x="6025430" y="3669568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Text Box 669"/>
          <p:cNvSpPr txBox="1"/>
          <p:nvPr/>
        </p:nvSpPr>
        <p:spPr>
          <a:xfrm>
            <a:off x="5424607" y="3683865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1.8</a:t>
            </a:r>
          </a:p>
        </p:txBody>
      </p:sp>
      <p:sp>
        <p:nvSpPr>
          <p:cNvPr id="25" name="Text Box 670"/>
          <p:cNvSpPr txBox="1"/>
          <p:nvPr/>
        </p:nvSpPr>
        <p:spPr>
          <a:xfrm>
            <a:off x="5853081" y="3395213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850410" y="4456993"/>
            <a:ext cx="810" cy="126972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7" name="Straight Connector 26"/>
          <p:cNvCxnSpPr/>
          <p:nvPr/>
        </p:nvCxnSpPr>
        <p:spPr>
          <a:xfrm>
            <a:off x="5851219" y="483631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8" name="Isosceles Triangle 97"/>
          <p:cNvSpPr/>
          <p:nvPr/>
        </p:nvSpPr>
        <p:spPr>
          <a:xfrm flipV="1">
            <a:off x="5810456" y="4946657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6726016" y="4473439"/>
            <a:ext cx="167544" cy="252353"/>
            <a:chOff x="3878362" y="2716068"/>
            <a:chExt cx="412387" cy="564787"/>
          </a:xfrm>
        </p:grpSpPr>
        <p:sp>
          <p:nvSpPr>
            <p:cNvPr id="179" name="Oval 178"/>
            <p:cNvSpPr/>
            <p:nvPr/>
          </p:nvSpPr>
          <p:spPr>
            <a:xfrm>
              <a:off x="3878362" y="2716068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3878362" y="2868468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81" name="Straight Arrow Connector 180"/>
            <p:cNvCxnSpPr/>
            <p:nvPr/>
          </p:nvCxnSpPr>
          <p:spPr>
            <a:xfrm>
              <a:off x="4082564" y="2769495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30" name="Straight Connector 29"/>
          <p:cNvCxnSpPr/>
          <p:nvPr/>
        </p:nvCxnSpPr>
        <p:spPr>
          <a:xfrm>
            <a:off x="6808977" y="4149628"/>
            <a:ext cx="0" cy="314912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1" name="Straight Connector 30"/>
          <p:cNvCxnSpPr/>
          <p:nvPr/>
        </p:nvCxnSpPr>
        <p:spPr>
          <a:xfrm>
            <a:off x="6806484" y="4718418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2" name="Isosceles Triangle 106"/>
          <p:cNvSpPr/>
          <p:nvPr/>
        </p:nvSpPr>
        <p:spPr>
          <a:xfrm flipV="1">
            <a:off x="6765721" y="4828759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Text Box 681"/>
          <p:cNvSpPr txBox="1"/>
          <p:nvPr/>
        </p:nvSpPr>
        <p:spPr>
          <a:xfrm>
            <a:off x="6844157" y="4432287"/>
            <a:ext cx="49085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InSF</a:t>
            </a: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 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4944224" y="4170134"/>
            <a:ext cx="583030" cy="141869"/>
            <a:chOff x="882920" y="2206062"/>
            <a:chExt cx="980156" cy="238554"/>
          </a:xfrm>
        </p:grpSpPr>
        <p:cxnSp>
          <p:nvCxnSpPr>
            <p:cNvPr id="175" name="Straight Connector 174"/>
            <p:cNvCxnSpPr/>
            <p:nvPr/>
          </p:nvCxnSpPr>
          <p:spPr>
            <a:xfrm flipV="1">
              <a:off x="882920" y="2325339"/>
              <a:ext cx="469484" cy="13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6" name="Straight Connector 175"/>
            <p:cNvCxnSpPr/>
            <p:nvPr/>
          </p:nvCxnSpPr>
          <p:spPr>
            <a:xfrm>
              <a:off x="1364870" y="2206062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7" name="Straight Connector 176"/>
            <p:cNvCxnSpPr/>
            <p:nvPr/>
          </p:nvCxnSpPr>
          <p:spPr>
            <a:xfrm>
              <a:off x="1418697" y="2206062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78" name="Straight Connector 177"/>
            <p:cNvCxnSpPr/>
            <p:nvPr/>
          </p:nvCxnSpPr>
          <p:spPr>
            <a:xfrm>
              <a:off x="1431162" y="2325339"/>
              <a:ext cx="431914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35" name="Straight Connector 34"/>
          <p:cNvCxnSpPr/>
          <p:nvPr/>
        </p:nvCxnSpPr>
        <p:spPr>
          <a:xfrm>
            <a:off x="4944224" y="4241068"/>
            <a:ext cx="0" cy="66508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6" name="Round Same Side Corner Rectangle 35"/>
          <p:cNvSpPr/>
          <p:nvPr/>
        </p:nvSpPr>
        <p:spPr>
          <a:xfrm rot="10800000">
            <a:off x="3461288" y="4906160"/>
            <a:ext cx="1735062" cy="16549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CDDEA">
              <a:lumMod val="90000"/>
            </a:srgbClr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3349019" y="4906157"/>
            <a:ext cx="192131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8" name="Straight Connector 37"/>
          <p:cNvCxnSpPr/>
          <p:nvPr/>
        </p:nvCxnSpPr>
        <p:spPr>
          <a:xfrm flipV="1">
            <a:off x="3648704" y="4657698"/>
            <a:ext cx="0" cy="25052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9" name="Straight Connector 38"/>
          <p:cNvCxnSpPr/>
          <p:nvPr/>
        </p:nvCxnSpPr>
        <p:spPr>
          <a:xfrm rot="16200000">
            <a:off x="3649040" y="4580840"/>
            <a:ext cx="0" cy="14190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40" name="Straight Connector 39"/>
          <p:cNvCxnSpPr/>
          <p:nvPr/>
        </p:nvCxnSpPr>
        <p:spPr>
          <a:xfrm rot="16200000">
            <a:off x="3649039" y="4548829"/>
            <a:ext cx="0" cy="14190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47" name="Group 46"/>
          <p:cNvGrpSpPr/>
          <p:nvPr/>
        </p:nvGrpSpPr>
        <p:grpSpPr>
          <a:xfrm rot="10800000">
            <a:off x="9505003" y="4281322"/>
            <a:ext cx="318990" cy="279026"/>
            <a:chOff x="8550230" y="2393027"/>
            <a:chExt cx="536267" cy="469186"/>
          </a:xfrm>
          <a:effectLst/>
        </p:grpSpPr>
        <p:grpSp>
          <p:nvGrpSpPr>
            <p:cNvPr id="151" name="Group 150"/>
            <p:cNvGrpSpPr/>
            <p:nvPr/>
          </p:nvGrpSpPr>
          <p:grpSpPr>
            <a:xfrm>
              <a:off x="8689619" y="2393027"/>
              <a:ext cx="255597" cy="211190"/>
              <a:chOff x="8689619" y="2393027"/>
              <a:chExt cx="255597" cy="211190"/>
            </a:xfrm>
          </p:grpSpPr>
          <p:sp>
            <p:nvSpPr>
              <p:cNvPr id="161" name="Isosceles Triangle 247"/>
              <p:cNvSpPr/>
              <p:nvPr/>
            </p:nvSpPr>
            <p:spPr>
              <a:xfrm rot="5400000">
                <a:off x="8672946" y="2409700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2" name="Oval 161"/>
              <p:cNvSpPr/>
              <p:nvPr/>
            </p:nvSpPr>
            <p:spPr>
              <a:xfrm flipH="1">
                <a:off x="8867463" y="2459862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 flipH="1">
              <a:off x="8689618" y="2651023"/>
              <a:ext cx="255597" cy="211190"/>
              <a:chOff x="8689618" y="2651023"/>
              <a:chExt cx="255597" cy="211190"/>
            </a:xfrm>
          </p:grpSpPr>
          <p:sp>
            <p:nvSpPr>
              <p:cNvPr id="159" name="Isosceles Triangle 245"/>
              <p:cNvSpPr/>
              <p:nvPr/>
            </p:nvSpPr>
            <p:spPr>
              <a:xfrm rot="5400000">
                <a:off x="8672945" y="2667696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0" name="Oval 159"/>
              <p:cNvSpPr/>
              <p:nvPr/>
            </p:nvSpPr>
            <p:spPr>
              <a:xfrm flipH="1">
                <a:off x="8867462" y="2717858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53" name="Straight Connector 152"/>
            <p:cNvCxnSpPr/>
            <p:nvPr/>
          </p:nvCxnSpPr>
          <p:spPr>
            <a:xfrm>
              <a:off x="8550230" y="2498623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>
            <a:xfrm>
              <a:off x="8550230" y="2753873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>
            <a:xfrm>
              <a:off x="8550230" y="2498624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>
            <a:xfrm flipH="1">
              <a:off x="9086497" y="2499662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>
            <a:xfrm flipH="1">
              <a:off x="8945214" y="2760550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>
            <a:xfrm flipH="1">
              <a:off x="8945214" y="2505301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48" name="Isosceles Triangle 250"/>
          <p:cNvSpPr/>
          <p:nvPr/>
        </p:nvSpPr>
        <p:spPr>
          <a:xfrm rot="5400000">
            <a:off x="7802476" y="3967566"/>
            <a:ext cx="441413" cy="37179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vert="vert270" rtlCol="0" anchor="ctr"/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7570394" y="4263434"/>
            <a:ext cx="266891" cy="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50" name="Text Box 726"/>
          <p:cNvSpPr txBox="1"/>
          <p:nvPr/>
        </p:nvSpPr>
        <p:spPr>
          <a:xfrm>
            <a:off x="5915541" y="4536018"/>
            <a:ext cx="32829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 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sp>
        <p:nvSpPr>
          <p:cNvPr id="51" name="Text Box 727"/>
          <p:cNvSpPr txBox="1"/>
          <p:nvPr/>
        </p:nvSpPr>
        <p:spPr>
          <a:xfrm>
            <a:off x="6219259" y="4082926"/>
            <a:ext cx="49339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Casc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6135020" y="4245051"/>
            <a:ext cx="154018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53" name="Straight Connector 52"/>
          <p:cNvCxnSpPr/>
          <p:nvPr/>
        </p:nvCxnSpPr>
        <p:spPr>
          <a:xfrm>
            <a:off x="6184916" y="3964077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54" name="Text Box 730"/>
          <p:cNvSpPr txBox="1"/>
          <p:nvPr/>
        </p:nvSpPr>
        <p:spPr>
          <a:xfrm>
            <a:off x="6213544" y="3809444"/>
            <a:ext cx="52641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Load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7984486" y="4511192"/>
            <a:ext cx="167544" cy="252353"/>
            <a:chOff x="5994027" y="2779550"/>
            <a:chExt cx="412387" cy="564787"/>
          </a:xfrm>
        </p:grpSpPr>
        <p:sp>
          <p:nvSpPr>
            <p:cNvPr id="148" name="Oval 147"/>
            <p:cNvSpPr/>
            <p:nvPr/>
          </p:nvSpPr>
          <p:spPr>
            <a:xfrm>
              <a:off x="5994027" y="2779550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Oval 148"/>
            <p:cNvSpPr/>
            <p:nvPr/>
          </p:nvSpPr>
          <p:spPr>
            <a:xfrm>
              <a:off x="5994027" y="2931950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50" name="Straight Arrow Connector 149"/>
            <p:cNvCxnSpPr/>
            <p:nvPr/>
          </p:nvCxnSpPr>
          <p:spPr>
            <a:xfrm>
              <a:off x="6198229" y="2832977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56" name="Straight Connector 55"/>
          <p:cNvCxnSpPr/>
          <p:nvPr/>
        </p:nvCxnSpPr>
        <p:spPr>
          <a:xfrm>
            <a:off x="8067448" y="4235267"/>
            <a:ext cx="0" cy="2670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57" name="Straight Connector 56"/>
          <p:cNvCxnSpPr/>
          <p:nvPr/>
        </p:nvCxnSpPr>
        <p:spPr>
          <a:xfrm>
            <a:off x="8064955" y="4756173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58" name="Isosceles Triangle 271"/>
          <p:cNvSpPr/>
          <p:nvPr/>
        </p:nvSpPr>
        <p:spPr>
          <a:xfrm flipV="1">
            <a:off x="8024192" y="4866514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Text Box 738"/>
          <p:cNvSpPr txBox="1"/>
          <p:nvPr/>
        </p:nvSpPr>
        <p:spPr>
          <a:xfrm>
            <a:off x="8105979" y="4464692"/>
            <a:ext cx="582930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Comp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8209082" y="4153467"/>
            <a:ext cx="2153554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61" name="Straight Connector 60"/>
          <p:cNvCxnSpPr/>
          <p:nvPr/>
        </p:nvCxnSpPr>
        <p:spPr>
          <a:xfrm>
            <a:off x="7733161" y="4045259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62" name="Text Box 741"/>
          <p:cNvSpPr txBox="1"/>
          <p:nvPr/>
        </p:nvSpPr>
        <p:spPr>
          <a:xfrm>
            <a:off x="7390834" y="3889450"/>
            <a:ext cx="371475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Th</a:t>
            </a:r>
            <a:endParaRPr lang="en-US" sz="120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9064166" y="4298746"/>
            <a:ext cx="167544" cy="252353"/>
            <a:chOff x="7809120" y="2422321"/>
            <a:chExt cx="412387" cy="564787"/>
          </a:xfrm>
        </p:grpSpPr>
        <p:sp>
          <p:nvSpPr>
            <p:cNvPr id="145" name="Oval 144"/>
            <p:cNvSpPr/>
            <p:nvPr/>
          </p:nvSpPr>
          <p:spPr>
            <a:xfrm>
              <a:off x="7809120" y="2422321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Oval 145"/>
            <p:cNvSpPr/>
            <p:nvPr/>
          </p:nvSpPr>
          <p:spPr>
            <a:xfrm>
              <a:off x="7809120" y="2574721"/>
              <a:ext cx="412387" cy="412387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>
              <a:off x="8013322" y="2475748"/>
              <a:ext cx="0" cy="494865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type="none"/>
              <a:tailEnd type="triangle" w="med" len="med"/>
            </a:ln>
            <a:effectLst/>
          </p:spPr>
        </p:cxnSp>
      </p:grpSp>
      <p:cxnSp>
        <p:nvCxnSpPr>
          <p:cNvPr id="64" name="Straight Arrow Connector 63"/>
          <p:cNvCxnSpPr/>
          <p:nvPr/>
        </p:nvCxnSpPr>
        <p:spPr>
          <a:xfrm flipH="1">
            <a:off x="9361955" y="4426804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sp>
        <p:nvSpPr>
          <p:cNvPr id="65" name="Text Box 747"/>
          <p:cNvSpPr txBox="1"/>
          <p:nvPr/>
        </p:nvSpPr>
        <p:spPr>
          <a:xfrm>
            <a:off x="8305235" y="4232357"/>
            <a:ext cx="775336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1/2/4/8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9147127" y="4156752"/>
            <a:ext cx="0" cy="13853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67" name="Straight Connector 66"/>
          <p:cNvCxnSpPr/>
          <p:nvPr/>
        </p:nvCxnSpPr>
        <p:spPr>
          <a:xfrm>
            <a:off x="9147127" y="4550865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68" name="Isosceles Triangle 287"/>
          <p:cNvSpPr/>
          <p:nvPr/>
        </p:nvSpPr>
        <p:spPr>
          <a:xfrm flipV="1">
            <a:off x="9106364" y="4661206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69" name="Group 68"/>
          <p:cNvGrpSpPr/>
          <p:nvPr/>
        </p:nvGrpSpPr>
        <p:grpSpPr>
          <a:xfrm rot="10800000">
            <a:off x="9505003" y="4599698"/>
            <a:ext cx="318990" cy="279026"/>
            <a:chOff x="8550230" y="2928379"/>
            <a:chExt cx="536267" cy="469186"/>
          </a:xfrm>
        </p:grpSpPr>
        <p:grpSp>
          <p:nvGrpSpPr>
            <p:cNvPr id="133" name="Group 132"/>
            <p:cNvGrpSpPr/>
            <p:nvPr/>
          </p:nvGrpSpPr>
          <p:grpSpPr>
            <a:xfrm>
              <a:off x="8689619" y="2928379"/>
              <a:ext cx="255597" cy="211190"/>
              <a:chOff x="8689619" y="2928379"/>
              <a:chExt cx="255597" cy="211190"/>
            </a:xfrm>
          </p:grpSpPr>
          <p:sp>
            <p:nvSpPr>
              <p:cNvPr id="143" name="Isosceles Triangle 302"/>
              <p:cNvSpPr/>
              <p:nvPr/>
            </p:nvSpPr>
            <p:spPr>
              <a:xfrm rot="5400000">
                <a:off x="8672946" y="2945052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4" name="Oval 143"/>
              <p:cNvSpPr/>
              <p:nvPr/>
            </p:nvSpPr>
            <p:spPr>
              <a:xfrm flipH="1">
                <a:off x="8867463" y="2995214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34" name="Group 133"/>
            <p:cNvGrpSpPr/>
            <p:nvPr/>
          </p:nvGrpSpPr>
          <p:grpSpPr>
            <a:xfrm flipH="1">
              <a:off x="8689618" y="3186375"/>
              <a:ext cx="255597" cy="211190"/>
              <a:chOff x="8689618" y="3186375"/>
              <a:chExt cx="255597" cy="211190"/>
            </a:xfrm>
          </p:grpSpPr>
          <p:sp>
            <p:nvSpPr>
              <p:cNvPr id="141" name="Isosceles Triangle 300"/>
              <p:cNvSpPr/>
              <p:nvPr/>
            </p:nvSpPr>
            <p:spPr>
              <a:xfrm rot="5400000">
                <a:off x="8672945" y="3203048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2" name="Oval 141"/>
              <p:cNvSpPr/>
              <p:nvPr/>
            </p:nvSpPr>
            <p:spPr>
              <a:xfrm flipH="1">
                <a:off x="8867462" y="3253210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35" name="Straight Connector 134"/>
            <p:cNvCxnSpPr/>
            <p:nvPr/>
          </p:nvCxnSpPr>
          <p:spPr>
            <a:xfrm>
              <a:off x="8550230" y="3033975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>
            <a:xfrm>
              <a:off x="8550230" y="3289225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7" name="Straight Connector 136"/>
            <p:cNvCxnSpPr/>
            <p:nvPr/>
          </p:nvCxnSpPr>
          <p:spPr>
            <a:xfrm>
              <a:off x="8550230" y="3033976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8" name="Straight Connector 137"/>
            <p:cNvCxnSpPr/>
            <p:nvPr/>
          </p:nvCxnSpPr>
          <p:spPr>
            <a:xfrm flipH="1">
              <a:off x="9086497" y="3035014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>
            <a:xfrm flipH="1">
              <a:off x="8945214" y="3295902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>
            <a:xfrm flipH="1">
              <a:off x="8945214" y="3040653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0" name="Group 69"/>
          <p:cNvGrpSpPr/>
          <p:nvPr/>
        </p:nvGrpSpPr>
        <p:grpSpPr>
          <a:xfrm rot="10800000">
            <a:off x="9505003" y="4918073"/>
            <a:ext cx="318990" cy="279026"/>
            <a:chOff x="8550230" y="3463731"/>
            <a:chExt cx="536267" cy="469186"/>
          </a:xfrm>
        </p:grpSpPr>
        <p:grpSp>
          <p:nvGrpSpPr>
            <p:cNvPr id="121" name="Group 120"/>
            <p:cNvGrpSpPr/>
            <p:nvPr/>
          </p:nvGrpSpPr>
          <p:grpSpPr>
            <a:xfrm>
              <a:off x="8689619" y="3463731"/>
              <a:ext cx="255597" cy="211190"/>
              <a:chOff x="8689619" y="3463731"/>
              <a:chExt cx="255597" cy="211190"/>
            </a:xfrm>
          </p:grpSpPr>
          <p:sp>
            <p:nvSpPr>
              <p:cNvPr id="131" name="Isosceles Triangle 325"/>
              <p:cNvSpPr/>
              <p:nvPr/>
            </p:nvSpPr>
            <p:spPr>
              <a:xfrm rot="5400000">
                <a:off x="8672946" y="3480404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2" name="Oval 131"/>
              <p:cNvSpPr/>
              <p:nvPr/>
            </p:nvSpPr>
            <p:spPr>
              <a:xfrm flipH="1">
                <a:off x="8867463" y="3530566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 flipH="1">
              <a:off x="8689618" y="3721727"/>
              <a:ext cx="255597" cy="211190"/>
              <a:chOff x="8689618" y="3721727"/>
              <a:chExt cx="255597" cy="211190"/>
            </a:xfrm>
          </p:grpSpPr>
          <p:sp>
            <p:nvSpPr>
              <p:cNvPr id="129" name="Isosceles Triangle 323"/>
              <p:cNvSpPr/>
              <p:nvPr/>
            </p:nvSpPr>
            <p:spPr>
              <a:xfrm rot="5400000">
                <a:off x="8672945" y="3738400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0" name="Oval 129"/>
              <p:cNvSpPr/>
              <p:nvPr/>
            </p:nvSpPr>
            <p:spPr>
              <a:xfrm flipH="1">
                <a:off x="8867462" y="3788562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23" name="Straight Connector 122"/>
            <p:cNvCxnSpPr/>
            <p:nvPr/>
          </p:nvCxnSpPr>
          <p:spPr>
            <a:xfrm>
              <a:off x="8550230" y="3569327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4" name="Straight Connector 123"/>
            <p:cNvCxnSpPr/>
            <p:nvPr/>
          </p:nvCxnSpPr>
          <p:spPr>
            <a:xfrm>
              <a:off x="8550230" y="3824577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5" name="Straight Connector 124"/>
            <p:cNvCxnSpPr/>
            <p:nvPr/>
          </p:nvCxnSpPr>
          <p:spPr>
            <a:xfrm>
              <a:off x="8550230" y="3569328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>
            <a:xfrm flipH="1">
              <a:off x="9086497" y="3570366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>
            <a:xfrm flipH="1">
              <a:off x="8945214" y="3831254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>
            <a:xfrm flipH="1">
              <a:off x="8945214" y="3576005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1" name="Group 70"/>
          <p:cNvGrpSpPr/>
          <p:nvPr/>
        </p:nvGrpSpPr>
        <p:grpSpPr>
          <a:xfrm rot="10800000">
            <a:off x="9505003" y="5236449"/>
            <a:ext cx="318990" cy="279026"/>
            <a:chOff x="8550230" y="3999084"/>
            <a:chExt cx="536267" cy="469186"/>
          </a:xfrm>
        </p:grpSpPr>
        <p:grpSp>
          <p:nvGrpSpPr>
            <p:cNvPr id="109" name="Group 108"/>
            <p:cNvGrpSpPr/>
            <p:nvPr/>
          </p:nvGrpSpPr>
          <p:grpSpPr>
            <a:xfrm>
              <a:off x="8689619" y="3999084"/>
              <a:ext cx="255597" cy="211190"/>
              <a:chOff x="8689619" y="3999084"/>
              <a:chExt cx="255597" cy="211190"/>
            </a:xfrm>
          </p:grpSpPr>
          <p:sp>
            <p:nvSpPr>
              <p:cNvPr id="119" name="Isosceles Triangle 338"/>
              <p:cNvSpPr/>
              <p:nvPr/>
            </p:nvSpPr>
            <p:spPr>
              <a:xfrm rot="5400000">
                <a:off x="8672946" y="4015757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0" name="Oval 119"/>
              <p:cNvSpPr/>
              <p:nvPr/>
            </p:nvSpPr>
            <p:spPr>
              <a:xfrm flipH="1">
                <a:off x="8867463" y="4065919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 flipH="1">
              <a:off x="8689618" y="4257080"/>
              <a:ext cx="255597" cy="211190"/>
              <a:chOff x="8689618" y="4257080"/>
              <a:chExt cx="255597" cy="211190"/>
            </a:xfrm>
          </p:grpSpPr>
          <p:sp>
            <p:nvSpPr>
              <p:cNvPr id="117" name="Isosceles Triangle 336"/>
              <p:cNvSpPr/>
              <p:nvPr/>
            </p:nvSpPr>
            <p:spPr>
              <a:xfrm rot="5400000">
                <a:off x="8672945" y="4273753"/>
                <a:ext cx="211190" cy="177844"/>
              </a:xfrm>
              <a:prstGeom prst="triangl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8" name="Oval 117"/>
              <p:cNvSpPr/>
              <p:nvPr/>
            </p:nvSpPr>
            <p:spPr>
              <a:xfrm flipH="1">
                <a:off x="8867462" y="4323915"/>
                <a:ext cx="77753" cy="77521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cxnSp>
          <p:nvCxnSpPr>
            <p:cNvPr id="111" name="Straight Connector 110"/>
            <p:cNvCxnSpPr/>
            <p:nvPr/>
          </p:nvCxnSpPr>
          <p:spPr>
            <a:xfrm>
              <a:off x="8550230" y="4104680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>
            <a:xfrm>
              <a:off x="8550230" y="4359930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>
            <a:xfrm>
              <a:off x="8550230" y="4104681"/>
              <a:ext cx="136682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>
            <a:xfrm flipH="1">
              <a:off x="9086497" y="4105719"/>
              <a:ext cx="0" cy="25524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5" name="Straight Connector 114"/>
            <p:cNvCxnSpPr/>
            <p:nvPr/>
          </p:nvCxnSpPr>
          <p:spPr>
            <a:xfrm flipH="1">
              <a:off x="8945214" y="4366607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>
            <a:xfrm flipH="1">
              <a:off x="8945214" y="4111358"/>
              <a:ext cx="141283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72" name="Straight Arrow Connector 71"/>
          <p:cNvCxnSpPr/>
          <p:nvPr/>
        </p:nvCxnSpPr>
        <p:spPr>
          <a:xfrm flipH="1">
            <a:off x="9361955" y="4741924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3" name="Straight Arrow Connector 72"/>
          <p:cNvCxnSpPr/>
          <p:nvPr/>
        </p:nvCxnSpPr>
        <p:spPr>
          <a:xfrm flipH="1">
            <a:off x="9361955" y="5057043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4" name="Straight Arrow Connector 73"/>
          <p:cNvCxnSpPr/>
          <p:nvPr/>
        </p:nvCxnSpPr>
        <p:spPr>
          <a:xfrm flipH="1">
            <a:off x="9361955" y="5372161"/>
            <a:ext cx="140118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9336669" y="4433855"/>
            <a:ext cx="0" cy="95602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76" name="Straight Arrow Connector 75"/>
          <p:cNvCxnSpPr/>
          <p:nvPr/>
        </p:nvCxnSpPr>
        <p:spPr>
          <a:xfrm flipH="1">
            <a:off x="9248783" y="4433855"/>
            <a:ext cx="87886" cy="0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type="none"/>
            <a:tailEnd type="triangle" w="med" len="med"/>
          </a:ln>
          <a:effectLst/>
        </p:spPr>
      </p:cxnSp>
      <p:grpSp>
        <p:nvGrpSpPr>
          <p:cNvPr id="77" name="Group 76"/>
          <p:cNvGrpSpPr/>
          <p:nvPr/>
        </p:nvGrpSpPr>
        <p:grpSpPr>
          <a:xfrm>
            <a:off x="1323671" y="3325513"/>
            <a:ext cx="1215350" cy="427835"/>
            <a:chOff x="5751867" y="672948"/>
            <a:chExt cx="2043176" cy="719409"/>
          </a:xfrm>
        </p:grpSpPr>
        <p:sp>
          <p:nvSpPr>
            <p:cNvPr id="101" name="Moon 100"/>
            <p:cNvSpPr/>
            <p:nvPr/>
          </p:nvSpPr>
          <p:spPr>
            <a:xfrm rot="10800000">
              <a:off x="7190996" y="881092"/>
              <a:ext cx="244325" cy="397109"/>
            </a:xfrm>
            <a:prstGeom prst="moon">
              <a:avLst>
                <a:gd name="adj" fmla="val 75582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 rot="10800000" flipH="1">
              <a:off x="7444089" y="1040885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03" name="Straight Connector 102"/>
            <p:cNvCxnSpPr/>
            <p:nvPr/>
          </p:nvCxnSpPr>
          <p:spPr>
            <a:xfrm flipV="1">
              <a:off x="6960614" y="973808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>
            <a:xfrm flipV="1">
              <a:off x="6965118" y="1187727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105" name="Text Box 800"/>
            <p:cNvSpPr txBox="1"/>
            <p:nvPr/>
          </p:nvSpPr>
          <p:spPr>
            <a:xfrm>
              <a:off x="5751867" y="672948"/>
              <a:ext cx="1321998" cy="483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 err="1">
                  <a:solidFill>
                    <a:srgbClr val="FF0000"/>
                  </a:solidFill>
                  <a:effectLst/>
                  <a:latin typeface="Cambria" charset="0"/>
                  <a:ea typeface="Calibri" charset="0"/>
                  <a:cs typeface="Cambria" charset="0"/>
                </a:rPr>
                <a:t>RowENB</a:t>
              </a:r>
              <a:endParaRPr lang="en-US" sz="1400" b="1" dirty="0">
                <a:solidFill>
                  <a:srgbClr val="FF0000"/>
                </a:solidFill>
                <a:effectLst/>
                <a:latin typeface="Times New Roman" charset="0"/>
                <a:ea typeface="Calibri" charset="0"/>
              </a:endParaRPr>
            </a:p>
          </p:txBody>
        </p:sp>
        <p:sp>
          <p:nvSpPr>
            <p:cNvPr id="106" name="Text Box 801"/>
            <p:cNvSpPr txBox="1"/>
            <p:nvPr/>
          </p:nvSpPr>
          <p:spPr>
            <a:xfrm>
              <a:off x="5890738" y="909005"/>
              <a:ext cx="1179385" cy="4833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kern="1200" dirty="0" err="1">
                  <a:solidFill>
                    <a:srgbClr val="FF0000"/>
                  </a:solidFill>
                  <a:effectLst/>
                  <a:latin typeface="Cambria" charset="0"/>
                  <a:ea typeface="Calibri" charset="0"/>
                  <a:cs typeface="Cambria" charset="0"/>
                </a:rPr>
                <a:t>ColENB</a:t>
              </a:r>
              <a:endParaRPr lang="en-US" sz="1400" b="1" dirty="0">
                <a:solidFill>
                  <a:srgbClr val="FF0000"/>
                </a:solidFill>
                <a:effectLst/>
                <a:latin typeface="Times New Roman" charset="0"/>
                <a:ea typeface="Calibri" charset="0"/>
              </a:endParaRPr>
            </a:p>
          </p:txBody>
        </p:sp>
        <p:cxnSp>
          <p:nvCxnSpPr>
            <p:cNvPr id="107" name="Straight Connector 106"/>
            <p:cNvCxnSpPr/>
            <p:nvPr/>
          </p:nvCxnSpPr>
          <p:spPr>
            <a:xfrm flipV="1">
              <a:off x="7526346" y="1079560"/>
              <a:ext cx="268697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>
            <a:off x="6808977" y="4185944"/>
            <a:ext cx="764595" cy="141869"/>
            <a:chOff x="4017831" y="2232647"/>
            <a:chExt cx="1285391" cy="238554"/>
          </a:xfrm>
        </p:grpSpPr>
        <p:cxnSp>
          <p:nvCxnSpPr>
            <p:cNvPr id="97" name="Straight Connector 96"/>
            <p:cNvCxnSpPr/>
            <p:nvPr/>
          </p:nvCxnSpPr>
          <p:spPr>
            <a:xfrm flipV="1">
              <a:off x="4017831" y="2363079"/>
              <a:ext cx="799493" cy="1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>
            <a:xfrm>
              <a:off x="4812396" y="2232647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>
            <a:xfrm>
              <a:off x="4866223" y="2232647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>
            <a:xfrm>
              <a:off x="4871308" y="2362948"/>
              <a:ext cx="431914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79" name="Group 78"/>
          <p:cNvGrpSpPr/>
          <p:nvPr/>
        </p:nvGrpSpPr>
        <p:grpSpPr>
          <a:xfrm>
            <a:off x="6735546" y="4028018"/>
            <a:ext cx="72002" cy="124482"/>
            <a:chOff x="3894384" y="1967093"/>
            <a:chExt cx="121045" cy="209318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3898583" y="1967093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>
            <a:xfrm>
              <a:off x="3894384" y="1967093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>
            <a:xfrm>
              <a:off x="3894384" y="217318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80" name="Straight Connector 79"/>
          <p:cNvCxnSpPr/>
          <p:nvPr/>
        </p:nvCxnSpPr>
        <p:spPr>
          <a:xfrm flipH="1">
            <a:off x="6810377" y="3849876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81" name="Isosceles Triangle 90"/>
          <p:cNvSpPr/>
          <p:nvPr/>
        </p:nvSpPr>
        <p:spPr>
          <a:xfrm flipV="1">
            <a:off x="6771547" y="3796892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7529868" y="4455433"/>
            <a:ext cx="72002" cy="124482"/>
            <a:chOff x="5229750" y="2685797"/>
            <a:chExt cx="121045" cy="209318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83" name="Straight Connector 82"/>
          <p:cNvCxnSpPr/>
          <p:nvPr/>
        </p:nvCxnSpPr>
        <p:spPr>
          <a:xfrm>
            <a:off x="7601870" y="4263434"/>
            <a:ext cx="0" cy="189309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84" name="Straight Connector 83"/>
          <p:cNvCxnSpPr/>
          <p:nvPr/>
        </p:nvCxnSpPr>
        <p:spPr>
          <a:xfrm>
            <a:off x="7601870" y="4579282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85" name="Text Box 821"/>
          <p:cNvSpPr txBox="1"/>
          <p:nvPr/>
        </p:nvSpPr>
        <p:spPr>
          <a:xfrm>
            <a:off x="7276534" y="4689544"/>
            <a:ext cx="782320" cy="297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Baseline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>
            <a:off x="7423657" y="4517674"/>
            <a:ext cx="1062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87" name="Group 86"/>
          <p:cNvGrpSpPr/>
          <p:nvPr/>
        </p:nvGrpSpPr>
        <p:grpSpPr>
          <a:xfrm rot="2994358">
            <a:off x="5228166" y="4394767"/>
            <a:ext cx="141869" cy="32018"/>
            <a:chOff x="1512414" y="2447533"/>
            <a:chExt cx="238554" cy="53827"/>
          </a:xfrm>
        </p:grpSpPr>
        <p:cxnSp>
          <p:nvCxnSpPr>
            <p:cNvPr id="89" name="Straight Connector 88"/>
            <p:cNvCxnSpPr/>
            <p:nvPr/>
          </p:nvCxnSpPr>
          <p:spPr>
            <a:xfrm rot="16200000">
              <a:off x="1631691" y="2382083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>
            <a:xfrm rot="16200000">
              <a:off x="1631691" y="2328256"/>
              <a:ext cx="0" cy="238554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88" name="Arc 87"/>
          <p:cNvSpPr/>
          <p:nvPr/>
        </p:nvSpPr>
        <p:spPr>
          <a:xfrm rot="16200000">
            <a:off x="4984134" y="4113696"/>
            <a:ext cx="2142330" cy="2098018"/>
          </a:xfrm>
          <a:prstGeom prst="arc">
            <a:avLst>
              <a:gd name="adj1" fmla="val 17123587"/>
              <a:gd name="adj2" fmla="val 0"/>
            </a:avLst>
          </a:prstGeom>
          <a:noFill/>
          <a:ln w="9525" cap="flat" cmpd="sng" algn="ctr">
            <a:solidFill>
              <a:srgbClr val="000000"/>
            </a:solidFill>
            <a:prstDash val="dash"/>
          </a:ln>
          <a:effectLst/>
        </p:spPr>
        <p:txBody>
          <a:bodyPr rtlCol="0" anchor="ctr"/>
          <a:lstStyle/>
          <a:p>
            <a:endParaRPr lang="en-US"/>
          </a:p>
        </p:txBody>
      </p:sp>
      <p:grpSp>
        <p:nvGrpSpPr>
          <p:cNvPr id="200" name="Group 199"/>
          <p:cNvGrpSpPr/>
          <p:nvPr/>
        </p:nvGrpSpPr>
        <p:grpSpPr>
          <a:xfrm rot="16200000" flipH="1">
            <a:off x="5850094" y="3042028"/>
            <a:ext cx="72002" cy="124482"/>
            <a:chOff x="2836339" y="1756165"/>
            <a:chExt cx="121045" cy="209318"/>
          </a:xfrm>
        </p:grpSpPr>
        <p:cxnSp>
          <p:nvCxnSpPr>
            <p:cNvPr id="201" name="Straight Connector 200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2" name="Straight Connector 201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grpSp>
        <p:nvGrpSpPr>
          <p:cNvPr id="208" name="Group 207"/>
          <p:cNvGrpSpPr/>
          <p:nvPr/>
        </p:nvGrpSpPr>
        <p:grpSpPr>
          <a:xfrm>
            <a:off x="3318487" y="4517674"/>
            <a:ext cx="72002" cy="124482"/>
            <a:chOff x="5229750" y="2685797"/>
            <a:chExt cx="121045" cy="209318"/>
          </a:xfrm>
        </p:grpSpPr>
        <p:cxnSp>
          <p:nvCxnSpPr>
            <p:cNvPr id="209" name="Straight Connector 208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12" name="Straight Connector 211"/>
          <p:cNvCxnSpPr/>
          <p:nvPr/>
        </p:nvCxnSpPr>
        <p:spPr>
          <a:xfrm flipH="1" flipV="1">
            <a:off x="3649039" y="4379451"/>
            <a:ext cx="0" cy="24038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13" name="Straight Connector 212"/>
          <p:cNvCxnSpPr/>
          <p:nvPr/>
        </p:nvCxnSpPr>
        <p:spPr>
          <a:xfrm>
            <a:off x="3389239" y="464089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14" name="Isosceles Triangle 97"/>
          <p:cNvSpPr/>
          <p:nvPr/>
        </p:nvSpPr>
        <p:spPr>
          <a:xfrm flipV="1">
            <a:off x="3348476" y="4751237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8" name="Straight Connector 217"/>
          <p:cNvCxnSpPr/>
          <p:nvPr/>
        </p:nvCxnSpPr>
        <p:spPr>
          <a:xfrm>
            <a:off x="4053720" y="4331628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19" name="Straight Connector 218"/>
          <p:cNvCxnSpPr/>
          <p:nvPr/>
        </p:nvCxnSpPr>
        <p:spPr>
          <a:xfrm>
            <a:off x="4053720" y="4483425"/>
            <a:ext cx="81303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0" name="Straight Connector 219"/>
          <p:cNvCxnSpPr/>
          <p:nvPr/>
        </p:nvCxnSpPr>
        <p:spPr>
          <a:xfrm flipH="1">
            <a:off x="3134337" y="4183698"/>
            <a:ext cx="186539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1" name="Straight Connector 220"/>
          <p:cNvCxnSpPr/>
          <p:nvPr/>
        </p:nvCxnSpPr>
        <p:spPr>
          <a:xfrm flipH="1">
            <a:off x="2886660" y="4185944"/>
            <a:ext cx="0" cy="39802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2" name="Straight Connector 221"/>
          <p:cNvCxnSpPr/>
          <p:nvPr/>
        </p:nvCxnSpPr>
        <p:spPr>
          <a:xfrm flipH="1">
            <a:off x="4054158" y="4327813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8" name="Straight Connector 227"/>
          <p:cNvCxnSpPr/>
          <p:nvPr/>
        </p:nvCxnSpPr>
        <p:spPr>
          <a:xfrm>
            <a:off x="3389239" y="4377447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29" name="Straight Connector 228"/>
          <p:cNvCxnSpPr/>
          <p:nvPr/>
        </p:nvCxnSpPr>
        <p:spPr>
          <a:xfrm flipV="1">
            <a:off x="3385251" y="4377347"/>
            <a:ext cx="265674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33" name="Straight Connector 232"/>
          <p:cNvCxnSpPr/>
          <p:nvPr/>
        </p:nvCxnSpPr>
        <p:spPr>
          <a:xfrm>
            <a:off x="3389239" y="4240699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34" name="Group 233"/>
          <p:cNvGrpSpPr/>
          <p:nvPr/>
        </p:nvGrpSpPr>
        <p:grpSpPr>
          <a:xfrm>
            <a:off x="3318668" y="4121231"/>
            <a:ext cx="72002" cy="124482"/>
            <a:chOff x="5229750" y="2685797"/>
            <a:chExt cx="121045" cy="209318"/>
          </a:xfrm>
        </p:grpSpPr>
        <p:cxnSp>
          <p:nvCxnSpPr>
            <p:cNvPr id="235" name="Straight Connector 234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36" name="Straight Connector 235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37" name="Straight Connector 236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38" name="Straight Connector 237"/>
          <p:cNvCxnSpPr/>
          <p:nvPr/>
        </p:nvCxnSpPr>
        <p:spPr>
          <a:xfrm flipH="1">
            <a:off x="3387394" y="3939255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40" name="Text Box 670"/>
          <p:cNvSpPr txBox="1"/>
          <p:nvPr/>
        </p:nvSpPr>
        <p:spPr>
          <a:xfrm>
            <a:off x="6603796" y="3525035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sp>
        <p:nvSpPr>
          <p:cNvPr id="241" name="Text Box 727"/>
          <p:cNvSpPr txBox="1"/>
          <p:nvPr/>
        </p:nvSpPr>
        <p:spPr>
          <a:xfrm>
            <a:off x="2980312" y="3659269"/>
            <a:ext cx="817853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smtClean="0">
                <a:solidFill>
                  <a:srgbClr val="002060"/>
                </a:solidFill>
                <a:effectLst/>
                <a:latin typeface="Cambria" charset="0"/>
                <a:ea typeface="Calibri" charset="0"/>
                <a:cs typeface="Cambria" charset="0"/>
              </a:rPr>
              <a:t>Injection</a:t>
            </a:r>
            <a:endParaRPr lang="en-US" sz="1200" dirty="0"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243" name="Group 242"/>
          <p:cNvGrpSpPr/>
          <p:nvPr/>
        </p:nvGrpSpPr>
        <p:grpSpPr>
          <a:xfrm>
            <a:off x="4138198" y="4422722"/>
            <a:ext cx="115168" cy="124482"/>
            <a:chOff x="1866133" y="2220680"/>
            <a:chExt cx="193614" cy="209318"/>
          </a:xfrm>
        </p:grpSpPr>
        <p:cxnSp>
          <p:nvCxnSpPr>
            <p:cNvPr id="244" name="Straight Connector 243"/>
            <p:cNvCxnSpPr/>
            <p:nvPr/>
          </p:nvCxnSpPr>
          <p:spPr>
            <a:xfrm>
              <a:off x="1942901" y="2220680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45" name="Straight Connector 244"/>
            <p:cNvCxnSpPr/>
            <p:nvPr/>
          </p:nvCxnSpPr>
          <p:spPr>
            <a:xfrm>
              <a:off x="1938702" y="2220680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46" name="Straight Connector 245"/>
            <p:cNvCxnSpPr/>
            <p:nvPr/>
          </p:nvCxnSpPr>
          <p:spPr>
            <a:xfrm>
              <a:off x="1938702" y="2426774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47" name="Oval 246"/>
            <p:cNvSpPr/>
            <p:nvPr/>
          </p:nvSpPr>
          <p:spPr>
            <a:xfrm>
              <a:off x="1866133" y="2286579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52" name="Straight Connector 251"/>
          <p:cNvCxnSpPr/>
          <p:nvPr/>
        </p:nvCxnSpPr>
        <p:spPr>
          <a:xfrm flipV="1">
            <a:off x="4250153" y="4542606"/>
            <a:ext cx="0" cy="365375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53" name="Straight Connector 252"/>
          <p:cNvCxnSpPr/>
          <p:nvPr/>
        </p:nvCxnSpPr>
        <p:spPr>
          <a:xfrm>
            <a:off x="4250153" y="4271384"/>
            <a:ext cx="0" cy="15179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55" name="Text Box 670"/>
          <p:cNvSpPr txBox="1"/>
          <p:nvPr/>
        </p:nvSpPr>
        <p:spPr>
          <a:xfrm>
            <a:off x="4047226" y="3992606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3.6</a:t>
            </a:r>
          </a:p>
        </p:txBody>
      </p:sp>
      <p:sp>
        <p:nvSpPr>
          <p:cNvPr id="259" name="Isosceles Triangle 149"/>
          <p:cNvSpPr/>
          <p:nvPr/>
        </p:nvSpPr>
        <p:spPr>
          <a:xfrm rot="5400000">
            <a:off x="2629078" y="4130578"/>
            <a:ext cx="125595" cy="10578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cxnSp>
        <p:nvCxnSpPr>
          <p:cNvPr id="261" name="Straight Connector 260"/>
          <p:cNvCxnSpPr/>
          <p:nvPr/>
        </p:nvCxnSpPr>
        <p:spPr>
          <a:xfrm flipH="1">
            <a:off x="2788447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2" name="Straight Connector 261"/>
          <p:cNvCxnSpPr/>
          <p:nvPr/>
        </p:nvCxnSpPr>
        <p:spPr>
          <a:xfrm>
            <a:off x="2886660" y="4583965"/>
            <a:ext cx="431827" cy="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5" name="Straight Connector 264"/>
          <p:cNvCxnSpPr/>
          <p:nvPr/>
        </p:nvCxnSpPr>
        <p:spPr>
          <a:xfrm>
            <a:off x="2770502" y="3996350"/>
            <a:ext cx="431827" cy="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66" name="Straight Connector 265"/>
          <p:cNvCxnSpPr/>
          <p:nvPr/>
        </p:nvCxnSpPr>
        <p:spPr>
          <a:xfrm>
            <a:off x="3199645" y="3997675"/>
            <a:ext cx="0" cy="1914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68" name="Group 267"/>
          <p:cNvGrpSpPr/>
          <p:nvPr/>
        </p:nvGrpSpPr>
        <p:grpSpPr>
          <a:xfrm rot="16200000" flipH="1">
            <a:off x="2650675" y="3876425"/>
            <a:ext cx="115168" cy="124482"/>
            <a:chOff x="2763770" y="1756165"/>
            <a:chExt cx="193614" cy="209318"/>
          </a:xfrm>
        </p:grpSpPr>
        <p:cxnSp>
          <p:nvCxnSpPr>
            <p:cNvPr id="269" name="Straight Connector 268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0" name="Straight Connector 269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1" name="Straight Connector 270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72" name="Oval 271"/>
            <p:cNvSpPr/>
            <p:nvPr/>
          </p:nvSpPr>
          <p:spPr>
            <a:xfrm>
              <a:off x="2763770" y="1822064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73" name="Group 272"/>
          <p:cNvGrpSpPr/>
          <p:nvPr/>
        </p:nvGrpSpPr>
        <p:grpSpPr>
          <a:xfrm rot="5400000">
            <a:off x="2345234" y="4091345"/>
            <a:ext cx="72002" cy="124482"/>
            <a:chOff x="5229750" y="2685797"/>
            <a:chExt cx="121045" cy="209318"/>
          </a:xfrm>
        </p:grpSpPr>
        <p:cxnSp>
          <p:nvCxnSpPr>
            <p:cNvPr id="274" name="Straight Connector 273"/>
            <p:cNvCxnSpPr/>
            <p:nvPr/>
          </p:nvCxnSpPr>
          <p:spPr>
            <a:xfrm>
              <a:off x="5233949" y="2685797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5" name="Straight Connector 274"/>
            <p:cNvCxnSpPr/>
            <p:nvPr/>
          </p:nvCxnSpPr>
          <p:spPr>
            <a:xfrm>
              <a:off x="5229750" y="2685797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76" name="Straight Connector 275"/>
            <p:cNvCxnSpPr/>
            <p:nvPr/>
          </p:nvCxnSpPr>
          <p:spPr>
            <a:xfrm>
              <a:off x="5229750" y="2891891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77" name="Straight Connector 276"/>
          <p:cNvCxnSpPr/>
          <p:nvPr/>
        </p:nvCxnSpPr>
        <p:spPr>
          <a:xfrm flipH="1">
            <a:off x="2445679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78" name="Straight Connector 277"/>
          <p:cNvCxnSpPr/>
          <p:nvPr/>
        </p:nvCxnSpPr>
        <p:spPr>
          <a:xfrm>
            <a:off x="2539257" y="3995002"/>
            <a:ext cx="0" cy="19141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79" name="Straight Connector 278"/>
          <p:cNvCxnSpPr/>
          <p:nvPr/>
        </p:nvCxnSpPr>
        <p:spPr>
          <a:xfrm>
            <a:off x="2536082" y="3996250"/>
            <a:ext cx="10784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1" name="Straight Connector 280"/>
          <p:cNvCxnSpPr/>
          <p:nvPr/>
        </p:nvCxnSpPr>
        <p:spPr>
          <a:xfrm>
            <a:off x="2388394" y="3742361"/>
            <a:ext cx="0" cy="38058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3" name="Straight Connector 282"/>
          <p:cNvCxnSpPr/>
          <p:nvPr/>
        </p:nvCxnSpPr>
        <p:spPr>
          <a:xfrm>
            <a:off x="2705084" y="3742671"/>
            <a:ext cx="0" cy="140227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4" name="Straight Connector 283"/>
          <p:cNvCxnSpPr/>
          <p:nvPr/>
        </p:nvCxnSpPr>
        <p:spPr>
          <a:xfrm>
            <a:off x="2386482" y="3742361"/>
            <a:ext cx="32067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7" name="Straight Connector 286"/>
          <p:cNvCxnSpPr/>
          <p:nvPr/>
        </p:nvCxnSpPr>
        <p:spPr>
          <a:xfrm flipH="1">
            <a:off x="2542421" y="3563122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8" name="Straight Connector 287"/>
          <p:cNvCxnSpPr/>
          <p:nvPr/>
        </p:nvCxnSpPr>
        <p:spPr>
          <a:xfrm flipH="1">
            <a:off x="2128173" y="4183247"/>
            <a:ext cx="196426" cy="45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89" name="Text Box 670"/>
          <p:cNvSpPr txBox="1"/>
          <p:nvPr/>
        </p:nvSpPr>
        <p:spPr>
          <a:xfrm>
            <a:off x="1562260" y="4011556"/>
            <a:ext cx="628698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 err="1" smtClean="0">
                <a:solidFill>
                  <a:srgbClr val="FF0000"/>
                </a:solidFill>
                <a:effectLst/>
                <a:latin typeface="Cambria" charset="0"/>
                <a:ea typeface="Calibri" charset="0"/>
                <a:cs typeface="Cambria" charset="0"/>
              </a:rPr>
              <a:t>Inj_EN</a:t>
            </a:r>
            <a:endParaRPr lang="en-US" sz="1200" b="1" dirty="0">
              <a:solidFill>
                <a:srgbClr val="FF0000"/>
              </a:solidFill>
              <a:effectLst/>
              <a:latin typeface="Times New Roman" charset="0"/>
              <a:ea typeface="Calibri" charset="0"/>
            </a:endParaRPr>
          </a:p>
        </p:txBody>
      </p:sp>
      <p:grpSp>
        <p:nvGrpSpPr>
          <p:cNvPr id="290" name="Group 289"/>
          <p:cNvGrpSpPr/>
          <p:nvPr/>
        </p:nvGrpSpPr>
        <p:grpSpPr>
          <a:xfrm rot="5400000" flipH="1" flipV="1">
            <a:off x="5850094" y="2742129"/>
            <a:ext cx="72002" cy="124482"/>
            <a:chOff x="2836339" y="1756165"/>
            <a:chExt cx="121045" cy="209318"/>
          </a:xfrm>
        </p:grpSpPr>
        <p:cxnSp>
          <p:nvCxnSpPr>
            <p:cNvPr id="291" name="Straight Connector 290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92" name="Straight Connector 291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93" name="Straight Connector 292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cxnSp>
        <p:nvCxnSpPr>
          <p:cNvPr id="295" name="Straight Connector 294"/>
          <p:cNvCxnSpPr/>
          <p:nvPr/>
        </p:nvCxnSpPr>
        <p:spPr>
          <a:xfrm>
            <a:off x="5883693" y="2837873"/>
            <a:ext cx="0" cy="2303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296" name="Oval 295"/>
          <p:cNvSpPr/>
          <p:nvPr/>
        </p:nvSpPr>
        <p:spPr>
          <a:xfrm>
            <a:off x="2741896" y="4160612"/>
            <a:ext cx="45720" cy="4572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Isosceles Triangle 149"/>
          <p:cNvSpPr/>
          <p:nvPr/>
        </p:nvSpPr>
        <p:spPr>
          <a:xfrm rot="5400000">
            <a:off x="2978328" y="4130578"/>
            <a:ext cx="125595" cy="105788"/>
          </a:xfrm>
          <a:prstGeom prst="triangl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298" name="Oval 297"/>
          <p:cNvSpPr/>
          <p:nvPr/>
        </p:nvSpPr>
        <p:spPr>
          <a:xfrm>
            <a:off x="3091146" y="4160612"/>
            <a:ext cx="45720" cy="4572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1" name="Straight Connector 300"/>
          <p:cNvCxnSpPr/>
          <p:nvPr/>
        </p:nvCxnSpPr>
        <p:spPr>
          <a:xfrm>
            <a:off x="5472135" y="2768380"/>
            <a:ext cx="351320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03" name="Straight Connector 302"/>
          <p:cNvCxnSpPr/>
          <p:nvPr/>
        </p:nvCxnSpPr>
        <p:spPr>
          <a:xfrm flipH="1">
            <a:off x="5155957" y="2588556"/>
            <a:ext cx="1" cy="17959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304" name="Isosceles Triangle 90"/>
          <p:cNvSpPr/>
          <p:nvPr/>
        </p:nvSpPr>
        <p:spPr>
          <a:xfrm flipV="1">
            <a:off x="5118369" y="2548009"/>
            <a:ext cx="81526" cy="59768"/>
          </a:xfrm>
          <a:prstGeom prst="triangle">
            <a:avLst/>
          </a:prstGeom>
          <a:solidFill>
            <a:srgbClr val="000000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endParaRPr lang="en-US"/>
          </a:p>
        </p:txBody>
      </p:sp>
      <p:sp>
        <p:nvSpPr>
          <p:cNvPr id="305" name="Text Box 670"/>
          <p:cNvSpPr txBox="1"/>
          <p:nvPr/>
        </p:nvSpPr>
        <p:spPr>
          <a:xfrm>
            <a:off x="4954358" y="2316253"/>
            <a:ext cx="402674" cy="287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002060"/>
                </a:solidFill>
                <a:latin typeface="Cambria" charset="0"/>
                <a:ea typeface="Calibri" charset="0"/>
                <a:cs typeface="Cambria" charset="0"/>
              </a:rPr>
              <a:t>3.3</a:t>
            </a:r>
          </a:p>
        </p:txBody>
      </p:sp>
      <p:cxnSp>
        <p:nvCxnSpPr>
          <p:cNvPr id="306" name="Straight Connector 305"/>
          <p:cNvCxnSpPr/>
          <p:nvPr/>
        </p:nvCxnSpPr>
        <p:spPr>
          <a:xfrm>
            <a:off x="5946020" y="2765883"/>
            <a:ext cx="1975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14" name="Straight Connector 313"/>
          <p:cNvCxnSpPr/>
          <p:nvPr/>
        </p:nvCxnSpPr>
        <p:spPr>
          <a:xfrm flipH="1">
            <a:off x="5687698" y="2961514"/>
            <a:ext cx="195995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315" name="Straight Connector 314"/>
          <p:cNvCxnSpPr/>
          <p:nvPr/>
        </p:nvCxnSpPr>
        <p:spPr>
          <a:xfrm>
            <a:off x="5687698" y="2765883"/>
            <a:ext cx="0" cy="195631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58" name="Straight Connector 257"/>
          <p:cNvCxnSpPr/>
          <p:nvPr/>
        </p:nvCxnSpPr>
        <p:spPr>
          <a:xfrm>
            <a:off x="6144804" y="2761213"/>
            <a:ext cx="0" cy="373684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grpSp>
        <p:nvGrpSpPr>
          <p:cNvPr id="260" name="Group 259"/>
          <p:cNvGrpSpPr/>
          <p:nvPr/>
        </p:nvGrpSpPr>
        <p:grpSpPr>
          <a:xfrm rot="16200000" flipH="1">
            <a:off x="5352641" y="2646290"/>
            <a:ext cx="118343" cy="124482"/>
            <a:chOff x="2758432" y="1756165"/>
            <a:chExt cx="198952" cy="209318"/>
          </a:xfrm>
        </p:grpSpPr>
        <p:cxnSp>
          <p:nvCxnSpPr>
            <p:cNvPr id="263" name="Straight Connector 262"/>
            <p:cNvCxnSpPr/>
            <p:nvPr/>
          </p:nvCxnSpPr>
          <p:spPr>
            <a:xfrm>
              <a:off x="2840538" y="1756165"/>
              <a:ext cx="0" cy="209318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64" name="Straight Connector 263"/>
            <p:cNvCxnSpPr/>
            <p:nvPr/>
          </p:nvCxnSpPr>
          <p:spPr>
            <a:xfrm>
              <a:off x="2836339" y="1756165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267" name="Straight Connector 266"/>
            <p:cNvCxnSpPr/>
            <p:nvPr/>
          </p:nvCxnSpPr>
          <p:spPr>
            <a:xfrm>
              <a:off x="2836339" y="1962259"/>
              <a:ext cx="121045" cy="0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280" name="Oval 279"/>
            <p:cNvSpPr/>
            <p:nvPr/>
          </p:nvSpPr>
          <p:spPr>
            <a:xfrm>
              <a:off x="2758432" y="1822063"/>
              <a:ext cx="77753" cy="77521"/>
            </a:xfrm>
            <a:prstGeom prst="ellips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endParaRPr lang="en-US"/>
            </a:p>
          </p:txBody>
        </p:sp>
      </p:grpSp>
      <p:cxnSp>
        <p:nvCxnSpPr>
          <p:cNvPr id="282" name="Straight Connector 281"/>
          <p:cNvCxnSpPr/>
          <p:nvPr/>
        </p:nvCxnSpPr>
        <p:spPr>
          <a:xfrm>
            <a:off x="5152060" y="2767703"/>
            <a:ext cx="197511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285" name="Straight Connector 284"/>
          <p:cNvCxnSpPr/>
          <p:nvPr/>
        </p:nvCxnSpPr>
        <p:spPr>
          <a:xfrm rot="5400000">
            <a:off x="5357967" y="2590233"/>
            <a:ext cx="104122" cy="0"/>
          </a:xfrm>
          <a:prstGeom prst="line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57020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observations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712" y="2015596"/>
            <a:ext cx="7972968" cy="4022725"/>
          </a:xfrm>
        </p:spPr>
      </p:pic>
      <p:sp>
        <p:nvSpPr>
          <p:cNvPr id="5" name="TextBox 4"/>
          <p:cNvSpPr txBox="1"/>
          <p:nvPr/>
        </p:nvSpPr>
        <p:spPr>
          <a:xfrm>
            <a:off x="1097280" y="2275240"/>
            <a:ext cx="2740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DC value of the </a:t>
            </a:r>
            <a:r>
              <a:rPr lang="en-US" dirty="0" err="1" smtClean="0"/>
              <a:t>Nwell</a:t>
            </a:r>
            <a:r>
              <a:rPr lang="en-US" dirty="0" smtClean="0"/>
              <a:t> is 500mV lower than expected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8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VPFB monitoring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7280" y="2275240"/>
            <a:ext cx="2740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Scan of VPFB and monitoring seem to provide very different </a:t>
            </a:r>
            <a:r>
              <a:rPr lang="en-US" smtClean="0"/>
              <a:t>answer</a:t>
            </a:r>
            <a:r>
              <a:rPr lang="en-US" smtClean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991" y="1857082"/>
            <a:ext cx="6291520" cy="429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8923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9177</TotalTime>
  <Words>48</Words>
  <Application>Microsoft Macintosh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Cambria</vt:lpstr>
      <vt:lpstr>Times New Roman</vt:lpstr>
      <vt:lpstr>Retrospect</vt:lpstr>
      <vt:lpstr>Chess2 measurements</vt:lpstr>
      <vt:lpstr>Schematics</vt:lpstr>
      <vt:lpstr>First observations</vt:lpstr>
      <vt:lpstr>VPFB monitoring</vt:lpstr>
    </vt:vector>
  </TitlesOfParts>
  <Manager/>
  <Company/>
  <LinksUpToDate>false</LinksUpToDate>
  <SharedDoc>false</SharedDoc>
  <HyperlinkBase/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Chess2 measurements</dc:title>
  <dc:subject/>
  <dc:creator>Microsoft Office User</dc:creator>
  <cp:keywords/>
  <dc:description/>
  <cp:lastModifiedBy>Herve Grabas</cp:lastModifiedBy>
  <cp:revision>47</cp:revision>
  <dcterms:created xsi:type="dcterms:W3CDTF">2017-02-14T04:55:55Z</dcterms:created>
  <dcterms:modified xsi:type="dcterms:W3CDTF">2017-06-22T14:55:45Z</dcterms:modified>
  <cp:category/>
</cp:coreProperties>
</file>