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81" r:id="rId2"/>
    <p:sldId id="780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 varScale="1">
        <p:scale>
          <a:sx n="169" d="100"/>
          <a:sy n="169" d="100"/>
        </p:scale>
        <p:origin x="-1940" y="-80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Experimental Hall XHEXP1</a:t>
            </a:r>
            <a:r>
              <a:rPr lang="en-US" sz="1000" baseline="0" noProof="0" dirty="0" smtClean="0">
                <a:solidFill>
                  <a:schemeClr val="bg1"/>
                </a:solidFill>
              </a:rPr>
              <a:t> </a:t>
            </a:r>
            <a:r>
              <a:rPr lang="en-US" sz="1000" noProof="0" dirty="0" smtClean="0">
                <a:solidFill>
                  <a:schemeClr val="bg1"/>
                </a:solidFill>
              </a:rPr>
              <a:t>Coordination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‹Nr.›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xfel.eu/share/page/site/PSC/wiki-page?title=SASE1_Schedule&amp;listViewLinkBack=tr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xfel.eu/share/page/site/PSC/wiki-page?title=Tunnel_access_schedules&amp;listViewLinkBack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SASE1 </a:t>
            </a:r>
            <a:r>
              <a:rPr lang="de-DE" dirty="0" err="1" smtClean="0"/>
              <a:t>schedule</a:t>
            </a:r>
            <a:r>
              <a:rPr lang="de-DE" dirty="0" smtClean="0"/>
              <a:t> </a:t>
            </a:r>
            <a:r>
              <a:rPr lang="de-DE" dirty="0" err="1" smtClean="0"/>
              <a:t>wikipage</a:t>
            </a:r>
            <a:r>
              <a:rPr lang="de-DE" dirty="0" smtClean="0"/>
              <a:t> on PSC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04148"/>
            <a:ext cx="7972425" cy="5076002"/>
          </a:xfrm>
        </p:spPr>
        <p:txBody>
          <a:bodyPr/>
          <a:lstStyle/>
          <a:p>
            <a:r>
              <a:rPr lang="de-DE" dirty="0" smtClean="0"/>
              <a:t>SASE1 </a:t>
            </a:r>
            <a:r>
              <a:rPr lang="de-DE" dirty="0" err="1" smtClean="0"/>
              <a:t>schedule</a:t>
            </a:r>
            <a:r>
              <a:rPr lang="de-DE" smtClean="0"/>
              <a:t>:</a:t>
            </a:r>
            <a:br>
              <a:rPr lang="de-DE" smtClean="0"/>
            </a:br>
            <a:r>
              <a:rPr lang="de-DE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docs.xfel.eu/share/page/site/PSC/wiki-page?title=SASE1_Schedule&amp;listViewLinkBack=true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Purpose</a:t>
            </a:r>
            <a:r>
              <a:rPr lang="de-DE" dirty="0" smtClean="0"/>
              <a:t>: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b="1" dirty="0" err="1" smtClean="0"/>
              <a:t>major</a:t>
            </a:r>
            <a:r>
              <a:rPr lang="de-DE" b="1" dirty="0" smtClean="0"/>
              <a:t> </a:t>
            </a:r>
            <a:r>
              <a:rPr lang="de-DE" b="1" dirty="0" err="1" smtClean="0"/>
              <a:t>activities</a:t>
            </a:r>
            <a:r>
              <a:rPr lang="de-DE" b="1" dirty="0" smtClean="0"/>
              <a:t> </a:t>
            </a:r>
            <a:r>
              <a:rPr lang="de-DE" dirty="0" smtClean="0"/>
              <a:t>@ SASE1 </a:t>
            </a:r>
            <a:r>
              <a:rPr lang="de-DE" dirty="0" err="1" smtClean="0"/>
              <a:t>instruments</a:t>
            </a:r>
            <a:r>
              <a:rPr lang="de-DE" dirty="0" smtClean="0"/>
              <a:t> transparent (e.g. AGIPD </a:t>
            </a:r>
            <a:r>
              <a:rPr lang="de-DE" dirty="0" err="1" smtClean="0"/>
              <a:t>installation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 </a:t>
            </a:r>
            <a:r>
              <a:rPr lang="de-DE" b="1" dirty="0" err="1" smtClean="0"/>
              <a:t>facilitate</a:t>
            </a:r>
            <a:r>
              <a:rPr lang="de-DE" b="1" dirty="0" smtClean="0"/>
              <a:t> </a:t>
            </a:r>
            <a:r>
              <a:rPr lang="de-DE" b="1" dirty="0" err="1" smtClean="0"/>
              <a:t>planning</a:t>
            </a:r>
            <a:r>
              <a:rPr lang="de-DE" b="1" dirty="0" smtClean="0"/>
              <a:t> &amp; </a:t>
            </a:r>
            <a:r>
              <a:rPr lang="de-DE" b="1" dirty="0" err="1" smtClean="0"/>
              <a:t>coordination</a:t>
            </a:r>
            <a:r>
              <a:rPr lang="de-DE" b="1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maintenance</a:t>
            </a:r>
            <a:r>
              <a:rPr lang="de-DE" dirty="0" smtClean="0"/>
              <a:t> etc. </a:t>
            </a:r>
            <a:r>
              <a:rPr lang="de-DE" dirty="0" err="1" smtClean="0"/>
              <a:t>works</a:t>
            </a:r>
            <a:r>
              <a:rPr lang="de-DE" dirty="0" smtClean="0"/>
              <a:t> (e.g.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Weiss</a:t>
            </a:r>
            <a:r>
              <a:rPr lang="de-DE" dirty="0" smtClean="0"/>
              <a:t> Klimatechnik)</a:t>
            </a:r>
            <a:endParaRPr lang="de-DE" dirty="0"/>
          </a:p>
          <a:p>
            <a:r>
              <a:rPr lang="de-DE" dirty="0" err="1" smtClean="0"/>
              <a:t>Based</a:t>
            </a:r>
            <a:r>
              <a:rPr lang="de-DE" dirty="0" smtClean="0"/>
              <a:t> on 2017 </a:t>
            </a:r>
            <a:r>
              <a:rPr lang="de-DE" b="1" dirty="0" err="1" smtClean="0"/>
              <a:t>shift</a:t>
            </a:r>
            <a:r>
              <a:rPr lang="de-DE" b="1" dirty="0" smtClean="0"/>
              <a:t> </a:t>
            </a:r>
            <a:r>
              <a:rPr lang="de-DE" b="1" dirty="0" err="1" smtClean="0"/>
              <a:t>plans</a:t>
            </a:r>
            <a:r>
              <a:rPr lang="de-DE" b="1" dirty="0" smtClean="0"/>
              <a:t> </a:t>
            </a:r>
            <a:r>
              <a:rPr lang="de-DE" dirty="0" smtClean="0"/>
              <a:t>etc.</a:t>
            </a:r>
          </a:p>
          <a:p>
            <a:r>
              <a:rPr lang="de-DE" dirty="0" smtClean="0"/>
              <a:t>Also </a:t>
            </a:r>
            <a:r>
              <a:rPr lang="de-DE" dirty="0" err="1" smtClean="0"/>
              <a:t>provides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on </a:t>
            </a:r>
            <a:r>
              <a:rPr lang="de-DE" b="1" dirty="0" err="1" smtClean="0"/>
              <a:t>who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contact</a:t>
            </a:r>
            <a:r>
              <a:rPr lang="de-DE" b="1" dirty="0" smtClean="0"/>
              <a:t> </a:t>
            </a:r>
            <a:r>
              <a:rPr lang="de-DE" dirty="0" smtClean="0"/>
              <a:t>on behalf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rooms</a:t>
            </a:r>
            <a:r>
              <a:rPr lang="de-DE" dirty="0" smtClean="0"/>
              <a:t> in SASE1,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="1" dirty="0" err="1" smtClean="0"/>
              <a:t>room</a:t>
            </a:r>
            <a:r>
              <a:rPr lang="de-DE" b="1" dirty="0" smtClean="0"/>
              <a:t> </a:t>
            </a:r>
            <a:r>
              <a:rPr lang="de-DE" b="1" dirty="0" err="1" smtClean="0"/>
              <a:t>responsibles</a:t>
            </a:r>
            <a:r>
              <a:rPr lang="de-DE" dirty="0" smtClean="0"/>
              <a:t>, CC G. </a:t>
            </a:r>
            <a:r>
              <a:rPr lang="de-DE" dirty="0" err="1" smtClean="0"/>
              <a:t>Wellenreuther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T. Haas.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508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Tunnel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schedule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Schedule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tunnel</a:t>
            </a:r>
            <a:r>
              <a:rPr lang="de-DE" dirty="0" smtClean="0"/>
              <a:t>:</a:t>
            </a:r>
            <a:endParaRPr lang="de-DE" dirty="0" smtClean="0"/>
          </a:p>
          <a:p>
            <a:pPr marL="0" indent="0">
              <a:buNone/>
            </a:pPr>
            <a:r>
              <a:rPr lang="de-DE" sz="2000" dirty="0">
                <a:hlinkClick r:id="rId2"/>
              </a:rPr>
              <a:t>https://</a:t>
            </a:r>
            <a:r>
              <a:rPr lang="de-DE" sz="2000" dirty="0" smtClean="0">
                <a:hlinkClick r:id="rId2"/>
              </a:rPr>
              <a:t>docs.xfel.eu/share/page/site/PSC/wiki-page?title=Tunnel_access_schedules&amp;listViewLinkBack=true</a:t>
            </a:r>
            <a:r>
              <a:rPr lang="de-DE" sz="2000" dirty="0" smtClean="0"/>
              <a:t> </a:t>
            </a:r>
          </a:p>
          <a:p>
            <a:pPr marL="0" lvl="0" indent="0">
              <a:buClr>
                <a:srgbClr val="FD930A"/>
              </a:buClr>
              <a:buNone/>
            </a:pPr>
            <a:endParaRPr lang="de-DE" sz="1600" dirty="0" smtClean="0">
              <a:solidFill>
                <a:srgbClr val="000000"/>
              </a:solidFill>
            </a:endParaRPr>
          </a:p>
          <a:p>
            <a:pPr lvl="0">
              <a:buClr>
                <a:srgbClr val="FD930A"/>
              </a:buClr>
            </a:pPr>
            <a:r>
              <a:rPr lang="de-DE" dirty="0" err="1" smtClean="0">
                <a:solidFill>
                  <a:srgbClr val="000000"/>
                </a:solidFill>
              </a:rPr>
              <a:t>If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you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need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to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access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XTDs, </a:t>
            </a:r>
            <a:r>
              <a:rPr lang="de-DE" dirty="0" err="1" smtClean="0">
                <a:solidFill>
                  <a:srgbClr val="000000"/>
                </a:solidFill>
              </a:rPr>
              <a:t>please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inform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Harald!</a:t>
            </a:r>
            <a:endParaRPr lang="de-DE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89609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36</Words>
  <Application>Microsoft Office PowerPoint</Application>
  <PresentationFormat>Bildschirmpräsentation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template-european-xfel-gmbh_presentation</vt:lpstr>
      <vt:lpstr>SASE1 schedule wikipage on PSC</vt:lpstr>
      <vt:lpstr>Reminder: Tunnel access schedule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616</cp:revision>
  <cp:lastPrinted>2008-09-01T15:04:16Z</cp:lastPrinted>
  <dcterms:created xsi:type="dcterms:W3CDTF">2012-08-22T09:26:39Z</dcterms:created>
  <dcterms:modified xsi:type="dcterms:W3CDTF">2017-07-13T14:49:16Z</dcterms:modified>
</cp:coreProperties>
</file>