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"/>
  </p:notesMasterIdLst>
  <p:sldIdLst>
    <p:sldId id="394" r:id="rId2"/>
    <p:sldId id="396" r:id="rId3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9900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434" autoAdjust="0"/>
  </p:normalViewPr>
  <p:slideViewPr>
    <p:cSldViewPr>
      <p:cViewPr varScale="1">
        <p:scale>
          <a:sx n="64" d="100"/>
          <a:sy n="64" d="100"/>
        </p:scale>
        <p:origin x="1314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fld id="{D05F3687-3A61-4C0C-AA64-E562A9DEC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975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D459D-873E-4457-82CB-B0A6A23384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21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388B8-03EE-416D-B11F-3E9DEB53B9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82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238" y="684213"/>
            <a:ext cx="2212975" cy="5075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684213"/>
            <a:ext cx="6488113" cy="5075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5E8C0-89B6-42B2-86E2-27D864A4F0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83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684213"/>
            <a:ext cx="8458200" cy="1022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57F58-9E60-49A7-96FA-0B04E1720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78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20725" y="684213"/>
            <a:ext cx="8458200" cy="1022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20725" y="1949450"/>
            <a:ext cx="434975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22875" y="1949450"/>
            <a:ext cx="4351338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20725" y="3930650"/>
            <a:ext cx="434975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2875" y="3930650"/>
            <a:ext cx="4351338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1AF7E-030A-4B03-8A3D-42C012CCCD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63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550-FE09-4345-97F4-F83EF9B6D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1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FBDE-6E00-46D7-878B-EB3EA66C9D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36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949450"/>
            <a:ext cx="434975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75" y="1949450"/>
            <a:ext cx="4351338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B2BCA-85B9-4DED-A100-BA6EF6431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94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ABCEE-D7EE-415B-80B7-C60E9A160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98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49BF5-EF81-465D-B20C-6748321B6A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29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999F2-9353-4E99-9D20-CDB6E91A9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50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D0B3C-6FD5-45A9-91FA-283E5F360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32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A4345-9A33-4A3F-874E-3322CE8038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78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684213"/>
            <a:ext cx="8458200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49450"/>
            <a:ext cx="885348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9750" y="6318250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267075" y="634682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831013" y="634682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fld id="{139A29B6-510B-478B-8E64-58E91798C3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ial Unicode MS" panose="020B0604020202020204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9503" y="469899"/>
            <a:ext cx="8459788" cy="1023938"/>
          </a:xfrm>
        </p:spPr>
        <p:txBody>
          <a:bodyPr/>
          <a:lstStyle/>
          <a:p>
            <a:r>
              <a:rPr lang="en-US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The </a:t>
            </a:r>
            <a:r>
              <a:rPr lang="en-US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“Gen-II” </a:t>
            </a:r>
            <a:r>
              <a:rPr 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LAPPD</a:t>
            </a:r>
            <a:r>
              <a:rPr lang="en-US" sz="3000" baseline="30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TM</a:t>
            </a:r>
            <a:r>
              <a:rPr lang="en-US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: Large-Area Ceramic-Body Planar </a:t>
            </a:r>
            <a:r>
              <a:rPr lang="en-US" sz="3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MCP</a:t>
            </a:r>
            <a:r>
              <a:rPr lang="en-US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-based Photo-Detectors</a:t>
            </a:r>
            <a:br>
              <a:rPr lang="en-US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alt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E. Angelico, A. </a:t>
            </a:r>
            <a:r>
              <a:rPr lang="en-US" altLang="en-US" sz="2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Elagin</a:t>
            </a:r>
            <a:r>
              <a:rPr lang="en-US" alt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H. Frisch, E. </a:t>
            </a:r>
            <a:r>
              <a:rPr lang="en-US" altLang="en-US" sz="2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Spieglan</a:t>
            </a:r>
            <a:r>
              <a:rPr lang="en-US" altLang="en-US" sz="24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/>
            </a:r>
            <a:br>
              <a:rPr lang="en-US" altLang="en-US" sz="2400" dirty="0" smtClean="0">
                <a:solidFill>
                  <a:srgbClr val="000099"/>
                </a:solidFill>
                <a:latin typeface="Comic Sans MS" panose="030F0702030302020204" pitchFamily="66" charset="0"/>
              </a:rPr>
            </a:br>
            <a:r>
              <a:rPr lang="en-US" alt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University of Chicago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17" y="5436940"/>
            <a:ext cx="7849695" cy="17718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38" y="2168499"/>
            <a:ext cx="5489474" cy="304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063790" y="2682788"/>
            <a:ext cx="150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20x20 cm</a:t>
            </a:r>
            <a:r>
              <a:rPr lang="en-US" altLang="en-US" sz="2000" b="1" baseline="30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endParaRPr lang="en-US" sz="2000" baseline="30000" dirty="0">
              <a:solidFill>
                <a:srgbClr val="C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12838" y="3082898"/>
            <a:ext cx="0" cy="190500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1"/>
          <p:cNvSpPr/>
          <p:nvPr/>
        </p:nvSpPr>
        <p:spPr>
          <a:xfrm>
            <a:off x="326144" y="3771586"/>
            <a:ext cx="1053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~15mm</a:t>
            </a:r>
            <a:endParaRPr lang="en-US" sz="2000" baseline="30000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303065" y="1769132"/>
            <a:ext cx="3635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</a:t>
            </a:r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arge-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rea 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</a:t>
            </a:r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icosecond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</a:t>
            </a:r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hoto-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etector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49312" y="4846637"/>
            <a:ext cx="3587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Single PE time resolution </a:t>
            </a:r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&lt;50ps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5397315" y="3857415"/>
            <a:ext cx="50387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Gen-II </a:t>
            </a:r>
            <a:r>
              <a:rPr lang="en-US" dirty="0" err="1">
                <a:solidFill>
                  <a:srgbClr val="0000FF"/>
                </a:solidFill>
                <a:latin typeface="Comic Sans MS" panose="030F0702030302020204" pitchFamily="66" charset="0"/>
              </a:rPr>
              <a:t>LAPPD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 development is a joint program between the University of</a:t>
            </a:r>
          </a:p>
          <a:p>
            <a:pPr algn="ctr"/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Chicago and </a:t>
            </a:r>
            <a:r>
              <a:rPr lang="en-US" dirty="0" err="1">
                <a:solidFill>
                  <a:srgbClr val="0000FF"/>
                </a:solidFill>
                <a:latin typeface="Comic Sans MS" panose="030F0702030302020204" pitchFamily="66" charset="0"/>
              </a:rPr>
              <a:t>Incom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 Inc.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97315" y="2219106"/>
            <a:ext cx="50387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Gen-I </a:t>
            </a:r>
            <a:r>
              <a:rPr lang="en-US" dirty="0" err="1">
                <a:solidFill>
                  <a:srgbClr val="0000FF"/>
                </a:solidFill>
                <a:latin typeface="Comic Sans MS" panose="030F0702030302020204" pitchFamily="66" charset="0"/>
              </a:rPr>
              <a:t>LAPPDs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 are now commercially </a:t>
            </a:r>
            <a:endParaRPr lang="en-US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available 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through </a:t>
            </a:r>
            <a:r>
              <a:rPr lang="en-US" dirty="0" err="1">
                <a:solidFill>
                  <a:srgbClr val="0000FF"/>
                </a:solidFill>
                <a:latin typeface="Comic Sans MS" panose="030F0702030302020204" pitchFamily="66" charset="0"/>
              </a:rPr>
              <a:t>Incom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 Inc.</a:t>
            </a:r>
          </a:p>
        </p:txBody>
      </p:sp>
    </p:spTree>
    <p:extLst>
      <p:ext uri="{BB962C8B-B14F-4D97-AF65-F5344CB8AC3E}">
        <p14:creationId xmlns:p14="http://schemas.microsoft.com/office/powerpoint/2010/main" val="129377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47724" y="-182563"/>
            <a:ext cx="8459788" cy="1023938"/>
          </a:xfrm>
        </p:spPr>
        <p:txBody>
          <a:bodyPr/>
          <a:lstStyle/>
          <a:p>
            <a:r>
              <a:rPr lang="en-US" altLang="en-US" sz="32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PMT</a:t>
            </a:r>
            <a:r>
              <a:rPr lang="en-US" altLang="en-US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-like Batch Production</a:t>
            </a:r>
            <a:endParaRPr lang="en-US" altLang="en-US" sz="32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0" y="1189037"/>
            <a:ext cx="2773893" cy="177854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13" y="5251167"/>
            <a:ext cx="3581399" cy="230850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0" y="5456237"/>
            <a:ext cx="2773893" cy="205047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2" y="2961358"/>
            <a:ext cx="6583000" cy="22662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8452" y="655637"/>
            <a:ext cx="3020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Air transfer of the window </a:t>
            </a:r>
          </a:p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with pre-deposited Sb layer</a:t>
            </a:r>
            <a:endParaRPr lang="en-US" sz="1600" b="1" dirty="0"/>
          </a:p>
        </p:txBody>
      </p:sp>
      <p:sp>
        <p:nvSpPr>
          <p:cNvPr id="17" name="Rectangle 16"/>
          <p:cNvSpPr/>
          <p:nvPr/>
        </p:nvSpPr>
        <p:spPr>
          <a:xfrm>
            <a:off x="468312" y="5117683"/>
            <a:ext cx="2544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Gen-II </a:t>
            </a:r>
            <a:r>
              <a:rPr lang="en-US" sz="1600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LAPPD</a:t>
            </a:r>
            <a:r>
              <a:rPr lang="en-US" sz="16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tile #21</a:t>
            </a:r>
            <a:endParaRPr lang="en-US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3178831" y="1583654"/>
            <a:ext cx="66832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ndium seal and bake-out are </a:t>
            </a:r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done </a:t>
            </a:r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at the same </a:t>
            </a:r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time</a:t>
            </a:r>
            <a:endParaRPr lang="en-US" sz="20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Cs vapors </a:t>
            </a:r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are introduced from </a:t>
            </a:r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an external </a:t>
            </a:r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Many devices can be processed at the same time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u</a:t>
            </a:r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sing shared vacuum distribution system</a:t>
            </a:r>
            <a:endParaRPr lang="en-US" sz="20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08296" y="5054736"/>
            <a:ext cx="2613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Pulses from tile #21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402512" y="6082255"/>
            <a:ext cx="2175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MCPs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work after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e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xposure to Cs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699032" y="3905618"/>
            <a:ext cx="150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Arbitrary units</a:t>
            </a:r>
            <a:endParaRPr lang="en-US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4020949" y="3920718"/>
            <a:ext cx="150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Arbitrary units</a:t>
            </a:r>
            <a:endParaRPr lang="en-US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58365" y="747498"/>
            <a:ext cx="83495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omic Sans MS" panose="030F0702030302020204" pitchFamily="66" charset="0"/>
              </a:rPr>
              <a:t>The goal is to develop an inexpensive </a:t>
            </a:r>
            <a:r>
              <a:rPr lang="en-US" sz="2200" dirty="0" smtClean="0">
                <a:latin typeface="Comic Sans MS" panose="030F0702030302020204" pitchFamily="66" charset="0"/>
              </a:rPr>
              <a:t>process </a:t>
            </a:r>
          </a:p>
          <a:p>
            <a:pPr algn="ctr"/>
            <a:r>
              <a:rPr lang="en-US" sz="2200" dirty="0" smtClean="0">
                <a:latin typeface="Comic Sans MS" panose="030F0702030302020204" pitchFamily="66" charset="0"/>
              </a:rPr>
              <a:t>scalable </a:t>
            </a:r>
            <a:r>
              <a:rPr lang="en-US" sz="2200" dirty="0">
                <a:latin typeface="Comic Sans MS" panose="030F0702030302020204" pitchFamily="66" charset="0"/>
              </a:rPr>
              <a:t>to a production </a:t>
            </a:r>
            <a:r>
              <a:rPr lang="en-US" sz="2200" dirty="0" smtClean="0">
                <a:latin typeface="Comic Sans MS" panose="030F0702030302020204" pitchFamily="66" charset="0"/>
              </a:rPr>
              <a:t>rate of &gt; </a:t>
            </a:r>
            <a:r>
              <a:rPr lang="en-US" sz="2200" dirty="0">
                <a:latin typeface="Comic Sans MS" panose="030F0702030302020204" pitchFamily="66" charset="0"/>
              </a:rPr>
              <a:t>50 </a:t>
            </a:r>
            <a:r>
              <a:rPr lang="en-US" sz="2200" dirty="0" err="1" smtClean="0">
                <a:latin typeface="Comic Sans MS" panose="030F0702030302020204" pitchFamily="66" charset="0"/>
              </a:rPr>
              <a:t>LAPPDs</a:t>
            </a:r>
            <a:r>
              <a:rPr lang="en-US" sz="2200" dirty="0" smtClean="0">
                <a:latin typeface="Comic Sans MS" panose="030F0702030302020204" pitchFamily="66" charset="0"/>
              </a:rPr>
              <a:t>/week</a:t>
            </a:r>
            <a:endParaRPr lang="en-US" sz="22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61598" y="3530796"/>
            <a:ext cx="3387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A photo-sensitive material </a:t>
            </a:r>
            <a:endParaRPr lang="en-US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Cs-Sb) is formed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over the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entire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20x20cm</a:t>
            </a:r>
            <a:r>
              <a:rPr lang="en-US" b="1" baseline="30000" dirty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surface </a:t>
            </a:r>
            <a:endParaRPr lang="en-US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of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the window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9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34202</TotalTime>
  <Words>149</Words>
  <Application>Microsoft Office PowerPoint</Application>
  <PresentationFormat>Custom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 Unicode MS</vt:lpstr>
      <vt:lpstr>Arial</vt:lpstr>
      <vt:lpstr>Comic Sans MS</vt:lpstr>
      <vt:lpstr>Times New Roman</vt:lpstr>
      <vt:lpstr>Office Theme</vt:lpstr>
      <vt:lpstr>The “Gen-II” LAPPDTM: Large-Area Ceramic-Body Planar MCP-based Photo-Detectors E. Angelico, A. Elagin, H. Frisch, E. Spieglan University of Chicago</vt:lpstr>
      <vt:lpstr>PMT-like Batch Production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DELL</dc:creator>
  <cp:lastModifiedBy>My DELL</cp:lastModifiedBy>
  <cp:revision>480</cp:revision>
  <cp:lastPrinted>1601-01-01T00:00:00Z</cp:lastPrinted>
  <dcterms:created xsi:type="dcterms:W3CDTF">2009-04-16T17:32:32Z</dcterms:created>
  <dcterms:modified xsi:type="dcterms:W3CDTF">2018-05-27T22:35:31Z</dcterms:modified>
</cp:coreProperties>
</file>