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5" r:id="rId3"/>
    <p:sldId id="296" r:id="rId4"/>
    <p:sldId id="297" r:id="rId5"/>
    <p:sldId id="298" r:id="rId6"/>
    <p:sldId id="299" r:id="rId7"/>
    <p:sldId id="279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parka" initials="n" lastIdx="1" clrIdx="0">
    <p:extLst>
      <p:ext uri="{19B8F6BF-5375-455C-9EA6-DF929625EA0E}">
        <p15:presenceInfo xmlns:p15="http://schemas.microsoft.com/office/powerpoint/2012/main" userId="n.par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D84"/>
    <a:srgbClr val="4376B3"/>
    <a:srgbClr val="4274B0"/>
    <a:srgbClr val="4F81BD"/>
    <a:srgbClr val="3E6CA4"/>
    <a:srgbClr val="4F81F5"/>
    <a:srgbClr val="FF0000"/>
    <a:srgbClr val="22794D"/>
    <a:srgbClr val="005B82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28" autoAdjust="0"/>
  </p:normalViewPr>
  <p:slideViewPr>
    <p:cSldViewPr>
      <p:cViewPr varScale="1">
        <p:scale>
          <a:sx n="86" d="100"/>
          <a:sy n="86" d="100"/>
        </p:scale>
        <p:origin x="1330" y="58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0F9A-77EA-421C-8981-327C9B133E3A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7C04-88D0-48EC-808F-2EDEEBDB8B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6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04.09.2017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25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3DBE-97BD-43B5-A252-A88BC9BEE7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47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9598" y="6356351"/>
            <a:ext cx="1714171" cy="365125"/>
          </a:xfrm>
        </p:spPr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12144" y="6356351"/>
            <a:ext cx="352839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Inhaltsplatzhalter 7"/>
          <p:cNvSpPr>
            <a:spLocks noGrp="1"/>
          </p:cNvSpPr>
          <p:nvPr>
            <p:ph idx="1" hasCustomPrompt="1"/>
          </p:nvPr>
        </p:nvSpPr>
        <p:spPr>
          <a:xfrm>
            <a:off x="769596" y="1803861"/>
            <a:ext cx="8266541" cy="392939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5B82"/>
              </a:buClr>
              <a:buFont typeface="Wingdings" pitchFamily="2" charset="2"/>
              <a:buChar char="§"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Blindtext zu einem Thema mit Einleitung und folgenden Aufzählungspunkten: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	</a:t>
            </a:r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idx="15" hasCustomPrompt="1"/>
          </p:nvPr>
        </p:nvSpPr>
        <p:spPr>
          <a:xfrm>
            <a:off x="769597" y="979551"/>
            <a:ext cx="8112621" cy="449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005B82"/>
              </a:buClr>
              <a:buNone/>
              <a:defRPr sz="22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Musterpräsentation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1579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71600" y="2420888"/>
            <a:ext cx="7668852" cy="792733"/>
          </a:xfrm>
        </p:spPr>
        <p:txBody>
          <a:bodyPr/>
          <a:lstStyle/>
          <a:p>
            <a:pPr algn="ctr"/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locked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9572" y="3753036"/>
            <a:ext cx="7884876" cy="1692188"/>
          </a:xfrm>
        </p:spPr>
        <p:txBody>
          <a:bodyPr/>
          <a:lstStyle/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Nina Parkalian</a:t>
            </a: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Forschungszentrum Jülich GmbH</a:t>
            </a: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nstitute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Engineering,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lectronics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nalytics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 Design</a:t>
            </a:r>
          </a:p>
          <a:p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18-19 September 2017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7"/>
          </p:nvPr>
        </p:nvSpPr>
        <p:spPr>
          <a:xfrm>
            <a:off x="720000" y="944724"/>
            <a:ext cx="7488832" cy="57606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locked loop (PLL)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0" y="2960948"/>
            <a:ext cx="6240806" cy="2992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564" y="1664804"/>
            <a:ext cx="72827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sampling clocks 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digital circuitry </a:t>
            </a:r>
          </a:p>
          <a:p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clock synchronizes with a low frequency reference clock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Programmability to get best performance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932" y="5953699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locked loop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2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specifications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328" y="2420888"/>
            <a:ext cx="79197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bandwidth: The optimum quantity is selected to guarantee stability and low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noise operation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noise: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oise requirements are considered to prevent signal to noise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degradation in ADC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reliability: Due to the long term performance of the design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consumption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564" y="1799528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of every block is determined to fulfill the requirements of the design: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20000" y="908720"/>
            <a:ext cx="7488832" cy="57606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in 65nm CMOS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5576" t="18986" r="36492" b="12206"/>
          <a:stretch/>
        </p:blipFill>
        <p:spPr bwMode="auto">
          <a:xfrm>
            <a:off x="5724128" y="2312876"/>
            <a:ext cx="3132348" cy="280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272" y="1448780"/>
            <a:ext cx="4846198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default values for the design parameters include: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frequency: 31.25MHz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Oscillator frequency: 4GHz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clock frequency: 1GHz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ratio: 128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provide the following ranges: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15.625 MHz ≤ reference frequency ≤ 62.5MHz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 ≤ division ratio ≤ 1008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62.5MHz ≤ sampling clocks ≤ 1GHz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3.6GHz ≤ VCO frequency range ≤ 4.28GHz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consumption: 30mW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0.72µm×0.5µm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7628" y="5121188"/>
            <a:ext cx="2905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micrograph and PLL layout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4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613" y="1803747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tuning range of oscillator is compatible with the expectations from simulations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approve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functionality to generate a VCO frequency of 4GHz for sufficient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temperature 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3130817"/>
            <a:ext cx="4036921" cy="25461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6156" y="5589240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Locking process of PLL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3668" y="5637878"/>
            <a:ext cx="2320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 range of oscillator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3220994"/>
            <a:ext cx="3708097" cy="23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noise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96195"/>
            <a:ext cx="5076564" cy="3073065"/>
          </a:xfrm>
          <a:prstGeom prst="rect">
            <a:avLst/>
          </a:prstGeom>
        </p:spPr>
      </p:pic>
      <p:pic>
        <p:nvPicPr>
          <p:cNvPr id="8" name="Picture 7" descr="SNR_Calcul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44" y="2754519"/>
            <a:ext cx="3268140" cy="31947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119014" y="5805264"/>
            <a:ext cx="2909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clock jitter on signal to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ratio (SNR) in ADC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823981"/>
            <a:ext cx="15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PLL phase noise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80" y="1592796"/>
            <a:ext cx="8020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tolerable jitter for the ADC to prevent SNR degradation is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measurements show 1.4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jitter for the PLL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9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5"/>
          </p:nvPr>
        </p:nvSpPr>
        <p:spPr>
          <a:xfrm>
            <a:off x="769598" y="1413669"/>
            <a:ext cx="8112621" cy="337160"/>
          </a:xfrm>
        </p:spPr>
        <p:txBody>
          <a:bodyPr anchor="ctr"/>
          <a:lstStyle/>
          <a:p>
            <a:r>
              <a:rPr lang="en-US" dirty="0" smtClean="0"/>
              <a:t>ZEA-2 – System-house for the Science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7</a:t>
            </a:fld>
            <a:endParaRPr lang="de-DE"/>
          </a:p>
        </p:txBody>
      </p:sp>
      <p:pic>
        <p:nvPicPr>
          <p:cNvPr id="11" name="Grafik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5" y="1700808"/>
            <a:ext cx="5454447" cy="37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JUNO Forschergruppentreffen Hamburg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4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On-screen Show (4:3)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Nina</cp:lastModifiedBy>
  <cp:revision>1840</cp:revision>
  <cp:lastPrinted>2016-09-06T07:30:37Z</cp:lastPrinted>
  <dcterms:created xsi:type="dcterms:W3CDTF">2011-04-21T10:53:40Z</dcterms:created>
  <dcterms:modified xsi:type="dcterms:W3CDTF">2017-09-04T18:31:42Z</dcterms:modified>
</cp:coreProperties>
</file>