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8" r:id="rId1"/>
  </p:sldMasterIdLst>
  <p:notesMasterIdLst>
    <p:notesMasterId r:id="rId11"/>
  </p:notes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53B31-6C1A-4DF8-99B3-6E056BF99DC2}" type="datetimeFigureOut">
              <a:rPr lang="de-DE" smtClean="0"/>
              <a:t>14.08.2017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B5307-A1EB-4F15-AEF2-42E273AF13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5875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9D43-F930-47B1-A49E-23DDB5FC4E3B}" type="datetime1">
              <a:rPr lang="de-DE" smtClean="0"/>
              <a:t>14.08.2017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5250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7879-92FB-4EFB-A4D0-FF5B92A2BF92}" type="datetime1">
              <a:rPr lang="de-DE" smtClean="0"/>
              <a:t>14.08.2017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320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1D4E-EC58-45B3-AC92-E87C0CCF0258}" type="datetime1">
              <a:rPr lang="de-DE" smtClean="0"/>
              <a:t>14.08.2017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97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8C14-D9CD-46B2-B6E6-B0CC39AF9950}" type="datetime1">
              <a:rPr lang="de-DE" smtClean="0"/>
              <a:t>14.08.2017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13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63F4-4D36-4F9A-BD1B-67FC0AC0E276}" type="datetime1">
              <a:rPr lang="de-DE" smtClean="0"/>
              <a:t>14.08.2017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61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6D17-5058-4286-AE91-1AC3BD18D132}" type="datetime1">
              <a:rPr lang="de-DE" smtClean="0"/>
              <a:t>14.08.2017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07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AA6D-302F-4646-BE56-A1C9E981A45E}" type="datetime1">
              <a:rPr lang="de-DE" smtClean="0"/>
              <a:t>14.08.2017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78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F036-BA78-476A-8217-0D2572EF6149}" type="datetime1">
              <a:rPr lang="de-DE" smtClean="0"/>
              <a:t>14.08.2017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689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4CFBE-51DD-489F-9552-9413F87BD3B0}" type="datetime1">
              <a:rPr lang="de-DE" smtClean="0"/>
              <a:t>14.08.2017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790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0B83E1E-2253-4245-AEA0-9D84C2A4C662}" type="datetime1">
              <a:rPr lang="de-DE" smtClean="0"/>
              <a:t>14.08.2017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20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76A2-5653-49EA-BFD1-DCCCD8F4A98E}" type="datetime1">
              <a:rPr lang="de-DE" smtClean="0"/>
              <a:t>14.08.2017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48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5A0CE71-8A3F-4CEC-9F61-030EEA2B6E5F}" type="datetime1">
              <a:rPr lang="de-DE" smtClean="0"/>
              <a:t>14.08.2017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547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archlinux.org/index.php/Access_Control_Lists" TargetMode="External"/><Relationship Id="rId2" Type="http://schemas.openxmlformats.org/officeDocument/2006/relationships/hyperlink" Target="https://wiki.ubuntuusers.de/AC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athematik.hu-berlin.de/~ccafm/teachingBasic/allg/fs_acl-d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Task 6 und ACL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Martin Bürger</a:t>
            </a:r>
          </a:p>
          <a:p>
            <a:r>
              <a:rPr lang="de-DE" dirty="0"/>
              <a:t>s0550593</a:t>
            </a:r>
          </a:p>
          <a:p>
            <a:r>
              <a:rPr lang="de-DE" dirty="0"/>
              <a:t>Projektstudium </a:t>
            </a:r>
            <a:r>
              <a:rPr lang="de-DE"/>
              <a:t>dcache </a:t>
            </a:r>
            <a:r>
              <a:rPr lang="de-DE" dirty="0" err="1"/>
              <a:t>sommersemester</a:t>
            </a:r>
            <a:r>
              <a:rPr lang="de-DE" dirty="0"/>
              <a:t> 2017</a:t>
            </a:r>
          </a:p>
          <a:p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FE5C6BA-4153-4AC1-A665-5AB5A8A319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1237" y="4212936"/>
            <a:ext cx="1828800" cy="19050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BEC9CB4E-E692-4BA7-887D-22EFEDCAB8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737" y="239636"/>
            <a:ext cx="2138162" cy="1758981"/>
          </a:xfrm>
          <a:prstGeom prst="rect">
            <a:avLst/>
          </a:prstGeom>
        </p:spPr>
      </p:pic>
      <p:pic>
        <p:nvPicPr>
          <p:cNvPr id="6" name="Picture 2" descr="C:\Users\bobbi\Desktop\Logo_HTW_Berlin.svg.png">
            <a:extLst>
              <a:ext uri="{FF2B5EF4-FFF2-40B4-BE49-F238E27FC236}">
                <a16:creationId xmlns:a16="http://schemas.microsoft.com/office/drawing/2014/main" id="{502B3AAF-51FA-4601-B642-EC48F1348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5110" y="239636"/>
            <a:ext cx="2034927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68983B-0C3F-47E0-A2EA-C74A0AB36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559B-1FF6-4678-A7CC-1E5CEEBD69F6}" type="datetime1">
              <a:rPr lang="de-DE" smtClean="0"/>
              <a:t>14.08.2017</a:t>
            </a:fld>
            <a:endParaRPr lang="en-US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15A307B1-1227-4697-922B-1A47ADF1C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17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Inhaltsverzeichnis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Task 6: Update </a:t>
            </a:r>
            <a:r>
              <a:rPr lang="de-DE" sz="2400" dirty="0" err="1"/>
              <a:t>HttpdRequestLog</a:t>
            </a:r>
            <a:r>
              <a:rPr lang="de-DE" sz="2400" dirty="0"/>
              <a:t> </a:t>
            </a:r>
            <a:r>
              <a:rPr lang="de-DE" sz="2400" dirty="0" err="1"/>
              <a:t>class</a:t>
            </a:r>
            <a:endParaRPr lang="de-DE" sz="2400" dirty="0"/>
          </a:p>
          <a:p>
            <a:pPr lvl="1"/>
            <a:r>
              <a:rPr lang="de-DE" sz="2000" dirty="0"/>
              <a:t>Demo</a:t>
            </a:r>
            <a:endParaRPr lang="de-DE" sz="2200" dirty="0"/>
          </a:p>
          <a:p>
            <a:r>
              <a:rPr lang="de-DE" sz="2200" dirty="0"/>
              <a:t>Access Control List</a:t>
            </a:r>
          </a:p>
          <a:p>
            <a:pPr lvl="1"/>
            <a:r>
              <a:rPr lang="de-DE" sz="2000" dirty="0"/>
              <a:t>Probleme bei der klassischen Zugriffsrechteverteilung</a:t>
            </a:r>
          </a:p>
          <a:p>
            <a:pPr lvl="1"/>
            <a:r>
              <a:rPr lang="de-DE" sz="2000" dirty="0"/>
              <a:t>Was ist eine ACL?</a:t>
            </a:r>
          </a:p>
          <a:p>
            <a:pPr lvl="1"/>
            <a:r>
              <a:rPr lang="de-DE" sz="2000" dirty="0"/>
              <a:t>Aufbau einer ACL</a:t>
            </a:r>
          </a:p>
          <a:p>
            <a:pPr lvl="1"/>
            <a:r>
              <a:rPr lang="de-DE" sz="2000" dirty="0"/>
              <a:t>ACL für Netzwerke</a:t>
            </a:r>
          </a:p>
          <a:p>
            <a:pPr lvl="1"/>
            <a:r>
              <a:rPr lang="de-DE" sz="2000" dirty="0"/>
              <a:t>Beispiel einer ACL</a:t>
            </a:r>
          </a:p>
          <a:p>
            <a:pPr marL="292608" lvl="1">
              <a:buNone/>
            </a:pPr>
            <a:r>
              <a:rPr lang="de-DE" sz="2200" dirty="0"/>
              <a:t>Quellen</a:t>
            </a:r>
          </a:p>
          <a:p>
            <a:pPr marL="0">
              <a:buNone/>
            </a:pPr>
            <a:endParaRPr lang="de-DE" sz="2200" dirty="0"/>
          </a:p>
          <a:p>
            <a:pPr lvl="1"/>
            <a:endParaRPr lang="de-DE" sz="2000" dirty="0"/>
          </a:p>
          <a:p>
            <a:pPr lvl="1"/>
            <a:endParaRPr lang="de-DE" sz="20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2745D3-0288-4A79-8E46-E1443A5C5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761A-5481-4C40-89D2-D5C4DE01D026}" type="datetime1">
              <a:rPr lang="de-DE" smtClean="0"/>
              <a:t>14.08.2017</a:t>
            </a:fld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488EA73-DA50-4F06-8536-6E5054F24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911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Task 6 - Demo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Update </a:t>
            </a:r>
            <a:r>
              <a:rPr lang="de-DE" dirty="0" err="1"/>
              <a:t>HttpdRequestLog</a:t>
            </a:r>
            <a:r>
              <a:rPr lang="de-DE" dirty="0"/>
              <a:t> Klasse mit </a:t>
            </a:r>
            <a:r>
              <a:rPr lang="de-DE" dirty="0" err="1"/>
              <a:t>NetLoggerBuilder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A431FB-1D4A-475A-9403-2076514F5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DEA6-6B42-4A3D-9954-961B8A769981}" type="datetime1">
              <a:rPr lang="de-DE" smtClean="0"/>
              <a:t>14.08.2017</a:t>
            </a:fld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8637E75-5AC8-4664-AF97-0E5CC5851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813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70A794-5C9F-47AB-A343-0F847DF4E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Probleme bei klassischen Zugriffsrechteverteilung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6360681-C5CF-4C8C-A114-DDD16C6C1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Grundlegende Rechte</a:t>
            </a:r>
          </a:p>
          <a:p>
            <a:pPr lvl="1"/>
            <a:r>
              <a:rPr lang="de-DE" dirty="0"/>
              <a:t>Read(Lesen)</a:t>
            </a:r>
          </a:p>
          <a:p>
            <a:pPr lvl="1"/>
            <a:r>
              <a:rPr lang="de-DE" dirty="0"/>
              <a:t>Write(schreiben)</a:t>
            </a:r>
          </a:p>
          <a:p>
            <a:pPr lvl="1"/>
            <a:r>
              <a:rPr lang="de-DE" dirty="0"/>
              <a:t>Execute(Ausführen)</a:t>
            </a:r>
          </a:p>
          <a:p>
            <a:r>
              <a:rPr lang="de-DE" dirty="0"/>
              <a:t>Benutzerklassen</a:t>
            </a:r>
          </a:p>
          <a:p>
            <a:pPr lvl="1"/>
            <a:r>
              <a:rPr lang="de-DE" dirty="0"/>
              <a:t>User(Eigentümer)</a:t>
            </a:r>
          </a:p>
          <a:p>
            <a:pPr lvl="1"/>
            <a:r>
              <a:rPr lang="de-DE" dirty="0"/>
              <a:t>Group(Gruppe)</a:t>
            </a:r>
          </a:p>
          <a:p>
            <a:pPr lvl="1"/>
            <a:r>
              <a:rPr lang="de-DE" dirty="0" err="1"/>
              <a:t>Others</a:t>
            </a:r>
            <a:r>
              <a:rPr lang="de-DE" dirty="0"/>
              <a:t>(Sonstige)</a:t>
            </a:r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00DA63-9E94-48F4-A426-870233D22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B4CE-7DD4-4BC4-A4DF-15677EE81F3D}" type="datetime1">
              <a:rPr lang="de-DE" smtClean="0"/>
              <a:t>14.08.2017</a:t>
            </a:fld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466D5B9-23FC-4FFE-9CAB-BADC9D3A6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263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eine ACL?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4732968-ECF7-405E-B8D8-9CB5EA5FB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ACL steht für Access Control List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Zugriffskontrolle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Ergänzt die herkömmlich Rechteverwaltung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Feinere Einstellungen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1AFF2F7-B59F-41B1-91A8-AAAEA0CEE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0F0D-BED1-4345-919C-4BF33C6C3260}" type="datetime1">
              <a:rPr lang="de-DE" smtClean="0"/>
              <a:t>14.08.2017</a:t>
            </a:fld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B03B4D3-267D-41F5-B5F0-847D2489B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743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Aufbau eine ACL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ACL löst das Problem der klassischen Zugriffsrechteverteilung </a:t>
            </a:r>
          </a:p>
          <a:p>
            <a:pPr lvl="1"/>
            <a:r>
              <a:rPr lang="de-DE" dirty="0"/>
              <a:t>Herkömmlichen Klassen (</a:t>
            </a:r>
            <a:r>
              <a:rPr lang="de-DE" dirty="0" err="1"/>
              <a:t>User,Group,Others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Ein oder mehrere Benutzer</a:t>
            </a:r>
          </a:p>
          <a:p>
            <a:pPr lvl="1"/>
            <a:r>
              <a:rPr lang="de-DE" dirty="0"/>
              <a:t>Eine oder mehrere Gruppen</a:t>
            </a:r>
          </a:p>
          <a:p>
            <a:pPr lvl="1"/>
            <a:r>
              <a:rPr lang="de-DE" dirty="0"/>
              <a:t>Keine Rechteverteilung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345BB6-B2EF-4F7F-BC2C-289E6BC3E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596D-427C-4503-B0CA-B3349F840F13}" type="datetime1">
              <a:rPr lang="de-DE" smtClean="0"/>
              <a:t>14.08.2017</a:t>
            </a:fld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9850FD3-DAB4-4FD4-9E2F-D5BB06C45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423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ACL bei Netzwerke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A81B60F-151B-49B5-990A-0D5A0AC24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Festlegung</a:t>
            </a:r>
          </a:p>
          <a:p>
            <a:pPr lvl="1"/>
            <a:r>
              <a:rPr lang="de-DE" dirty="0"/>
              <a:t>Welche Rechner oder Netze auf den Router/Switch über Dienste zugreifen können</a:t>
            </a:r>
          </a:p>
          <a:p>
            <a:pPr lvl="1"/>
            <a:r>
              <a:rPr lang="de-DE" dirty="0"/>
              <a:t>Dienste wie SNMP,HTTP, TELNET, etc.</a:t>
            </a:r>
          </a:p>
          <a:p>
            <a:endParaRPr lang="de-DE" dirty="0"/>
          </a:p>
          <a:p>
            <a:r>
              <a:rPr lang="de-DE" dirty="0"/>
              <a:t>Zugangskontrolle auf MAC-Ebene( z.B. WLAN)</a:t>
            </a:r>
          </a:p>
          <a:p>
            <a:pPr lvl="1"/>
            <a:r>
              <a:rPr lang="de-DE" dirty="0"/>
              <a:t>Wer darf auf welches Programm/Ressource zugreifen</a:t>
            </a:r>
          </a:p>
          <a:p>
            <a:pPr lvl="1"/>
            <a:r>
              <a:rPr lang="de-DE" dirty="0"/>
              <a:t>Welche Operationen sind erlaubt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8604829-EBD8-41A0-B59D-416AE9D72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F8FF-513B-4342-850B-9F6A6167C1E4}" type="datetime1">
              <a:rPr lang="de-DE" smtClean="0"/>
              <a:t>14.08.2017</a:t>
            </a:fld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978474-F57B-4857-90E2-49EA682A3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79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 einer ACL (UNIX)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168017-4753-4BC8-9611-448C62CA8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6D18-4D87-41B9-BAC2-7FC9D8167347}" type="datetime1">
              <a:rPr lang="de-DE" smtClean="0"/>
              <a:t>14.08.2017</a:t>
            </a:fld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B709C2-5ED2-41CA-BB3A-739C8A02D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461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76306C-65E3-43DC-B495-2E542B244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Quellen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A31043-7CCC-43B1-897F-F2F081AAD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966089" cy="4023360"/>
          </a:xfrm>
        </p:spPr>
        <p:txBody>
          <a:bodyPr/>
          <a:lstStyle/>
          <a:p>
            <a:r>
              <a:rPr lang="de-DE" dirty="0">
                <a:hlinkClick r:id="rId2"/>
              </a:rPr>
              <a:t>https://wiki.ubuntuusers.de/ACL/</a:t>
            </a:r>
            <a:r>
              <a:rPr lang="de-DE" dirty="0"/>
              <a:t> (Stand 14.08.17 15:30Uhr)</a:t>
            </a:r>
          </a:p>
          <a:p>
            <a:endParaRPr lang="de-DE" dirty="0"/>
          </a:p>
          <a:p>
            <a:r>
              <a:rPr lang="de-DE" dirty="0">
                <a:hlinkClick r:id="rId3"/>
              </a:rPr>
              <a:t>https://wiki.archlinux.org/index.php/Access_Control_Lists</a:t>
            </a:r>
            <a:r>
              <a:rPr lang="de-DE" dirty="0"/>
              <a:t> (Stand 14.08.2017 17:00Uhr)</a:t>
            </a:r>
          </a:p>
          <a:p>
            <a:endParaRPr lang="de-DE" dirty="0"/>
          </a:p>
          <a:p>
            <a:r>
              <a:rPr lang="de-DE" dirty="0">
                <a:hlinkClick r:id="rId4"/>
              </a:rPr>
              <a:t>https://www.mathematik.hu-berlin.de/~ccafm/teachingBasic/allg/fs_acl-de.pdf</a:t>
            </a:r>
            <a:r>
              <a:rPr lang="de-DE" dirty="0"/>
              <a:t> </a:t>
            </a:r>
          </a:p>
          <a:p>
            <a:r>
              <a:rPr lang="de-DE" dirty="0"/>
              <a:t>(Stand 14.08.2017 20:00Uhr)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ED6C8B-0F25-4F69-9753-35D029C38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6B41-947D-4D35-ABC4-F052FC940FB0}" type="datetime1">
              <a:rPr lang="de-DE" smtClean="0"/>
              <a:t>14.08.2017</a:t>
            </a:fld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B52EE10-FFB0-451E-BAF7-6BFA1BE37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080824"/>
      </p:ext>
    </p:extLst>
  </p:cSld>
  <p:clrMapOvr>
    <a:masterClrMapping/>
  </p:clrMapOvr>
</p:sld>
</file>

<file path=ppt/theme/theme1.xml><?xml version="1.0" encoding="utf-8"?>
<a:theme xmlns:a="http://schemas.openxmlformats.org/drawingml/2006/main" name="Rückblick">
  <a:themeElements>
    <a:clrScheme name="Rückblic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266</Words>
  <Application>Microsoft Office PowerPoint</Application>
  <PresentationFormat>Breitbild</PresentationFormat>
  <Paragraphs>72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Wingdings</vt:lpstr>
      <vt:lpstr>Rückblick</vt:lpstr>
      <vt:lpstr>Task 6 und ACL</vt:lpstr>
      <vt:lpstr>Inhaltsverzeichnis</vt:lpstr>
      <vt:lpstr>Task 6 - Demo</vt:lpstr>
      <vt:lpstr>Probleme bei klassischen Zugriffsrechteverteilung</vt:lpstr>
      <vt:lpstr>Was ist eine ACL?</vt:lpstr>
      <vt:lpstr>Aufbau eine ACL</vt:lpstr>
      <vt:lpstr>ACL bei Netzwerke</vt:lpstr>
      <vt:lpstr>Beispiel einer ACL (UNIX)</vt:lpstr>
      <vt:lpstr>Quellen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Labyrinth des Grauens</dc:title>
  <dc:creator>s0550593@htw-berlin.de</dc:creator>
  <cp:lastModifiedBy>s0550593@htw-berlin.de</cp:lastModifiedBy>
  <cp:revision>16</cp:revision>
  <dcterms:created xsi:type="dcterms:W3CDTF">2017-05-23T13:54:26Z</dcterms:created>
  <dcterms:modified xsi:type="dcterms:W3CDTF">2017-08-14T20:13:48Z</dcterms:modified>
</cp:coreProperties>
</file>