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82" r:id="rId2"/>
    <p:sldId id="258" r:id="rId3"/>
    <p:sldId id="283" r:id="rId4"/>
    <p:sldId id="278" r:id="rId5"/>
    <p:sldId id="284" r:id="rId6"/>
    <p:sldId id="285" r:id="rId7"/>
    <p:sldId id="286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16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1F5A0-EB94-4439-AF66-DC9DFE32A4F8}" type="datetimeFigureOut">
              <a:rPr lang="zh-CN" altLang="en-US" smtClean="0"/>
              <a:t>8/31/17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DF1CB-AA5F-46FC-B6E7-9C36511CDA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422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86687-E95E-4B41-8504-4DC0B286216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552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ine do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" y="-4795"/>
            <a:ext cx="12190993" cy="6867593"/>
          </a:xfrm>
          <a:prstGeom prst="rect">
            <a:avLst/>
          </a:prstGeom>
        </p:spPr>
      </p:pic>
      <p:pic>
        <p:nvPicPr>
          <p:cNvPr id="8" name="logo SLAC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913" y="6172201"/>
            <a:ext cx="3070359" cy="892049"/>
          </a:xfrm>
          <a:prstGeom prst="rect">
            <a:avLst/>
          </a:prstGeom>
        </p:spPr>
      </p:pic>
      <p:pic>
        <p:nvPicPr>
          <p:cNvPr id="9" name="logo DOE Stanfor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0601"/>
            <a:ext cx="2631445" cy="957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3" y="536577"/>
            <a:ext cx="10678583" cy="2246313"/>
          </a:xfrm>
        </p:spPr>
        <p:txBody>
          <a:bodyPr anchor="b" anchorCtr="0">
            <a:noAutofit/>
          </a:bodyPr>
          <a:lstStyle>
            <a:lvl1pPr>
              <a:defRPr sz="57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3" y="3646170"/>
            <a:ext cx="10653183" cy="2187703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2133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42953" y="2755013"/>
            <a:ext cx="10678583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5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0990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"/>
            <a:ext cx="9144025" cy="1252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B498E-C315-4AC9-B3AE-F32037C286E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10811933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933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2400"/>
            </a:lvl4pPr>
            <a:lvl5pPr>
              <a:buClr>
                <a:srgbClr val="981E32"/>
              </a:buClr>
              <a:defRPr sz="2133"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8586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"/>
            <a:ext cx="9144025" cy="1252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B498E-C315-4AC9-B3AE-F32037C286E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040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"/>
            <a:ext cx="9144025" cy="1252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B498E-C315-4AC9-B3AE-F32037C286E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518160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6197600" y="1252729"/>
            <a:ext cx="518160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6268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"/>
            <a:ext cx="9144025" cy="12527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B498E-C315-4AC9-B3AE-F32037C286E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861984" y="1252728"/>
            <a:ext cx="3256453" cy="2481072"/>
          </a:xfrm>
        </p:spPr>
        <p:txBody>
          <a:bodyPr/>
          <a:lstStyle/>
          <a:p>
            <a:r>
              <a:rPr lang="en-US" altLang="zh-CN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861984" y="3886200"/>
            <a:ext cx="3256453" cy="2432051"/>
          </a:xfrm>
        </p:spPr>
        <p:txBody>
          <a:bodyPr/>
          <a:lstStyle/>
          <a:p>
            <a:r>
              <a:rPr lang="en-US" altLang="zh-CN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323939" y="1243584"/>
            <a:ext cx="3256453" cy="5065523"/>
          </a:xfrm>
        </p:spPr>
        <p:txBody>
          <a:bodyPr/>
          <a:lstStyle/>
          <a:p>
            <a:r>
              <a:rPr lang="en-US" altLang="zh-CN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609602" y="1243584"/>
            <a:ext cx="4017433" cy="506552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6645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"/>
            <a:ext cx="9144025" cy="12527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B498E-C315-4AC9-B3AE-F32037C286E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8009467" y="1243584"/>
            <a:ext cx="3556000" cy="5065523"/>
          </a:xfrm>
        </p:spPr>
        <p:txBody>
          <a:bodyPr/>
          <a:lstStyle/>
          <a:p>
            <a:r>
              <a:rPr lang="en-US" altLang="zh-CN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609600" y="1243584"/>
            <a:ext cx="7313083" cy="506552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0979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7708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2429" y="129091"/>
            <a:ext cx="1080476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2" y="1243584"/>
            <a:ext cx="10813225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1533" y="6318251"/>
            <a:ext cx="425243" cy="539751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467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C5B498E-C315-4AC9-B3AE-F32037C286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1219170" rtl="0" eaLnBrk="1" latinLnBrk="0" hangingPunct="1">
        <a:spcBef>
          <a:spcPct val="0"/>
        </a:spcBef>
        <a:buNone/>
        <a:defRPr sz="32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121917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Clr>
          <a:schemeClr val="tx1"/>
        </a:buClr>
        <a:buFont typeface="Arial" pitchFamily="34" charset="0"/>
        <a:buNone/>
        <a:defRPr sz="32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09585" indent="-298443" algn="l" defTabSz="121917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9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20728" indent="-311143" algn="l" defTabSz="121917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19170" indent="-298443" algn="l" defTabSz="121917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35962" indent="-239994" algn="l" defTabSz="121917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>
            <a:spLocks noGrp="1"/>
          </p:cNvSpPr>
          <p:nvPr>
            <p:ph type="ctrTitle"/>
          </p:nvPr>
        </p:nvSpPr>
        <p:spPr>
          <a:xfrm>
            <a:off x="489735" y="508701"/>
            <a:ext cx="10678583" cy="2246313"/>
          </a:xfrm>
        </p:spPr>
        <p:txBody>
          <a:bodyPr>
            <a:normAutofit/>
          </a:bodyPr>
          <a:lstStyle/>
          <a:p>
            <a:r>
              <a:rPr lang="en-US" sz="4800" dirty="0"/>
              <a:t>Tests on Chess 2 ASIC</a:t>
            </a:r>
            <a:r>
              <a:rPr lang="en-US" sz="6000" dirty="0"/>
              <a:t/>
            </a:r>
            <a:br>
              <a:rPr lang="en-US" sz="6000" dirty="0"/>
            </a:br>
            <a:endParaRPr lang="en-CA" sz="200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9734" y="2755014"/>
            <a:ext cx="10678583" cy="635889"/>
          </a:xfrm>
        </p:spPr>
        <p:txBody>
          <a:bodyPr/>
          <a:lstStyle/>
          <a:p>
            <a:r>
              <a:rPr lang="en-CA" altLang="zh-CN" sz="1800" dirty="0" err="1" smtClean="0"/>
              <a:t>Dionisio</a:t>
            </a:r>
            <a:r>
              <a:rPr lang="en-CA" altLang="zh-CN" sz="1800" dirty="0" smtClean="0"/>
              <a:t> </a:t>
            </a:r>
            <a:r>
              <a:rPr lang="en-CA" altLang="zh-CN" sz="1800" dirty="0" err="1" smtClean="0"/>
              <a:t>Doering</a:t>
            </a:r>
            <a:r>
              <a:rPr lang="en-CA" altLang="zh-CN" sz="1800" dirty="0" smtClean="0"/>
              <a:t>, </a:t>
            </a:r>
            <a:r>
              <a:rPr lang="en-CA" altLang="zh-CN" sz="1800" dirty="0" err="1" smtClean="0"/>
              <a:t>Yubo</a:t>
            </a:r>
            <a:r>
              <a:rPr lang="en-CA" altLang="zh-CN" sz="1800" dirty="0" smtClean="0"/>
              <a:t> </a:t>
            </a:r>
            <a:r>
              <a:rPr lang="en-CA" altLang="zh-CN" sz="1800" dirty="0" err="1" smtClean="0"/>
              <a:t>Han</a:t>
            </a:r>
            <a:r>
              <a:rPr lang="en-CA" altLang="zh-CN" sz="1400" baseline="-25000" dirty="0" err="1" smtClean="0"/>
              <a:t>IHEP</a:t>
            </a:r>
            <a:r>
              <a:rPr lang="en-CA" altLang="zh-CN" sz="1400" dirty="0" smtClean="0"/>
              <a:t> ,</a:t>
            </a:r>
            <a:r>
              <a:rPr lang="en-CA" altLang="zh-CN" sz="1800" dirty="0" smtClean="0"/>
              <a:t> </a:t>
            </a:r>
            <a:r>
              <a:rPr lang="en-CA" altLang="zh-CN" sz="1800" dirty="0" err="1" smtClean="0"/>
              <a:t>Pietro</a:t>
            </a:r>
            <a:r>
              <a:rPr lang="en-CA" altLang="zh-CN" sz="1800" dirty="0" smtClean="0"/>
              <a:t> </a:t>
            </a:r>
            <a:r>
              <a:rPr lang="en-CA" altLang="zh-CN" sz="1800" dirty="0"/>
              <a:t>Caragiulo, Larry Ruckman, Camillo Tamma, </a:t>
            </a:r>
            <a:r>
              <a:rPr lang="en-CA" altLang="zh-CN" sz="1800" dirty="0" err="1"/>
              <a:t>Mazin</a:t>
            </a:r>
            <a:r>
              <a:rPr lang="en-CA" altLang="zh-CN" sz="1800" dirty="0"/>
              <a:t> </a:t>
            </a:r>
            <a:r>
              <a:rPr lang="en-CA" altLang="zh-CN" sz="1800" dirty="0" err="1" smtClean="0"/>
              <a:t>Khader</a:t>
            </a:r>
            <a:r>
              <a:rPr lang="en-CA" altLang="zh-CN" sz="1800" baseline="-25000" dirty="0" err="1" smtClean="0"/>
              <a:t>UIUC</a:t>
            </a:r>
            <a:r>
              <a:rPr lang="en-CA" altLang="zh-CN" sz="1800" dirty="0" smtClean="0"/>
              <a:t>, </a:t>
            </a:r>
            <a:r>
              <a:rPr lang="en-CA" altLang="zh-CN" sz="1800" dirty="0" err="1" smtClean="0"/>
              <a:t>Murtaza</a:t>
            </a:r>
            <a:r>
              <a:rPr lang="en-CA" altLang="zh-CN" sz="1800" dirty="0" smtClean="0"/>
              <a:t> </a:t>
            </a:r>
            <a:r>
              <a:rPr lang="en-CA" altLang="zh-CN" sz="1800" dirty="0" err="1" smtClean="0"/>
              <a:t>Safdari</a:t>
            </a:r>
            <a:r>
              <a:rPr lang="en-CA" altLang="zh-CN" sz="1800" dirty="0" smtClean="0"/>
              <a:t>, Su </a:t>
            </a:r>
            <a:r>
              <a:rPr lang="en-CA" altLang="zh-CN" sz="1800" dirty="0"/>
              <a:t>Dong</a:t>
            </a:r>
            <a:endParaRPr lang="en-US" sz="1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11872913" y="6318250"/>
            <a:ext cx="319087" cy="539750"/>
          </a:xfrm>
        </p:spPr>
        <p:txBody>
          <a:bodyPr/>
          <a:lstStyle/>
          <a:p>
            <a:fld id="{68C31502-1914-44CA-906F-C0FC3113599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081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B08D70-BECB-434A-8BA3-D5F0DCA43F3E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65491" y="1473389"/>
            <a:ext cx="10243934" cy="50655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b="1" dirty="0" smtClean="0"/>
              <a:t>Tests with delayed </a:t>
            </a:r>
            <a:r>
              <a:rPr lang="en-US" altLang="zh-CN" sz="2400" b="1" dirty="0" err="1" smtClean="0"/>
              <a:t>Qinj</a:t>
            </a:r>
            <a:r>
              <a:rPr lang="en-US" altLang="zh-CN" sz="2400" b="1" dirty="0" smtClean="0"/>
              <a:t> :</a:t>
            </a:r>
          </a:p>
          <a:p>
            <a:r>
              <a:rPr lang="en-US" altLang="zh-CN" sz="2400" dirty="0" smtClean="0"/>
              <a:t>     -&gt;daughter board 01-carrier board 23    </a:t>
            </a:r>
          </a:p>
          <a:p>
            <a:r>
              <a:rPr lang="en-US" altLang="zh-CN" sz="2400" dirty="0" smtClean="0"/>
              <a:t>     -&gt;daughter board 19-carrier board 28</a:t>
            </a:r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     </a:t>
            </a:r>
          </a:p>
          <a:p>
            <a:r>
              <a:rPr lang="en-US" altLang="zh-CN" sz="2400" dirty="0" err="1" smtClean="0"/>
              <a:t>Qinj</a:t>
            </a:r>
            <a:r>
              <a:rPr lang="en-US" altLang="zh-CN" sz="2400" dirty="0" smtClean="0"/>
              <a:t>: pulse width: 15μs</a:t>
            </a:r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    pulse delay: 35μs</a:t>
            </a:r>
            <a:endParaRPr lang="en-US" altLang="zh-CN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377FB4-E687-4944-B026-282619FB9A23}" type="datetime1">
              <a:rPr lang="en-US" altLang="zh-CN" smtClean="0"/>
              <a:t>8/31/17</a:t>
            </a:fld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667" y="2955267"/>
            <a:ext cx="4917765" cy="336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13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45" y="1309697"/>
            <a:ext cx="8434305" cy="524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Pixel description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090150" y="6318250"/>
            <a:ext cx="319088" cy="539750"/>
          </a:xfrm>
          <a:prstGeom prst="rect">
            <a:avLst/>
          </a:prstGeom>
        </p:spPr>
        <p:txBody>
          <a:bodyPr/>
          <a:lstStyle/>
          <a:p>
            <a:fld id="{68C31502-1914-44CA-906F-C0FC31135993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70088" y="6400801"/>
            <a:ext cx="4811712" cy="314325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Atlas Chess 2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412652" y="6405562"/>
            <a:ext cx="2057400" cy="365125"/>
          </a:xfrm>
          <a:prstGeom prst="rect">
            <a:avLst/>
          </a:prstGeom>
        </p:spPr>
        <p:txBody>
          <a:bodyPr/>
          <a:lstStyle/>
          <a:p>
            <a:fld id="{BFDB1173-E894-41C8-A433-81CCE32C4255}" type="datetime1">
              <a:rPr lang="en-US" altLang="zh-CN" smtClean="0"/>
              <a:t>8/31/17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8172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Running the test with </a:t>
            </a:r>
            <a:r>
              <a:rPr lang="en-US" altLang="zh-CN" dirty="0" err="1" smtClean="0"/>
              <a:t>Qinj</a:t>
            </a:r>
            <a:r>
              <a:rPr lang="en-US" altLang="zh-CN" dirty="0" smtClean="0"/>
              <a:t> delayed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115" y="1444995"/>
            <a:ext cx="4023202" cy="22802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2429" y="2036301"/>
            <a:ext cx="4167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5</a:t>
            </a:r>
            <a:r>
              <a:rPr lang="en-US" altLang="zh-CN" dirty="0" smtClean="0"/>
              <a:t> pixels were chosen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2</a:t>
            </a:r>
            <a:r>
              <a:rPr lang="en-US" altLang="zh-CN" dirty="0" smtClean="0"/>
              <a:t> “hot ” pixel and 3 “quiet ” pixels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(20,5) (80,24) (10,2) (61,6) (15,5)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PIXTH=1.2V, default configuration</a:t>
            </a:r>
            <a:endParaRPr lang="zh-CN" alt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852" y="3868308"/>
            <a:ext cx="3992465" cy="2280243"/>
          </a:xfrm>
        </p:spPr>
      </p:pic>
      <p:sp>
        <p:nvSpPr>
          <p:cNvPr id="3" name="Rectangle 2"/>
          <p:cNvSpPr/>
          <p:nvPr/>
        </p:nvSpPr>
        <p:spPr>
          <a:xfrm>
            <a:off x="246244" y="12479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i="1" dirty="0">
                <a:solidFill>
                  <a:schemeClr val="bg1">
                    <a:lumMod val="50000"/>
                  </a:schemeClr>
                </a:solidFill>
              </a:rPr>
              <a:t>Carrier Board 192.168.3.23</a:t>
            </a:r>
          </a:p>
          <a:p>
            <a:r>
              <a:rPr lang="en-US" altLang="zh-CN" i="1" dirty="0">
                <a:solidFill>
                  <a:schemeClr val="bg1">
                    <a:lumMod val="50000"/>
                  </a:schemeClr>
                </a:solidFill>
              </a:rPr>
              <a:t>Daughter board: 01(</a:t>
            </a:r>
            <a:r>
              <a:rPr lang="en-US" altLang="zh-CN" i="1" dirty="0" err="1">
                <a:solidFill>
                  <a:schemeClr val="bg1">
                    <a:lumMod val="50000"/>
                  </a:schemeClr>
                </a:solidFill>
              </a:rPr>
              <a:t>std</a:t>
            </a:r>
            <a:r>
              <a:rPr lang="en-US" altLang="zh-CN" i="1" dirty="0">
                <a:solidFill>
                  <a:schemeClr val="bg1">
                    <a:lumMod val="50000"/>
                  </a:schemeClr>
                </a:solidFill>
              </a:rPr>
              <a:t> resistivity)</a:t>
            </a:r>
          </a:p>
        </p:txBody>
      </p:sp>
      <p:sp>
        <p:nvSpPr>
          <p:cNvPr id="7" name="Rectangle 6"/>
          <p:cNvSpPr/>
          <p:nvPr/>
        </p:nvSpPr>
        <p:spPr>
          <a:xfrm>
            <a:off x="246244" y="340207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i="1" dirty="0">
                <a:solidFill>
                  <a:schemeClr val="bg1">
                    <a:lumMod val="50000"/>
                  </a:schemeClr>
                </a:solidFill>
              </a:rPr>
              <a:t>Carrier Board 192.168.3.28</a:t>
            </a:r>
          </a:p>
          <a:p>
            <a:r>
              <a:rPr lang="en-US" altLang="zh-CN" i="1" dirty="0">
                <a:solidFill>
                  <a:schemeClr val="bg1">
                    <a:lumMod val="50000"/>
                  </a:schemeClr>
                </a:solidFill>
              </a:rPr>
              <a:t>Daughter board: 19(high resistivity)</a:t>
            </a:r>
          </a:p>
        </p:txBody>
      </p:sp>
      <p:sp>
        <p:nvSpPr>
          <p:cNvPr id="8" name="Rectangle 7"/>
          <p:cNvSpPr/>
          <p:nvPr/>
        </p:nvSpPr>
        <p:spPr>
          <a:xfrm>
            <a:off x="602429" y="421384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7 pixels were chosen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4 “hot ” pixel and 3 “quiet ” pixels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(15,5) (20,20) (120,30) (110,3) (80,2) (11,5) (61,3)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PIXTH=1.2V,Default </a:t>
            </a:r>
            <a:r>
              <a:rPr lang="en-US" altLang="zh-CN" dirty="0"/>
              <a:t>configuration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3394" y="5502220"/>
            <a:ext cx="667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-&gt;first results didn’t show any “delay”</a:t>
            </a:r>
          </a:p>
          <a:p>
            <a:r>
              <a:rPr lang="en-US" altLang="zh-CN" dirty="0" smtClean="0"/>
              <a:t>-&gt;change the firmware and add delay on both Qinj0 and Qinj1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8221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B08D70-BECB-434A-8BA3-D5F0DCA43F3E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64" y="269190"/>
            <a:ext cx="10515600" cy="437693"/>
          </a:xfrm>
        </p:spPr>
        <p:txBody>
          <a:bodyPr/>
          <a:lstStyle/>
          <a:p>
            <a:r>
              <a:rPr lang="en-US" altLang="zh-CN" dirty="0" smtClean="0"/>
              <a:t>Pulse delay</a:t>
            </a:r>
            <a:endParaRPr lang="zh-CN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29774" y="1201382"/>
            <a:ext cx="1472418" cy="28979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altLang="zh-CN" sz="2000" dirty="0" smtClean="0"/>
              <a:t>Pixel (15,5)</a:t>
            </a:r>
            <a:endParaRPr lang="zh-CN" alt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377FB4-E687-4944-B026-282619FB9A23}" type="datetime1">
              <a:rPr lang="en-US" altLang="zh-CN" smtClean="0"/>
              <a:t>8/31/17</a:t>
            </a:fld>
            <a:endParaRPr lang="zh-CN" altLang="en-US"/>
          </a:p>
        </p:txBody>
      </p:sp>
      <p:sp>
        <p:nvSpPr>
          <p:cNvPr id="14" name="TextBox 3"/>
          <p:cNvSpPr txBox="1"/>
          <p:nvPr/>
        </p:nvSpPr>
        <p:spPr>
          <a:xfrm>
            <a:off x="196882" y="1713941"/>
            <a:ext cx="30106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i="1" dirty="0">
                <a:solidFill>
                  <a:schemeClr val="bg1">
                    <a:lumMod val="50000"/>
                  </a:schemeClr>
                </a:solidFill>
              </a:rPr>
              <a:t>Carrier </a:t>
            </a:r>
            <a:r>
              <a:rPr lang="en-US" altLang="zh-CN" sz="1400" i="1" dirty="0" smtClean="0">
                <a:solidFill>
                  <a:schemeClr val="bg1">
                    <a:lumMod val="50000"/>
                  </a:schemeClr>
                </a:solidFill>
              </a:rPr>
              <a:t>Board 192.168.3.28</a:t>
            </a:r>
          </a:p>
          <a:p>
            <a:r>
              <a:rPr lang="en-US" altLang="zh-CN" sz="1400" i="1" dirty="0" smtClean="0">
                <a:solidFill>
                  <a:schemeClr val="bg1">
                    <a:lumMod val="50000"/>
                  </a:schemeClr>
                </a:solidFill>
              </a:rPr>
              <a:t>Daughter board: 19(high resistivity)</a:t>
            </a:r>
          </a:p>
          <a:p>
            <a:r>
              <a:rPr lang="en-US" altLang="zh-CN" sz="1400" b="1" i="1" dirty="0" smtClean="0"/>
              <a:t>Default configuration</a:t>
            </a: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PIXTH: 1.2V</a:t>
            </a: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 smtClean="0"/>
          </a:p>
        </p:txBody>
      </p:sp>
      <p:sp>
        <p:nvSpPr>
          <p:cNvPr id="17" name="TextBox 14"/>
          <p:cNvSpPr txBox="1"/>
          <p:nvPr/>
        </p:nvSpPr>
        <p:spPr>
          <a:xfrm>
            <a:off x="1702191" y="5903350"/>
            <a:ext cx="1689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Matrix 1 </a:t>
            </a:r>
            <a:endParaRPr lang="zh-CN" altLang="en-US" dirty="0"/>
          </a:p>
        </p:txBody>
      </p:sp>
      <p:sp>
        <p:nvSpPr>
          <p:cNvPr id="18" name="TextBox 14"/>
          <p:cNvSpPr txBox="1"/>
          <p:nvPr/>
        </p:nvSpPr>
        <p:spPr>
          <a:xfrm>
            <a:off x="1702191" y="3473259"/>
            <a:ext cx="1689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Matrix 0 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54624" y="951323"/>
            <a:ext cx="1689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 delay 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096960" y="976947"/>
            <a:ext cx="1689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with delay 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9774" y="2834760"/>
            <a:ext cx="2238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Pluse</a:t>
            </a:r>
            <a:r>
              <a:rPr lang="en-US" altLang="zh-CN" dirty="0" smtClean="0"/>
              <a:t> Delay: 35μs</a:t>
            </a:r>
            <a:endParaRPr lang="zh-CN" alt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622" y="1277803"/>
            <a:ext cx="4280532" cy="2564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621" y="3842591"/>
            <a:ext cx="4239217" cy="25932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99" y="1265844"/>
            <a:ext cx="4087749" cy="25767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98" y="3842591"/>
            <a:ext cx="4087749" cy="259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56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B08D70-BECB-434A-8BA3-D5F0DCA43F3E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64" y="269190"/>
            <a:ext cx="10515600" cy="437693"/>
          </a:xfrm>
        </p:spPr>
        <p:txBody>
          <a:bodyPr/>
          <a:lstStyle/>
          <a:p>
            <a:r>
              <a:rPr lang="en-US" altLang="zh-CN" dirty="0" smtClean="0"/>
              <a:t>Pulse delay</a:t>
            </a:r>
            <a:endParaRPr lang="zh-CN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29774" y="1201382"/>
            <a:ext cx="1472418" cy="28979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altLang="zh-CN" sz="2000" dirty="0" smtClean="0"/>
              <a:t>Pixel (20,20)</a:t>
            </a:r>
            <a:endParaRPr lang="zh-CN" alt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377FB4-E687-4944-B026-282619FB9A23}" type="datetime1">
              <a:rPr lang="en-US" altLang="zh-CN" smtClean="0"/>
              <a:t>8/31/17</a:t>
            </a:fld>
            <a:endParaRPr lang="zh-CN" altLang="en-US"/>
          </a:p>
        </p:txBody>
      </p:sp>
      <p:sp>
        <p:nvSpPr>
          <p:cNvPr id="14" name="TextBox 3"/>
          <p:cNvSpPr txBox="1"/>
          <p:nvPr/>
        </p:nvSpPr>
        <p:spPr>
          <a:xfrm>
            <a:off x="196882" y="1713941"/>
            <a:ext cx="30106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i="1" dirty="0">
                <a:solidFill>
                  <a:schemeClr val="bg1">
                    <a:lumMod val="50000"/>
                  </a:schemeClr>
                </a:solidFill>
              </a:rPr>
              <a:t>Carrier </a:t>
            </a:r>
            <a:r>
              <a:rPr lang="en-US" altLang="zh-CN" sz="1400" i="1" dirty="0" smtClean="0">
                <a:solidFill>
                  <a:schemeClr val="bg1">
                    <a:lumMod val="50000"/>
                  </a:schemeClr>
                </a:solidFill>
              </a:rPr>
              <a:t>Board 192.168.3.28</a:t>
            </a:r>
          </a:p>
          <a:p>
            <a:r>
              <a:rPr lang="en-US" altLang="zh-CN" sz="1400" i="1" dirty="0" smtClean="0">
                <a:solidFill>
                  <a:schemeClr val="bg1">
                    <a:lumMod val="50000"/>
                  </a:schemeClr>
                </a:solidFill>
              </a:rPr>
              <a:t>Daughter board: 19(high resistivity)</a:t>
            </a:r>
          </a:p>
          <a:p>
            <a:r>
              <a:rPr lang="en-US" altLang="zh-CN" sz="1400" b="1" i="1" dirty="0" smtClean="0"/>
              <a:t>Default configuration</a:t>
            </a: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PIXTH: 1.2V</a:t>
            </a: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 smtClean="0"/>
          </a:p>
        </p:txBody>
      </p:sp>
      <p:sp>
        <p:nvSpPr>
          <p:cNvPr id="17" name="TextBox 14"/>
          <p:cNvSpPr txBox="1"/>
          <p:nvPr/>
        </p:nvSpPr>
        <p:spPr>
          <a:xfrm>
            <a:off x="2006991" y="3520587"/>
            <a:ext cx="1689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 smtClean="0"/>
              <a:t>Matrix 1 </a:t>
            </a:r>
            <a:endParaRPr lang="zh-CN" altLang="en-US" sz="1600" dirty="0"/>
          </a:p>
        </p:txBody>
      </p:sp>
      <p:sp>
        <p:nvSpPr>
          <p:cNvPr id="18" name="TextBox 14"/>
          <p:cNvSpPr txBox="1"/>
          <p:nvPr/>
        </p:nvSpPr>
        <p:spPr>
          <a:xfrm>
            <a:off x="2006991" y="1201382"/>
            <a:ext cx="1689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 smtClean="0"/>
              <a:t>Matrix 0 </a:t>
            </a:r>
            <a:endParaRPr lang="zh-CN" alt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4554624" y="951323"/>
            <a:ext cx="1689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 delay 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096960" y="976947"/>
            <a:ext cx="1689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with delay 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9774" y="2834760"/>
            <a:ext cx="2238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Pluse</a:t>
            </a:r>
            <a:r>
              <a:rPr lang="en-US" altLang="zh-CN" dirty="0" smtClean="0"/>
              <a:t> Delay: 35μs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832" y="1340643"/>
            <a:ext cx="4248743" cy="1863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290" y="3166888"/>
            <a:ext cx="4237285" cy="18385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290" y="5009129"/>
            <a:ext cx="4229690" cy="18500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033" y="1347815"/>
            <a:ext cx="4181040" cy="18190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613" y="3177750"/>
            <a:ext cx="4239217" cy="18891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613" y="5077770"/>
            <a:ext cx="4229690" cy="1852602"/>
          </a:xfrm>
          <a:prstGeom prst="rect">
            <a:avLst/>
          </a:prstGeom>
        </p:spPr>
      </p:pic>
      <p:sp>
        <p:nvSpPr>
          <p:cNvPr id="22" name="TextBox 14"/>
          <p:cNvSpPr txBox="1"/>
          <p:nvPr/>
        </p:nvSpPr>
        <p:spPr>
          <a:xfrm>
            <a:off x="2006991" y="5952669"/>
            <a:ext cx="1689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 smtClean="0"/>
              <a:t>Matrix 2 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37362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229710" y="1895227"/>
            <a:ext cx="8797159" cy="316025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The structure will move with delayed </a:t>
            </a:r>
            <a:r>
              <a:rPr lang="en-US" altLang="zh-CN" sz="2400" dirty="0" err="1" smtClean="0"/>
              <a:t>Qinj</a:t>
            </a:r>
            <a:r>
              <a:rPr lang="en-US" altLang="zh-CN" sz="2400" dirty="0" smtClean="0"/>
              <a:t> on carrier board 28-daughter board 19. and the </a:t>
            </a:r>
            <a:r>
              <a:rPr lang="en-US" altLang="zh-CN" sz="2400" dirty="0" err="1" smtClean="0"/>
              <a:t>Qinj</a:t>
            </a:r>
            <a:r>
              <a:rPr lang="en-US" altLang="zh-CN" sz="2400" dirty="0" smtClean="0"/>
              <a:t> on that board doesn’t work properly.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/>
              <a:t>carrier board </a:t>
            </a:r>
            <a:r>
              <a:rPr lang="en-US" altLang="zh-CN" sz="2400" dirty="0" smtClean="0"/>
              <a:t>23-daughter </a:t>
            </a:r>
            <a:r>
              <a:rPr lang="en-US" altLang="zh-CN" sz="2400" dirty="0"/>
              <a:t>board </a:t>
            </a:r>
            <a:r>
              <a:rPr lang="en-US" altLang="zh-CN" sz="2400" dirty="0" smtClean="0"/>
              <a:t>01 didn’t show big difference with delayed </a:t>
            </a:r>
            <a:r>
              <a:rPr lang="en-US" altLang="zh-CN" sz="2400" dirty="0" err="1" smtClean="0"/>
              <a:t>Qinj</a:t>
            </a:r>
            <a:r>
              <a:rPr lang="en-US" altLang="zh-CN" sz="24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Still didn’t see any strong evidence of signal.</a:t>
            </a:r>
          </a:p>
          <a:p>
            <a:endParaRPr lang="en-US" altLang="zh-CN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7752902"/>
      </p:ext>
    </p:extLst>
  </p:cSld>
  <p:clrMapOvr>
    <a:masterClrMapping/>
  </p:clrMapOvr>
</p:sld>
</file>

<file path=ppt/theme/theme1.xml><?xml version="1.0" encoding="utf-8"?>
<a:theme xmlns:a="http://schemas.openxmlformats.org/drawingml/2006/main" name="slactheme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ctheme" id="{48315D50-C085-4811-9EFD-2F8DBE8EA26E}" vid="{381B5783-B070-4BD7-86EC-6C0D8DD90B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slactheme</Template>
  <TotalTime>899</TotalTime>
  <Words>331</Words>
  <Application>Microsoft Macintosh PowerPoint</Application>
  <PresentationFormat>Custom</PresentationFormat>
  <Paragraphs>63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slactheme</vt:lpstr>
      <vt:lpstr>Tests on Chess 2 ASIC </vt:lpstr>
      <vt:lpstr>Outline</vt:lpstr>
      <vt:lpstr>Pixel description </vt:lpstr>
      <vt:lpstr>Running the test with Qinj delayed</vt:lpstr>
      <vt:lpstr>Pulse delay</vt:lpstr>
      <vt:lpstr>Pulse delay</vt:lpstr>
      <vt:lpstr>Summary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Tests with delayed Qinj  Dionisio Doering, Yubo Han </dc:title>
  <dc:creator>hanyubo</dc:creator>
  <cp:lastModifiedBy>Dong Su</cp:lastModifiedBy>
  <cp:revision>29</cp:revision>
  <dcterms:created xsi:type="dcterms:W3CDTF">2017-08-28T15:52:54Z</dcterms:created>
  <dcterms:modified xsi:type="dcterms:W3CDTF">2017-08-31T15:09:51Z</dcterms:modified>
</cp:coreProperties>
</file>