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8" r:id="rId2"/>
    <p:sldId id="780" r:id="rId3"/>
    <p:sldId id="781" r:id="rId4"/>
    <p:sldId id="782" r:id="rId5"/>
    <p:sldId id="783" r:id="rId6"/>
    <p:sldId id="784" r:id="rId7"/>
    <p:sldId id="785" r:id="rId8"/>
    <p:sldId id="786" r:id="rId9"/>
    <p:sldId id="787" r:id="rId10"/>
    <p:sldId id="779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83939" autoAdjust="0"/>
  </p:normalViewPr>
  <p:slideViewPr>
    <p:cSldViewPr snapToGrid="0" showGuides="1">
      <p:cViewPr>
        <p:scale>
          <a:sx n="163" d="100"/>
          <a:sy n="163" d="100"/>
        </p:scale>
        <p:origin x="-2048" y="-20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Readiness Meeting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err="1" smtClean="0"/>
              <a:t>Readiness</a:t>
            </a:r>
            <a:r>
              <a:rPr lang="de-DE" dirty="0" smtClean="0"/>
              <a:t> Meeting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r>
              <a:rPr lang="de-DE" dirty="0" smtClean="0"/>
              <a:t>6.10.2017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Dates &amp; 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Readiness</a:t>
            </a:r>
            <a:r>
              <a:rPr lang="de-DE" b="1" dirty="0" smtClean="0"/>
              <a:t> </a:t>
            </a:r>
            <a:r>
              <a:rPr lang="de-DE" b="1" dirty="0" err="1" smtClean="0"/>
              <a:t>Dispatch</a:t>
            </a:r>
            <a:endParaRPr lang="de-DE" b="1" dirty="0" smtClean="0"/>
          </a:p>
          <a:p>
            <a:pPr lvl="1"/>
            <a:r>
              <a:rPr lang="de-DE" dirty="0" smtClean="0"/>
              <a:t>Mo</a:t>
            </a:r>
            <a:r>
              <a:rPr lang="de-DE" dirty="0"/>
              <a:t>, </a:t>
            </a:r>
            <a:r>
              <a:rPr lang="de-DE" dirty="0" smtClean="0"/>
              <a:t>09:30? 12:00? 13:00? 14:00? </a:t>
            </a:r>
            <a:endParaRPr lang="de-DE" dirty="0" smtClean="0"/>
          </a:p>
          <a:p>
            <a:pPr lvl="1"/>
            <a:r>
              <a:rPr lang="de-DE" dirty="0" err="1" smtClean="0"/>
              <a:t>Wed</a:t>
            </a:r>
            <a:r>
              <a:rPr lang="de-DE" dirty="0" smtClean="0"/>
              <a:t>, </a:t>
            </a:r>
            <a:r>
              <a:rPr lang="de-DE" dirty="0"/>
              <a:t>09:30? 12:00? 13:00? 14:00? </a:t>
            </a:r>
            <a:endParaRPr lang="de-DE" dirty="0" smtClean="0"/>
          </a:p>
          <a:p>
            <a:pPr lvl="1"/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/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smallest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tunnels</a:t>
            </a:r>
            <a:r>
              <a:rPr lang="de-DE" dirty="0" smtClean="0"/>
              <a:t> / </a:t>
            </a:r>
            <a:r>
              <a:rPr lang="de-DE" dirty="0" err="1" smtClean="0"/>
              <a:t>instruments</a:t>
            </a:r>
            <a:r>
              <a:rPr lang="de-DE" dirty="0"/>
              <a:t>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13.10</a:t>
            </a:r>
            <a:r>
              <a:rPr lang="de-DE" dirty="0" smtClean="0"/>
              <a:t>., 8:30</a:t>
            </a:r>
            <a:r>
              <a:rPr lang="de-DE" dirty="0"/>
              <a:t>: </a:t>
            </a:r>
            <a:r>
              <a:rPr lang="de-DE" b="1" dirty="0" smtClean="0"/>
              <a:t>TC </a:t>
            </a:r>
            <a:r>
              <a:rPr lang="de-DE" b="1" dirty="0" err="1" smtClean="0"/>
              <a:t>meeting</a:t>
            </a:r>
            <a:endParaRPr lang="de-DE" dirty="0" smtClean="0"/>
          </a:p>
          <a:p>
            <a:r>
              <a:rPr lang="de-DE" dirty="0" smtClean="0"/>
              <a:t>13.10</a:t>
            </a:r>
            <a:r>
              <a:rPr lang="de-DE" dirty="0" smtClean="0"/>
              <a:t>., 9:00</a:t>
            </a:r>
            <a:r>
              <a:rPr lang="de-DE" dirty="0"/>
              <a:t>: </a:t>
            </a:r>
            <a:r>
              <a:rPr lang="de-DE" b="1" dirty="0" err="1" smtClean="0"/>
              <a:t>Readiness</a:t>
            </a:r>
            <a:r>
              <a:rPr lang="de-DE" b="1" dirty="0" smtClean="0"/>
              <a:t>-Meeting</a:t>
            </a:r>
            <a:endParaRPr lang="de-DE" b="1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PSPO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31793" cy="4932362"/>
          </a:xfrm>
        </p:spPr>
        <p:txBody>
          <a:bodyPr/>
          <a:lstStyle/>
          <a:p>
            <a:r>
              <a:rPr lang="de-DE" dirty="0" smtClean="0"/>
              <a:t>Feedback was not </a:t>
            </a:r>
            <a:r>
              <a:rPr lang="de-DE" dirty="0" err="1" smtClean="0"/>
              <a:t>complete</a:t>
            </a:r>
            <a:endParaRPr lang="de-DE" dirty="0" smtClean="0"/>
          </a:p>
          <a:p>
            <a:pPr lvl="1"/>
            <a:r>
              <a:rPr lang="de-DE" sz="2000" dirty="0" smtClean="0"/>
              <a:t>Feedback </a:t>
            </a:r>
            <a:r>
              <a:rPr lang="de-DE" sz="2000" dirty="0" err="1" smtClean="0"/>
              <a:t>from</a:t>
            </a:r>
            <a:r>
              <a:rPr lang="de-DE" sz="2000" dirty="0" smtClean="0"/>
              <a:t> ITDM </a:t>
            </a:r>
            <a:r>
              <a:rPr lang="de-DE" sz="2000" dirty="0" err="1" smtClean="0"/>
              <a:t>could</a:t>
            </a:r>
            <a:r>
              <a:rPr lang="de-DE" sz="2000" dirty="0" smtClean="0"/>
              <a:t>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integrated</a:t>
            </a:r>
            <a:r>
              <a:rPr lang="de-DE" sz="2000" dirty="0" smtClean="0"/>
              <a:t> </a:t>
            </a:r>
            <a:r>
              <a:rPr lang="de-DE" sz="2000" dirty="0" err="1" smtClean="0"/>
              <a:t>anymore</a:t>
            </a:r>
            <a:endParaRPr lang="de-DE" sz="2000" dirty="0" smtClean="0"/>
          </a:p>
          <a:p>
            <a:pPr lvl="1"/>
            <a:r>
              <a:rPr lang="de-DE" sz="2000" dirty="0" smtClean="0"/>
              <a:t>CAS was </a:t>
            </a:r>
            <a:r>
              <a:rPr lang="de-DE" sz="2000" dirty="0" err="1" smtClean="0"/>
              <a:t>unable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provide</a:t>
            </a:r>
            <a:r>
              <a:rPr lang="de-DE" sz="2000" dirty="0" smtClean="0"/>
              <a:t> </a:t>
            </a:r>
            <a:r>
              <a:rPr lang="de-DE" sz="2000" smtClean="0"/>
              <a:t>feedback</a:t>
            </a:r>
            <a:endParaRPr lang="de-DE" sz="2000" dirty="0" smtClean="0"/>
          </a:p>
          <a:p>
            <a:pPr lvl="1"/>
            <a:endParaRPr lang="de-DE" sz="2000" dirty="0" smtClean="0"/>
          </a:p>
          <a:p>
            <a:r>
              <a:rPr lang="de-DE" dirty="0" smtClean="0"/>
              <a:t>Feedback was </a:t>
            </a:r>
            <a:r>
              <a:rPr lang="de-DE" dirty="0" err="1" smtClean="0"/>
              <a:t>incomplete</a:t>
            </a:r>
            <a:endParaRPr lang="de-DE" dirty="0" smtClean="0"/>
          </a:p>
          <a:p>
            <a:pPr lvl="1"/>
            <a:r>
              <a:rPr lang="de-DE" sz="2000" dirty="0" smtClean="0"/>
              <a:t>Start / end </a:t>
            </a:r>
            <a:r>
              <a:rPr lang="de-DE" sz="2000" dirty="0" err="1" smtClean="0"/>
              <a:t>times</a:t>
            </a:r>
            <a:r>
              <a:rPr lang="de-DE" sz="2000" dirty="0" smtClean="0"/>
              <a:t>: „ASAP“, „</a:t>
            </a:r>
            <a:r>
              <a:rPr lang="de-DE" sz="2000" dirty="0" err="1" smtClean="0"/>
              <a:t>now</a:t>
            </a:r>
            <a:r>
              <a:rPr lang="de-DE" sz="2000" dirty="0" smtClean="0"/>
              <a:t>“, „?“,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simply</a:t>
            </a:r>
            <a:r>
              <a:rPr lang="de-DE" sz="2000" dirty="0" smtClean="0"/>
              <a:t> not </a:t>
            </a:r>
            <a:r>
              <a:rPr lang="de-DE" sz="2000" dirty="0" err="1" smtClean="0"/>
              <a:t>given</a:t>
            </a:r>
            <a:endParaRPr lang="de-DE" sz="2000" dirty="0"/>
          </a:p>
          <a:p>
            <a:pPr marL="300037" lvl="1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dirty="0" err="1" smtClean="0">
                <a:sym typeface="Wingdings" panose="05000000000000000000" pitchFamily="2" charset="2"/>
              </a:rPr>
              <a:t>We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tried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assume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reasonable</a:t>
            </a:r>
            <a:r>
              <a:rPr lang="de-DE" sz="2000" dirty="0" smtClean="0">
                <a:sym typeface="Wingdings" panose="05000000000000000000" pitchFamily="2" charset="2"/>
              </a:rPr>
              <a:t> end-dates / </a:t>
            </a:r>
            <a:r>
              <a:rPr lang="de-DE" sz="2000" dirty="0" err="1" smtClean="0">
                <a:sym typeface="Wingdings" panose="05000000000000000000" pitchFamily="2" charset="2"/>
              </a:rPr>
              <a:t>durations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marL="300037" lvl="1" indent="0">
              <a:buNone/>
            </a:pPr>
            <a:endParaRPr lang="de-DE" sz="2000" dirty="0" smtClean="0"/>
          </a:p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twice</a:t>
            </a:r>
            <a:endParaRPr lang="de-DE" dirty="0" smtClean="0"/>
          </a:p>
          <a:p>
            <a:pPr marL="300037" lvl="1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</a:t>
            </a:r>
            <a:r>
              <a:rPr lang="de-DE" sz="2000" dirty="0" smtClean="0"/>
              <a:t>Fixed, </a:t>
            </a:r>
            <a:r>
              <a:rPr lang="de-DE" sz="2000" dirty="0" err="1" smtClean="0"/>
              <a:t>typically</a:t>
            </a:r>
            <a:r>
              <a:rPr lang="de-DE" sz="2000" dirty="0" smtClean="0"/>
              <a:t> </a:t>
            </a:r>
            <a:r>
              <a:rPr lang="de-DE" sz="2000" dirty="0" err="1" smtClean="0"/>
              <a:t>kept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tasks</a:t>
            </a:r>
            <a:r>
              <a:rPr lang="de-DE" sz="2000" dirty="0" smtClean="0"/>
              <a:t>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were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described</a:t>
            </a:r>
            <a:endParaRPr lang="de-DE" sz="2000" dirty="0" smtClean="0"/>
          </a:p>
          <a:p>
            <a:pPr marL="300037" lvl="1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Monica </a:t>
            </a:r>
            <a:r>
              <a:rPr lang="de-DE" sz="2000" dirty="0" err="1" smtClean="0">
                <a:sym typeface="Wingdings" panose="05000000000000000000" pitchFamily="2" charset="2"/>
              </a:rPr>
              <a:t>has</a:t>
            </a:r>
            <a:r>
              <a:rPr lang="de-DE" sz="2000" dirty="0" smtClean="0">
                <a:sym typeface="Wingdings" panose="05000000000000000000" pitchFamily="2" charset="2"/>
              </a:rPr>
              <a:t> a Project-File, </a:t>
            </a:r>
            <a:r>
              <a:rPr lang="de-DE" sz="2000" dirty="0" err="1" smtClean="0">
                <a:sym typeface="Wingdings" panose="05000000000000000000" pitchFamily="2" charset="2"/>
              </a:rPr>
              <a:t>which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allows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select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groups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locations</a:t>
            </a:r>
            <a:r>
              <a:rPr lang="de-DE" sz="2000" dirty="0" smtClean="0">
                <a:sym typeface="Wingdings" panose="05000000000000000000" pitchFamily="2" charset="2"/>
              </a:rPr>
              <a:t/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 Feedback </a:t>
            </a:r>
            <a:r>
              <a:rPr lang="de-DE" sz="2000" dirty="0" err="1" smtClean="0">
                <a:sym typeface="Wingdings" panose="05000000000000000000" pitchFamily="2" charset="2"/>
              </a:rPr>
              <a:t>from</a:t>
            </a:r>
            <a:r>
              <a:rPr lang="de-DE" sz="2000" dirty="0" smtClean="0">
                <a:sym typeface="Wingdings" panose="05000000000000000000" pitchFamily="2" charset="2"/>
              </a:rPr>
              <a:t> ITDM &amp; CAS </a:t>
            </a:r>
            <a:r>
              <a:rPr lang="de-DE" sz="2000" dirty="0" err="1" smtClean="0">
                <a:sym typeface="Wingdings" panose="05000000000000000000" pitchFamily="2" charset="2"/>
              </a:rPr>
              <a:t>should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be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included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starting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Monday</a:t>
            </a:r>
            <a:r>
              <a:rPr lang="de-DE" sz="2000" dirty="0" smtClean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2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Location: XTD2 + XTD9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" y="1134877"/>
            <a:ext cx="8954184" cy="13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" y="2637412"/>
            <a:ext cx="12013862" cy="31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Location: XTD10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73935"/>
            <a:ext cx="8519822" cy="54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Location: Laser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" y="1163724"/>
            <a:ext cx="11885540" cy="32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9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Location: FXE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" y="1319070"/>
            <a:ext cx="9054716" cy="30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Location: SPB/SFX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" y="1052065"/>
            <a:ext cx="8959400" cy="567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r>
              <a:rPr lang="de-DE" dirty="0" smtClean="0"/>
              <a:t> (</a:t>
            </a:r>
            <a:r>
              <a:rPr lang="de-DE" dirty="0" err="1" smtClean="0"/>
              <a:t>ideally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):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12338" cy="4932362"/>
          </a:xfrm>
        </p:spPr>
        <p:txBody>
          <a:bodyPr/>
          <a:lstStyle/>
          <a:p>
            <a:r>
              <a:rPr lang="de-DE" dirty="0" smtClean="0"/>
              <a:t>Feedback </a:t>
            </a:r>
            <a:r>
              <a:rPr lang="de-DE" dirty="0" err="1" smtClean="0"/>
              <a:t>from</a:t>
            </a:r>
            <a:r>
              <a:rPr lang="de-DE" dirty="0" smtClean="0"/>
              <a:t> CAS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CAS- </a:t>
            </a:r>
            <a:r>
              <a:rPr lang="de-DE" dirty="0" err="1" smtClean="0"/>
              <a:t>and</a:t>
            </a:r>
            <a:r>
              <a:rPr lang="de-DE" dirty="0" smtClean="0"/>
              <a:t> ITDM-feedback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AE </a:t>
            </a:r>
            <a:r>
              <a:rPr lang="de-DE" dirty="0" err="1" smtClean="0"/>
              <a:t>and</a:t>
            </a:r>
            <a:r>
              <a:rPr lang="de-DE" dirty="0" smtClean="0"/>
              <a:t> CAS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PSPO still </a:t>
            </a:r>
            <a:r>
              <a:rPr lang="de-DE" dirty="0" err="1" smtClean="0"/>
              <a:t>today</a:t>
            </a:r>
            <a:endParaRPr lang="de-DE" dirty="0" smtClean="0"/>
          </a:p>
          <a:p>
            <a:pPr lvl="1"/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Collisions</a:t>
            </a:r>
            <a:r>
              <a:rPr lang="de-DE" dirty="0" smtClean="0"/>
              <a:t> / </a:t>
            </a:r>
            <a:r>
              <a:rPr lang="de-DE" dirty="0" err="1" smtClean="0"/>
              <a:t>dependencies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priorities</a:t>
            </a:r>
            <a:r>
              <a:rPr lang="de-DE" dirty="0" smtClean="0"/>
              <a:t> </a:t>
            </a:r>
            <a:r>
              <a:rPr lang="de-DE" dirty="0" err="1" smtClean="0"/>
              <a:t>unclear</a:t>
            </a:r>
            <a:r>
              <a:rPr lang="de-DE" dirty="0" smtClean="0"/>
              <a:t>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Updated plan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MB on </a:t>
            </a:r>
            <a:r>
              <a:rPr lang="de-DE" dirty="0" err="1" smtClean="0"/>
              <a:t>Tuesday</a:t>
            </a:r>
            <a:endParaRPr lang="de-DE" dirty="0"/>
          </a:p>
          <a:p>
            <a:pPr lvl="1"/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clarify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priorities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7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16" y="1042357"/>
            <a:ext cx="6007885" cy="538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OCD Technical Services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4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217</Words>
  <Application>Microsoft Office PowerPoint</Application>
  <PresentationFormat>Bildschirmpräsentation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template-european-xfel-gmbh_presentation</vt:lpstr>
      <vt:lpstr>Readiness Meeting</vt:lpstr>
      <vt:lpstr>Feedback received by PSPO</vt:lpstr>
      <vt:lpstr>Location: XTD2 + XTD9</vt:lpstr>
      <vt:lpstr>Location: XTD10</vt:lpstr>
      <vt:lpstr>Location: Laser</vt:lpstr>
      <vt:lpstr>Location: FXE</vt:lpstr>
      <vt:lpstr>Location: SPB/SFX</vt:lpstr>
      <vt:lpstr>Next steps (ideally in this order):</vt:lpstr>
      <vt:lpstr>OCD Technical Services</vt:lpstr>
      <vt:lpstr>Upcoming Dates &amp; Meetings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Wellenreuther, Gerd</cp:lastModifiedBy>
  <cp:revision>677</cp:revision>
  <cp:lastPrinted>2008-09-01T15:04:16Z</cp:lastPrinted>
  <dcterms:created xsi:type="dcterms:W3CDTF">2012-08-22T09:26:39Z</dcterms:created>
  <dcterms:modified xsi:type="dcterms:W3CDTF">2017-10-05T14:34:02Z</dcterms:modified>
</cp:coreProperties>
</file>