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74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howGuides="1">
      <p:cViewPr>
        <p:scale>
          <a:sx n="141" d="100"/>
          <a:sy n="141" d="100"/>
        </p:scale>
        <p:origin x="-774" y="-72"/>
      </p:cViewPr>
      <p:guideLst>
        <p:guide orient="horz" pos="913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579"/>
            <a:ext cx="793750" cy="794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59896D0F-0130-4260-B74C-9AE386D23A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2" y="6273316"/>
            <a:ext cx="2196000" cy="14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Präsentationstitel | Vorname Name, Datum (Eingabe über "Einfügen &gt; Kopf- und Fußzeile")</a:t>
            </a:r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579"/>
            <a:ext cx="793750" cy="794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73EA3D06-F290-490A-B173-F02C3BA2E8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2" y="6273316"/>
            <a:ext cx="2196000" cy="14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Präsentationstitel | Vorname Name, Datum (Eingabe über "Einfügen &gt; Kopf- und Fußzeile")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Präsentationstitel | Vorname Name, Datum (Eingabe über "Einfügen &gt; Kopf- und Fußzeile")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Präsentationstitel | Vorname Name, Datum (Eingabe über "Einfügen &gt; Kopf- und Fußzeile")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Präsentationstitel | Vorname Name, Datum (Eingabe über "Einfügen &gt; Kopf- und Fußzeile")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7EF1FC51-A3E9-4C66-A350-B79C99483B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xmlns="" id="{561DC222-2C4A-4CDC-84BF-2CE9081D1E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848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Präsentationstitel | Vorname Name, Datum (Eingabe über "Einfügen &gt; Kopf- und Fußzeile")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Präsentationstitel | Vorname Name, Datum (Eingabe über "Einfügen &gt; Kopf- und Fußzeile")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433" y="6554527"/>
            <a:ext cx="7315956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| Präsentationstitel | Vorname Name, Datum (Eingabe über "Einfügen &gt; Kopf- und Fußzeile")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8136396" y="6554527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900" b="1" dirty="0"/>
              <a:t>Seite </a:t>
            </a:r>
            <a:fld id="{0427E4B2-AC28-443E-BE04-5CD55098A90B}" type="slidenum">
              <a:rPr lang="de-DE" sz="900" b="1" smtClean="0"/>
              <a:pPr algn="r"/>
              <a:t>‹#›</a:t>
            </a:fld>
            <a:endParaRPr lang="de-DE" sz="9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D0413CDD-1731-4D93-9A3D-69BC8CC988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8" r:id="rId5"/>
    <p:sldLayoutId id="2147483670" r:id="rId6"/>
    <p:sldLayoutId id="2147483673" r:id="rId7"/>
    <p:sldLayoutId id="2147483669" r:id="rId8"/>
    <p:sldLayoutId id="2147483666" r:id="rId9"/>
    <p:sldLayoutId id="2147483667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windows@desy.de" TargetMode="External"/><Relationship Id="rId2" Type="http://schemas.openxmlformats.org/officeDocument/2006/relationships/hyperlink" Target="http://it.desy.de/dienste/soft/netinstall_dsm/index_ger.html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\\dsmshare\dsm$\dsmc.exe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DSM-Schulung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Freischaltung der DSM-Konsole für Gruppenadministratoren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Sönke </a:t>
            </a:r>
            <a:r>
              <a:rPr lang="de-DE" dirty="0" err="1" smtClean="0"/>
              <a:t>Michalk</a:t>
            </a:r>
            <a:endParaRPr lang="de-DE" dirty="0" smtClean="0"/>
          </a:p>
          <a:p>
            <a:r>
              <a:rPr lang="de-DE" dirty="0" smtClean="0"/>
              <a:t>24.10.2017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43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Computer Properties</a:t>
            </a:r>
            <a:endParaRPr lang="de-D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3" y="1406525"/>
            <a:ext cx="7669734" cy="501015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8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Computer </a:t>
            </a:r>
            <a:r>
              <a:rPr lang="de-DE" dirty="0"/>
              <a:t>P</a:t>
            </a:r>
            <a:r>
              <a:rPr lang="de-DE" dirty="0" smtClean="0"/>
              <a:t>roperties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3" y="1406525"/>
            <a:ext cx="7669734" cy="501015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3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Computer Properties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Alle Eigenschaften des Rechners sind hier aufgelistet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28" y="1406525"/>
            <a:ext cx="1587206" cy="501015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5328592" cy="236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Software Policies</a:t>
            </a:r>
            <a:endParaRPr lang="de-D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3" y="1406525"/>
            <a:ext cx="7669734" cy="501015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6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Software Policies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Hier sind die Policy-Instanzen zu den jeweiligen Installationen aufgelistet</a:t>
            </a:r>
          </a:p>
          <a:p>
            <a:endParaRPr lang="de-DE" dirty="0" smtClean="0"/>
          </a:p>
          <a:p>
            <a:r>
              <a:rPr lang="de-DE" dirty="0" smtClean="0"/>
              <a:t>Zustände der </a:t>
            </a:r>
            <a:r>
              <a:rPr lang="de-DE" dirty="0" smtClean="0"/>
              <a:t>Policies</a:t>
            </a:r>
            <a:r>
              <a:rPr lang="de-DE" dirty="0" smtClean="0"/>
              <a:t>: </a:t>
            </a:r>
          </a:p>
          <a:p>
            <a:pPr lvl="1"/>
            <a:r>
              <a:rPr lang="de-DE" dirty="0"/>
              <a:t>Grün = Installation erfolgreich</a:t>
            </a:r>
          </a:p>
          <a:p>
            <a:pPr lvl="1"/>
            <a:r>
              <a:rPr lang="de-DE" dirty="0"/>
              <a:t>Gelb = Installation bevorstehend</a:t>
            </a:r>
          </a:p>
          <a:p>
            <a:pPr lvl="1"/>
            <a:r>
              <a:rPr lang="de-DE" dirty="0"/>
              <a:t>Rot   = Installation fehlgeschlagen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Weitere Zustände:</a:t>
            </a:r>
            <a:endParaRPr lang="de-DE" dirty="0"/>
          </a:p>
          <a:p>
            <a:pPr lvl="1"/>
            <a:r>
              <a:rPr lang="de-DE" dirty="0" smtClean="0"/>
              <a:t>Lila</a:t>
            </a:r>
            <a:r>
              <a:rPr lang="de-DE" dirty="0"/>
              <a:t>	  = Installation nicht </a:t>
            </a:r>
            <a:r>
              <a:rPr lang="de-DE" dirty="0" smtClean="0"/>
              <a:t>möglich durch Paketeinstellungen</a:t>
            </a:r>
            <a:endParaRPr lang="de-DE" dirty="0"/>
          </a:p>
          <a:p>
            <a:pPr lvl="1"/>
            <a:r>
              <a:rPr lang="de-DE" dirty="0" smtClean="0"/>
              <a:t>Blau  = Client-seitige Voraussetzungen stimmen nicht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32856"/>
            <a:ext cx="4692758" cy="2270508"/>
          </a:xfrm>
        </p:spPr>
      </p:pic>
    </p:spTree>
    <p:extLst>
      <p:ext uri="{BB962C8B-B14F-4D97-AF65-F5344CB8AC3E}">
        <p14:creationId xmlns:p14="http://schemas.microsoft.com/office/powerpoint/2010/main" val="36923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Software Library	</a:t>
            </a:r>
            <a:endParaRPr lang="de-D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3" y="1406525"/>
            <a:ext cx="7669734" cy="501015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95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Software Library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Hier sind alle DSM-Pakete abgelegt</a:t>
            </a:r>
          </a:p>
          <a:p>
            <a:endParaRPr lang="de-DE" dirty="0"/>
          </a:p>
          <a:p>
            <a:r>
              <a:rPr lang="de-DE" dirty="0" smtClean="0"/>
              <a:t>Es werden für diesen Bereich </a:t>
            </a:r>
            <a:br>
              <a:rPr lang="de-DE" dirty="0" smtClean="0"/>
            </a:br>
            <a:r>
              <a:rPr lang="de-DE" dirty="0" smtClean="0"/>
              <a:t>Read-Rechte benötigt um die Namen der Pakete bei den SW-</a:t>
            </a:r>
            <a:r>
              <a:rPr lang="de-DE" dirty="0" err="1" smtClean="0"/>
              <a:t>Polices</a:t>
            </a:r>
            <a:r>
              <a:rPr lang="de-DE" dirty="0" smtClean="0"/>
              <a:t> zu sehen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13" y="1853913"/>
            <a:ext cx="3667637" cy="4115374"/>
          </a:xfrm>
        </p:spPr>
      </p:pic>
    </p:spTree>
    <p:extLst>
      <p:ext uri="{BB962C8B-B14F-4D97-AF65-F5344CB8AC3E}">
        <p14:creationId xmlns:p14="http://schemas.microsoft.com/office/powerpoint/2010/main" val="403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Anwendungsfälle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Nur noch in Einzelfällen nötig! </a:t>
            </a:r>
            <a:endParaRPr lang="de-DE" dirty="0"/>
          </a:p>
          <a:p>
            <a:pPr lvl="1"/>
            <a:r>
              <a:rPr lang="de-DE" dirty="0" smtClean="0"/>
              <a:t>z.B. „Schrank-PCs“</a:t>
            </a:r>
          </a:p>
          <a:p>
            <a:pPr lvl="1"/>
            <a:r>
              <a:rPr lang="de-DE" dirty="0" smtClean="0"/>
              <a:t>Verschrottung</a:t>
            </a:r>
          </a:p>
          <a:p>
            <a:pPr lvl="1"/>
            <a:r>
              <a:rPr lang="de-DE" dirty="0" smtClean="0"/>
              <a:t>Wechsel von Windows zu Linux</a:t>
            </a:r>
            <a:endParaRPr lang="de-DE" dirty="0"/>
          </a:p>
          <a:p>
            <a:r>
              <a:rPr lang="de-DE" dirty="0" smtClean="0"/>
              <a:t>Rechtsklick auf das Computerobjekt -&gt; Delete…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Computerobjekt löschen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40967"/>
            <a:ext cx="5390248" cy="36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Anwendungsfälle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Rechtsklick </a:t>
            </a:r>
            <a:r>
              <a:rPr lang="de-DE" dirty="0" smtClean="0"/>
              <a:t>auf die SW-Policy -&gt; Reinstall…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Reinstall einer Installation starten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6336704" cy="410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Anwendungsfälle	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Fehlermeldung lesen und ggf. </a:t>
            </a:r>
            <a:r>
              <a:rPr lang="de-DE" dirty="0" smtClean="0"/>
              <a:t>beseitigen</a:t>
            </a:r>
          </a:p>
          <a:p>
            <a:pPr lvl="1"/>
            <a:r>
              <a:rPr lang="de-DE" dirty="0" smtClean="0"/>
              <a:t>Nur bei aussagekräftigen Fehlermeldungen tätig werden</a:t>
            </a:r>
            <a:endParaRPr lang="de-DE" dirty="0" smtClean="0"/>
          </a:p>
          <a:p>
            <a:r>
              <a:rPr lang="de-DE" dirty="0" smtClean="0"/>
              <a:t>1. Rechtsklick auf rote </a:t>
            </a:r>
            <a:r>
              <a:rPr lang="de-DE" dirty="0" err="1" smtClean="0"/>
              <a:t>Policy</a:t>
            </a:r>
            <a:r>
              <a:rPr lang="de-DE" dirty="0" smtClean="0"/>
              <a:t>-Instanz -&gt; </a:t>
            </a:r>
            <a:r>
              <a:rPr lang="de-DE" dirty="0" err="1" smtClean="0"/>
              <a:t>Uninstall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2. Rechtsklick auf dann grüne Policy-Instanz -&gt; Delete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instance</a:t>
            </a:r>
            <a:r>
              <a:rPr lang="de-DE" dirty="0" smtClean="0"/>
              <a:t>…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Rote </a:t>
            </a:r>
            <a:r>
              <a:rPr lang="de-DE" dirty="0" smtClean="0"/>
              <a:t>Policy-Instanz </a:t>
            </a:r>
            <a:r>
              <a:rPr lang="de-DE" dirty="0" smtClean="0"/>
              <a:t>löschen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6" y="2729756"/>
            <a:ext cx="4770751" cy="1882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53136"/>
            <a:ext cx="5112568" cy="209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Voraussetzungen und Informationen</a:t>
            </a:r>
          </a:p>
          <a:p>
            <a:endParaRPr lang="de-DE" dirty="0"/>
          </a:p>
          <a:p>
            <a:r>
              <a:rPr lang="de-DE" dirty="0" smtClean="0"/>
              <a:t>Begriffserklärung</a:t>
            </a:r>
          </a:p>
          <a:p>
            <a:endParaRPr lang="de-DE" dirty="0"/>
          </a:p>
          <a:p>
            <a:r>
              <a:rPr lang="de-DE" dirty="0" smtClean="0"/>
              <a:t>Bereiche in der DSM-Konsole</a:t>
            </a:r>
          </a:p>
          <a:p>
            <a:endParaRPr lang="de-DE" dirty="0"/>
          </a:p>
          <a:p>
            <a:r>
              <a:rPr lang="de-DE" dirty="0" smtClean="0"/>
              <a:t>Anwendungsfälle</a:t>
            </a:r>
          </a:p>
          <a:p>
            <a:endParaRPr lang="de-DE" dirty="0"/>
          </a:p>
          <a:p>
            <a:r>
              <a:rPr lang="de-DE" dirty="0" smtClean="0"/>
              <a:t>Doku und </a:t>
            </a:r>
            <a:r>
              <a:rPr lang="de-DE" dirty="0" smtClean="0"/>
              <a:t>Support</a:t>
            </a:r>
          </a:p>
          <a:p>
            <a:endParaRPr lang="de-DE" dirty="0" smtClean="0"/>
          </a:p>
          <a:p>
            <a:r>
              <a:rPr lang="de-DE" dirty="0" smtClean="0"/>
              <a:t>Live-Demo</a:t>
            </a:r>
            <a:endParaRPr lang="de-DE" dirty="0"/>
          </a:p>
          <a:p>
            <a:endParaRPr lang="de-D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2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Dokumentation und Support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Dokumentation:</a:t>
            </a:r>
          </a:p>
          <a:p>
            <a:pPr lvl="1"/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it.desy.de/dienste/soft/netinstall_dsm/index_ger.html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Bei Fragen:</a:t>
            </a:r>
          </a:p>
          <a:p>
            <a:pPr lvl="1"/>
            <a:r>
              <a:rPr lang="de-DE" dirty="0" smtClean="0">
                <a:hlinkClick r:id="rId3"/>
              </a:rPr>
              <a:t>windows@desy.de</a:t>
            </a:r>
            <a:endParaRPr lang="de-DE" dirty="0" smtClean="0"/>
          </a:p>
          <a:p>
            <a:pPr lvl="1"/>
            <a:endParaRPr lang="de-DE" dirty="0"/>
          </a:p>
          <a:p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758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Live Demo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24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Voraussetzungen und Informationen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Man muss Gruppenadministrator/in sein</a:t>
            </a:r>
          </a:p>
          <a:p>
            <a:endParaRPr lang="de-DE" dirty="0" smtClean="0"/>
          </a:p>
          <a:p>
            <a:r>
              <a:rPr lang="de-DE" dirty="0" smtClean="0"/>
              <a:t>Schulung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Es wird eine Gruppe in der Registry angelegt</a:t>
            </a:r>
          </a:p>
          <a:p>
            <a:pPr lvl="1"/>
            <a:r>
              <a:rPr lang="de-DE" dirty="0" smtClean="0"/>
              <a:t>Diese Gruppe wird anschließend in DSM berechtigt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Wie kann ich die DSMC </a:t>
            </a:r>
            <a:r>
              <a:rPr lang="de-DE" dirty="0" smtClean="0"/>
              <a:t>starten?</a:t>
            </a:r>
          </a:p>
          <a:p>
            <a:pPr lvl="1"/>
            <a:r>
              <a:rPr lang="de-DE" dirty="0" smtClean="0">
                <a:hlinkClick r:id="rId2" action="ppaction://hlinkfile"/>
              </a:rPr>
              <a:t>S:\services\NetInstall\DSMC_fuer_Gruppenadministratoren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Jeder Gruppenadministrator kann nur seine OU sehen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7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Begriffsklärung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DSM-OU = Organisation Unit</a:t>
            </a:r>
            <a:endParaRPr lang="de-DE" dirty="0"/>
          </a:p>
          <a:p>
            <a:pPr lvl="1"/>
            <a:r>
              <a:rPr lang="de-DE" dirty="0" smtClean="0"/>
              <a:t>Vom AD unabhängige OUs</a:t>
            </a:r>
          </a:p>
          <a:p>
            <a:endParaRPr lang="de-DE" dirty="0"/>
          </a:p>
          <a:p>
            <a:r>
              <a:rPr lang="de-DE" dirty="0" smtClean="0"/>
              <a:t>Policy</a:t>
            </a:r>
            <a:endParaRPr lang="de-DE" dirty="0"/>
          </a:p>
          <a:p>
            <a:pPr lvl="1"/>
            <a:r>
              <a:rPr lang="de-DE" dirty="0" smtClean="0"/>
              <a:t>Eine Policy regelt welche Rechner die jeweilige Software installieren dürfen.</a:t>
            </a:r>
            <a:r>
              <a:rPr lang="de-DE" dirty="0" smtClean="0"/>
              <a:t>	</a:t>
            </a:r>
          </a:p>
          <a:p>
            <a:endParaRPr lang="de-DE" dirty="0"/>
          </a:p>
          <a:p>
            <a:r>
              <a:rPr lang="de-DE" dirty="0" err="1" smtClean="0"/>
              <a:t>Policy</a:t>
            </a:r>
            <a:r>
              <a:rPr lang="de-DE" dirty="0" smtClean="0"/>
              <a:t>-Instanz</a:t>
            </a:r>
          </a:p>
          <a:p>
            <a:pPr lvl="1"/>
            <a:r>
              <a:rPr lang="de-DE" dirty="0" smtClean="0"/>
              <a:t>Für jeden Rechner wird eine </a:t>
            </a:r>
            <a:r>
              <a:rPr lang="de-DE" dirty="0" err="1" smtClean="0"/>
              <a:t>Policy</a:t>
            </a:r>
            <a:r>
              <a:rPr lang="de-DE" dirty="0" smtClean="0"/>
              <a:t>-Instanz erzeugt bei der </a:t>
            </a:r>
            <a:r>
              <a:rPr lang="de-DE" dirty="0" smtClean="0"/>
              <a:t>Installation.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 dieser wird der Zustand der Installation </a:t>
            </a:r>
            <a:r>
              <a:rPr lang="de-DE" dirty="0" smtClean="0"/>
              <a:t>gespeichert.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0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Bereiche in der DSMC	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673488" cy="5012603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3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Organization</a:t>
            </a:r>
            <a:r>
              <a:rPr lang="de-DE" dirty="0" smtClean="0"/>
              <a:t> </a:t>
            </a:r>
            <a:r>
              <a:rPr lang="de-DE" dirty="0" err="1" smtClean="0"/>
              <a:t>Tree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3" y="1406525"/>
            <a:ext cx="7669734" cy="5010150"/>
          </a:xfrm>
        </p:spPr>
      </p:pic>
    </p:spTree>
    <p:extLst>
      <p:ext uri="{BB962C8B-B14F-4D97-AF65-F5344CB8AC3E}">
        <p14:creationId xmlns:p14="http://schemas.microsoft.com/office/powerpoint/2010/main" val="38228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Organization</a:t>
            </a:r>
            <a:r>
              <a:rPr lang="de-DE" dirty="0" smtClean="0"/>
              <a:t> </a:t>
            </a:r>
            <a:r>
              <a:rPr lang="de-DE" dirty="0" err="1" smtClean="0"/>
              <a:t>Tree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Hier sind nur eure DSM-OUs zu sehen</a:t>
            </a:r>
          </a:p>
          <a:p>
            <a:pPr lvl="1"/>
            <a:r>
              <a:rPr lang="de-DE" dirty="0" smtClean="0"/>
              <a:t>Keine AD-OU</a:t>
            </a:r>
          </a:p>
          <a:p>
            <a:endParaRPr lang="de-DE" dirty="0"/>
          </a:p>
          <a:p>
            <a:r>
              <a:rPr lang="de-DE" dirty="0" smtClean="0"/>
              <a:t>Jeder Rechner darf nur in einer OU vorhanden sein</a:t>
            </a:r>
          </a:p>
          <a:p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50" y="1853913"/>
            <a:ext cx="3677163" cy="4115374"/>
          </a:xfrm>
        </p:spPr>
      </p:pic>
    </p:spTree>
    <p:extLst>
      <p:ext uri="{BB962C8B-B14F-4D97-AF65-F5344CB8AC3E}">
        <p14:creationId xmlns:p14="http://schemas.microsoft.com/office/powerpoint/2010/main" val="38894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Computerobjekt-Liste</a:t>
            </a:r>
            <a:endParaRPr lang="de-D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3" y="1406525"/>
            <a:ext cx="7669734" cy="501015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21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Computerobjekt-Liste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Liste aller Rechner in der OU</a:t>
            </a:r>
          </a:p>
          <a:p>
            <a:endParaRPr lang="de-DE" dirty="0"/>
          </a:p>
          <a:p>
            <a:r>
              <a:rPr lang="de-DE" dirty="0" smtClean="0"/>
              <a:t>Mögliche Zustände eines Rechners:</a:t>
            </a:r>
          </a:p>
          <a:p>
            <a:pPr lvl="1"/>
            <a:r>
              <a:rPr lang="de-DE" dirty="0" smtClean="0"/>
              <a:t>Grün </a:t>
            </a: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/>
              <a:t>= </a:t>
            </a:r>
            <a:r>
              <a:rPr lang="de-DE" dirty="0" smtClean="0"/>
              <a:t>alle Installationen sind </a:t>
            </a:r>
            <a:r>
              <a:rPr lang="de-DE" dirty="0" smtClean="0"/>
              <a:t>  	  	        erfolgreich </a:t>
            </a:r>
            <a:r>
              <a:rPr lang="de-DE" dirty="0" smtClean="0"/>
              <a:t>durchgelaufen</a:t>
            </a:r>
          </a:p>
          <a:p>
            <a:pPr lvl="1"/>
            <a:r>
              <a:rPr lang="de-DE" dirty="0" smtClean="0"/>
              <a:t>¼Gelb = </a:t>
            </a:r>
            <a:r>
              <a:rPr lang="de-DE" dirty="0" smtClean="0"/>
              <a:t>es gibt anstehende </a:t>
            </a:r>
            <a:r>
              <a:rPr lang="de-DE" dirty="0" smtClean="0"/>
              <a:t>	  	        Installationen</a:t>
            </a:r>
            <a:endParaRPr lang="de-DE" dirty="0" smtClean="0"/>
          </a:p>
          <a:p>
            <a:pPr lvl="1"/>
            <a:r>
              <a:rPr lang="de-DE" dirty="0" smtClean="0"/>
              <a:t>Rot      = </a:t>
            </a:r>
            <a:r>
              <a:rPr lang="de-DE" dirty="0" smtClean="0"/>
              <a:t>min. eine Installation </a:t>
            </a:r>
            <a:r>
              <a:rPr lang="de-DE" dirty="0" smtClean="0"/>
              <a:t>ist                                     	        fehlgeschlagen</a:t>
            </a:r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4932040" cy="2965094"/>
          </a:xfrm>
        </p:spPr>
      </p:pic>
    </p:spTree>
    <p:extLst>
      <p:ext uri="{BB962C8B-B14F-4D97-AF65-F5344CB8AC3E}">
        <p14:creationId xmlns:p14="http://schemas.microsoft.com/office/powerpoint/2010/main" val="18338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_PowerPoint_4x3_de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4x3_de.potx" id="{66BECF0C-0FC3-4B13-9877-ABAB3322A1AE}" vid="{BA15BEE3-53DF-4000-B496-34AB8431CBDA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DESY_PowerPoint_4x3_de</Template>
  <TotalTime>0</TotalTime>
  <Words>265</Words>
  <Application>Microsoft Office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DESY_PowerPoint_4x3_de</vt:lpstr>
      <vt:lpstr>DSM-Schulung</vt:lpstr>
      <vt:lpstr>Agenda</vt:lpstr>
      <vt:lpstr>Voraussetzungen und Informationen </vt:lpstr>
      <vt:lpstr>Begriffsklärung</vt:lpstr>
      <vt:lpstr>Bereiche in der DSMC </vt:lpstr>
      <vt:lpstr>Organization Tree</vt:lpstr>
      <vt:lpstr>Organization Tree</vt:lpstr>
      <vt:lpstr>Computerobjekt-Liste</vt:lpstr>
      <vt:lpstr>Computerobjekt-Liste</vt:lpstr>
      <vt:lpstr>Computer Properties</vt:lpstr>
      <vt:lpstr>Computer Properties</vt:lpstr>
      <vt:lpstr>Computer Properties</vt:lpstr>
      <vt:lpstr>Software Policies</vt:lpstr>
      <vt:lpstr>Software Policies</vt:lpstr>
      <vt:lpstr>Software Library </vt:lpstr>
      <vt:lpstr>Software Library</vt:lpstr>
      <vt:lpstr>Anwendungsfälle</vt:lpstr>
      <vt:lpstr>Anwendungsfälle</vt:lpstr>
      <vt:lpstr>Anwendungsfälle </vt:lpstr>
      <vt:lpstr>Dokumentation und Support</vt:lpstr>
      <vt:lpstr>Live Demo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DSM-Schulung</dc:title>
  <dc:creator>Michalk, Soenke</dc:creator>
  <cp:lastModifiedBy>Michalk, Soenke</cp:lastModifiedBy>
  <cp:revision>21</cp:revision>
  <dcterms:created xsi:type="dcterms:W3CDTF">2017-10-18T09:23:54Z</dcterms:created>
  <dcterms:modified xsi:type="dcterms:W3CDTF">2017-10-24T12:45:54Z</dcterms:modified>
</cp:coreProperties>
</file>