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8" r:id="rId2"/>
    <p:sldId id="277" r:id="rId3"/>
    <p:sldId id="278" r:id="rId4"/>
    <p:sldId id="281" r:id="rId5"/>
    <p:sldId id="28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howGuides="1">
      <p:cViewPr>
        <p:scale>
          <a:sx n="125" d="100"/>
          <a:sy n="125" d="100"/>
        </p:scale>
        <p:origin x="-80" y="-8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21/11/17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21/11/17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B98CB5A4-07FA-4ADB-94BA-D0065C909A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07986" y="3573016"/>
            <a:ext cx="11376025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99171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Presentation Title | Firstname Lastname  | &lt;program short term&gt; | &lt;research unit short term&gt;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3" y="0"/>
            <a:ext cx="12191997" cy="3429001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Particle Cosmology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7368" y="5013176"/>
            <a:ext cx="11369548" cy="700373"/>
          </a:xfrm>
        </p:spPr>
        <p:txBody>
          <a:bodyPr/>
          <a:lstStyle/>
          <a:p>
            <a:r>
              <a:rPr lang="en-US" dirty="0" err="1" smtClean="0"/>
              <a:t>G</a:t>
            </a:r>
            <a:r>
              <a:rPr lang="en-US" dirty="0" err="1" smtClean="0"/>
              <a:t>éraldine</a:t>
            </a:r>
            <a:r>
              <a:rPr lang="en-US" dirty="0" smtClean="0"/>
              <a:t> Servant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enter Evaluation DESY, 5 – 9 February 2018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b="0" dirty="0" smtClean="0"/>
              <a:t>Helmholtz </a:t>
            </a:r>
            <a:r>
              <a:rPr lang="de-DE" sz="1600" b="0" dirty="0" err="1"/>
              <a:t>P</a:t>
            </a:r>
            <a:r>
              <a:rPr lang="de-DE" sz="1600" b="0" dirty="0" err="1" smtClean="0"/>
              <a:t>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(&lt;program short term&gt;)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/>
              <a:t>R</a:t>
            </a:r>
            <a:r>
              <a:rPr lang="de-DE" sz="1600" b="0" dirty="0" smtClean="0"/>
              <a:t>esearch </a:t>
            </a:r>
            <a:r>
              <a:rPr lang="de-DE" sz="1600" b="0" dirty="0" err="1"/>
              <a:t>T</a:t>
            </a:r>
            <a:r>
              <a:rPr lang="de-DE" sz="1600" b="0" dirty="0" err="1" smtClean="0"/>
              <a:t>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Theoretical Particle Physics</a:t>
            </a:r>
            <a:endParaRPr lang="en-GB" sz="1600" b="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335014"/>
            <a:ext cx="11376025" cy="889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Subtitle of Presentation</a:t>
            </a:r>
            <a:endParaRPr lang="en-US" sz="2000" dirty="0"/>
          </a:p>
        </p:txBody>
      </p:sp>
      <p:sp>
        <p:nvSpPr>
          <p:cNvPr id="9" name="Textfeld 5"/>
          <p:cNvSpPr txBox="1"/>
          <p:nvPr/>
        </p:nvSpPr>
        <p:spPr>
          <a:xfrm>
            <a:off x="7761873" y="836712"/>
            <a:ext cx="40088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This </a:t>
            </a:r>
            <a:r>
              <a:rPr lang="de-DE" sz="1800" dirty="0" err="1" smtClean="0"/>
              <a:t>image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a </a:t>
            </a:r>
            <a:r>
              <a:rPr lang="de-DE" sz="1800" dirty="0" err="1" smtClean="0"/>
              <a:t>place</a:t>
            </a:r>
            <a:r>
              <a:rPr lang="de-DE" sz="1800" dirty="0" smtClean="0"/>
              <a:t>-holder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respective</a:t>
            </a:r>
            <a:r>
              <a:rPr lang="de-DE" sz="1800" dirty="0" smtClean="0"/>
              <a:t> </a:t>
            </a:r>
            <a:r>
              <a:rPr lang="de-DE" sz="1800" dirty="0" err="1" smtClean="0"/>
              <a:t>program</a:t>
            </a:r>
            <a:r>
              <a:rPr lang="de-DE" sz="1800" dirty="0" smtClean="0"/>
              <a:t> - </a:t>
            </a:r>
            <a:r>
              <a:rPr lang="de-DE" sz="1800" dirty="0" err="1" smtClean="0"/>
              <a:t>image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members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263352" y="1340768"/>
            <a:ext cx="10944596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Staff members</a:t>
            </a:r>
            <a:endParaRPr lang="en-US" b="1" dirty="0" smtClean="0"/>
          </a:p>
          <a:p>
            <a:r>
              <a:rPr lang="en-US" dirty="0" err="1"/>
              <a:t>Domcke</a:t>
            </a:r>
            <a:r>
              <a:rPr lang="en-US" dirty="0"/>
              <a:t>, Valerie </a:t>
            </a:r>
          </a:p>
          <a:p>
            <a:r>
              <a:rPr lang="en-US" dirty="0" err="1"/>
              <a:t>Konstandin</a:t>
            </a:r>
            <a:r>
              <a:rPr lang="en-US" dirty="0"/>
              <a:t>, Thomas</a:t>
            </a:r>
          </a:p>
          <a:p>
            <a:r>
              <a:rPr lang="en-US" dirty="0" err="1"/>
              <a:t>Ringwald</a:t>
            </a:r>
            <a:r>
              <a:rPr lang="en-US" dirty="0"/>
              <a:t>, Andreas </a:t>
            </a:r>
          </a:p>
          <a:p>
            <a:r>
              <a:rPr lang="en-US" dirty="0" err="1"/>
              <a:t>Sala</a:t>
            </a:r>
            <a:r>
              <a:rPr lang="en-US" dirty="0"/>
              <a:t>, </a:t>
            </a:r>
            <a:r>
              <a:rPr lang="en-US" dirty="0" err="1"/>
              <a:t>Filippo</a:t>
            </a:r>
            <a:endParaRPr lang="en-US" dirty="0"/>
          </a:p>
          <a:p>
            <a:r>
              <a:rPr lang="en-US" dirty="0"/>
              <a:t>Servant, Geraldine</a:t>
            </a:r>
          </a:p>
          <a:p>
            <a:r>
              <a:rPr lang="en-US" dirty="0" err="1"/>
              <a:t>Westphal</a:t>
            </a:r>
            <a:r>
              <a:rPr lang="en-US" dirty="0"/>
              <a:t>, </a:t>
            </a:r>
            <a:r>
              <a:rPr lang="en-US" dirty="0" smtClean="0"/>
              <a:t>Alexander (ERC)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48800" y="6554528"/>
            <a:ext cx="9991716" cy="186841"/>
          </a:xfrm>
        </p:spPr>
        <p:txBody>
          <a:bodyPr/>
          <a:lstStyle/>
          <a:p>
            <a:r>
              <a:rPr lang="en-GB" smtClean="0"/>
              <a:t>Presentation Title | Firstname Lastname  | &lt;program short term&gt; | &lt;research unit short term&gt;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3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7"/>
          <p:cNvSpPr txBox="1">
            <a:spLocks/>
          </p:cNvSpPr>
          <p:nvPr/>
        </p:nvSpPr>
        <p:spPr>
          <a:xfrm>
            <a:off x="407988" y="1406427"/>
            <a:ext cx="10944596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48800" y="6554528"/>
            <a:ext cx="9991716" cy="186841"/>
          </a:xfrm>
        </p:spPr>
        <p:txBody>
          <a:bodyPr/>
          <a:lstStyle/>
          <a:p>
            <a:r>
              <a:rPr lang="en-GB" smtClean="0"/>
              <a:t>Presentation Title | Firstname Lastname  | &lt;program short term&gt; | &lt;research unit short term&gt;</a:t>
            </a:r>
            <a:endParaRPr lang="en-US" dirty="0"/>
          </a:p>
        </p:txBody>
      </p:sp>
      <p:pic>
        <p:nvPicPr>
          <p:cNvPr id="4" name="Picture 3" descr="Screen Shot 2017-11-21 at 13.4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0"/>
            <a:ext cx="8316912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7"/>
          <p:cNvSpPr txBox="1">
            <a:spLocks/>
          </p:cNvSpPr>
          <p:nvPr/>
        </p:nvSpPr>
        <p:spPr>
          <a:xfrm>
            <a:off x="407988" y="1406427"/>
            <a:ext cx="10944596" cy="2454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48800" y="6554528"/>
            <a:ext cx="9991716" cy="186841"/>
          </a:xfrm>
        </p:spPr>
        <p:txBody>
          <a:bodyPr/>
          <a:lstStyle/>
          <a:p>
            <a:r>
              <a:rPr lang="en-GB" smtClean="0"/>
              <a:t>Presentation Title | Firstname Lastname  | &lt;program short term&gt; | &lt;research unit short term&gt;</a:t>
            </a:r>
            <a:endParaRPr lang="en-US" dirty="0"/>
          </a:p>
        </p:txBody>
      </p:sp>
      <p:sp>
        <p:nvSpPr>
          <p:cNvPr id="6" name="Textplatzhalter 7"/>
          <p:cNvSpPr txBox="1">
            <a:spLocks/>
          </p:cNvSpPr>
          <p:nvPr/>
        </p:nvSpPr>
        <p:spPr>
          <a:xfrm>
            <a:off x="263352" y="1772816"/>
            <a:ext cx="10944596" cy="2022326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Networking</a:t>
            </a:r>
            <a:endParaRPr lang="en-US" b="1" dirty="0" smtClean="0"/>
          </a:p>
          <a:p>
            <a:r>
              <a:rPr lang="en-US" dirty="0" smtClean="0"/>
              <a:t>LISA Cosmology working group</a:t>
            </a:r>
          </a:p>
          <a:p>
            <a:r>
              <a:rPr lang="en-US" dirty="0" smtClean="0"/>
              <a:t>Nordic network on DM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57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Organized Events</a:t>
            </a:r>
            <a:endParaRPr lang="en-GB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48800" y="6554528"/>
            <a:ext cx="9991716" cy="186841"/>
          </a:xfrm>
        </p:spPr>
        <p:txBody>
          <a:bodyPr/>
          <a:lstStyle/>
          <a:p>
            <a:r>
              <a:rPr lang="en-GB" smtClean="0"/>
              <a:t>Presentation Title | Firstname Lastname  | &lt;program short term&gt; | &lt;research unit short term&gt;</a:t>
            </a:r>
            <a:endParaRPr lang="en-US" dirty="0"/>
          </a:p>
        </p:txBody>
      </p:sp>
      <p:pic>
        <p:nvPicPr>
          <p:cNvPr id="2" name="Picture 1" descr="Screen Shot 2017-11-21 at 13.38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0"/>
            <a:ext cx="3185398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23959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(2)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22</TotalTime>
  <Words>176</Words>
  <Application>Microsoft Macintosh PowerPoint</Application>
  <PresentationFormat>Custom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DESY_PowerPoint_16x9_en(2)</vt:lpstr>
      <vt:lpstr>Particle Cosmology</vt:lpstr>
      <vt:lpstr>Staff members</vt:lpstr>
      <vt:lpstr>PowerPoint Presentation</vt:lpstr>
      <vt:lpstr>PowerPoint Presentation</vt:lpstr>
      <vt:lpstr>Organized Events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geraldine Servant</cp:lastModifiedBy>
  <cp:revision>19</cp:revision>
  <dcterms:created xsi:type="dcterms:W3CDTF">2017-10-27T13:42:35Z</dcterms:created>
  <dcterms:modified xsi:type="dcterms:W3CDTF">2017-11-21T12:47:25Z</dcterms:modified>
</cp:coreProperties>
</file>