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9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390D-0E58-4D1F-B7F8-4B3E82BAF059}" type="datetimeFigureOut">
              <a:rPr lang="de-DE" smtClean="0"/>
              <a:t>21.11.2017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DFB4-6F8C-4C05-8906-2D30AD0A332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5627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390D-0E58-4D1F-B7F8-4B3E82BAF059}" type="datetimeFigureOut">
              <a:rPr lang="de-DE" smtClean="0"/>
              <a:t>21.11.2017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DFB4-6F8C-4C05-8906-2D30AD0A332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4868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390D-0E58-4D1F-B7F8-4B3E82BAF059}" type="datetimeFigureOut">
              <a:rPr lang="de-DE" smtClean="0"/>
              <a:t>21.11.2017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DFB4-6F8C-4C05-8906-2D30AD0A332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1727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390D-0E58-4D1F-B7F8-4B3E82BAF059}" type="datetimeFigureOut">
              <a:rPr lang="de-DE" smtClean="0"/>
              <a:t>21.11.2017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DFB4-6F8C-4C05-8906-2D30AD0A332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8984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390D-0E58-4D1F-B7F8-4B3E82BAF059}" type="datetimeFigureOut">
              <a:rPr lang="de-DE" smtClean="0"/>
              <a:t>21.11.2017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DFB4-6F8C-4C05-8906-2D30AD0A332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3435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390D-0E58-4D1F-B7F8-4B3E82BAF059}" type="datetimeFigureOut">
              <a:rPr lang="de-DE" smtClean="0"/>
              <a:t>21.11.2017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DFB4-6F8C-4C05-8906-2D30AD0A332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6242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390D-0E58-4D1F-B7F8-4B3E82BAF059}" type="datetimeFigureOut">
              <a:rPr lang="de-DE" smtClean="0"/>
              <a:t>21.11.2017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DFB4-6F8C-4C05-8906-2D30AD0A332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2526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390D-0E58-4D1F-B7F8-4B3E82BAF059}" type="datetimeFigureOut">
              <a:rPr lang="de-DE" smtClean="0"/>
              <a:t>21.11.2017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DFB4-6F8C-4C05-8906-2D30AD0A332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3675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390D-0E58-4D1F-B7F8-4B3E82BAF059}" type="datetimeFigureOut">
              <a:rPr lang="de-DE" smtClean="0"/>
              <a:t>21.11.2017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DFB4-6F8C-4C05-8906-2D30AD0A332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9282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390D-0E58-4D1F-B7F8-4B3E82BAF059}" type="datetimeFigureOut">
              <a:rPr lang="de-DE" smtClean="0"/>
              <a:t>21.11.2017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DFB4-6F8C-4C05-8906-2D30AD0A332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2005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390D-0E58-4D1F-B7F8-4B3E82BAF059}" type="datetimeFigureOut">
              <a:rPr lang="de-DE" smtClean="0"/>
              <a:t>21.11.2017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DFB4-6F8C-4C05-8906-2D30AD0A332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4062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4390D-0E58-4D1F-B7F8-4B3E82BAF059}" type="datetimeFigureOut">
              <a:rPr lang="de-DE" smtClean="0"/>
              <a:t>21.11.2017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5DFB4-6F8C-4C05-8906-2D30AD0A332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154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Plan: String Theory</a:t>
            </a:r>
            <a:endPara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1352" y="1813433"/>
            <a:ext cx="10515600" cy="1603375"/>
          </a:xfrm>
        </p:spPr>
        <p:txBody>
          <a:bodyPr/>
          <a:lstStyle/>
          <a:p>
            <a:r>
              <a:rPr lang="en-US" b="1" dirty="0" smtClean="0"/>
              <a:t>The group </a:t>
            </a:r>
          </a:p>
          <a:p>
            <a:r>
              <a:rPr lang="en-US" b="1" dirty="0" smtClean="0"/>
              <a:t>Networking &amp; funding </a:t>
            </a:r>
            <a:r>
              <a:rPr lang="en-US" sz="1800" b="1" dirty="0" smtClean="0">
                <a:solidFill>
                  <a:srgbClr val="FF0000"/>
                </a:solidFill>
              </a:rPr>
              <a:t>(ZMP, GRK, GATIS+ (SAGEX), EN, </a:t>
            </a:r>
            <a:r>
              <a:rPr lang="en-US" sz="1800" b="1" dirty="0" err="1" smtClean="0">
                <a:solidFill>
                  <a:srgbClr val="FF0000"/>
                </a:solidFill>
              </a:rPr>
              <a:t>Transregio</a:t>
            </a:r>
            <a:r>
              <a:rPr lang="en-US" sz="1800" b="1" dirty="0" smtClean="0">
                <a:solidFill>
                  <a:srgbClr val="FF0000"/>
                </a:solidFill>
              </a:rPr>
              <a:t>)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/>
              <a:t>Science Highlights: Explore </a:t>
            </a:r>
            <a:r>
              <a:rPr lang="en-US" b="1" dirty="0"/>
              <a:t>p</a:t>
            </a:r>
            <a:r>
              <a:rPr lang="en-US" b="1" dirty="0" smtClean="0"/>
              <a:t>hysics deep in the quantum regime </a:t>
            </a:r>
            <a:endParaRPr lang="de-DE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388762" y="3962079"/>
            <a:ext cx="655602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err="1" smtClean="0">
                <a:solidFill>
                  <a:srgbClr val="0070C0"/>
                </a:solidFill>
              </a:rPr>
              <a:t>Perturabtive</a:t>
            </a:r>
            <a:r>
              <a:rPr lang="en-US" sz="2400" b="1" dirty="0" smtClean="0">
                <a:solidFill>
                  <a:srgbClr val="0070C0"/>
                </a:solidFill>
              </a:rPr>
              <a:t> expansion and number theory</a:t>
            </a:r>
            <a:endParaRPr lang="de-DE" sz="2400" b="1" dirty="0" smtClean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</a:rPr>
              <a:t>Non-perturbative physics: flux tube and strings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</a:rPr>
              <a:t>Supersymmetry, new observables &amp; dualities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</a:rPr>
              <a:t>The conformal window of QCD &amp; bootstrap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912608" y="4047744"/>
            <a:ext cx="28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HEP </a:t>
            </a:r>
            <a:r>
              <a:rPr lang="en-US" b="1" dirty="0" err="1" smtClean="0">
                <a:solidFill>
                  <a:srgbClr val="FF0000"/>
                </a:solidFill>
              </a:rPr>
              <a:t>Pheno</a:t>
            </a:r>
            <a:r>
              <a:rPr lang="en-US" b="1" dirty="0" smtClean="0">
                <a:solidFill>
                  <a:srgbClr val="FF0000"/>
                </a:solidFill>
              </a:rPr>
              <a:t> (DESY Z)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12608" y="4395217"/>
            <a:ext cx="2950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kern="12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GATIS </a:t>
            </a:r>
            <a:r>
              <a:rPr lang="en-US" b="1" kern="1200" dirty="0" smtClean="0">
                <a:solidFill>
                  <a:srgbClr val="FF0000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 </a:t>
            </a:r>
            <a:r>
              <a:rPr lang="en-US" b="1" kern="12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GATIS+</a:t>
            </a:r>
            <a:endParaRPr lang="en-US" b="1" kern="120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12608" y="4760976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ZMP, GRK 1670 </a:t>
            </a:r>
            <a:endParaRPr lang="en-US" sz="1800" b="1" kern="120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60448" y="3438144"/>
            <a:ext cx="6035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</a:rPr>
              <a:t>Highlights on landscape of QCD/gauge theory</a:t>
            </a:r>
            <a:endParaRPr lang="de-DE" sz="2000" b="1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flipH="1">
            <a:off x="2048256" y="5818633"/>
            <a:ext cx="7851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Role of WPC and new interaction with lattice, </a:t>
            </a:r>
            <a:r>
              <a:rPr lang="en-US" sz="2000" b="1" dirty="0" err="1">
                <a:solidFill>
                  <a:srgbClr val="00B050"/>
                </a:solidFill>
              </a:rPr>
              <a:t>cond</a:t>
            </a:r>
            <a:r>
              <a:rPr lang="en-US" sz="2000" b="1" dirty="0">
                <a:solidFill>
                  <a:srgbClr val="00B050"/>
                </a:solidFill>
              </a:rPr>
              <a:t>-mat, cold atoms </a:t>
            </a:r>
            <a:endParaRPr lang="de-DE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932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Plan: String Theory</vt:lpstr>
    </vt:vector>
  </TitlesOfParts>
  <Company>DESY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 Theory</dc:title>
  <dc:creator>Schomerus, Volker</dc:creator>
  <cp:lastModifiedBy>Schomerus, Volker</cp:lastModifiedBy>
  <cp:revision>6</cp:revision>
  <dcterms:created xsi:type="dcterms:W3CDTF">2017-11-20T20:49:16Z</dcterms:created>
  <dcterms:modified xsi:type="dcterms:W3CDTF">2017-11-21T10:28:36Z</dcterms:modified>
</cp:coreProperties>
</file>