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84" r:id="rId5"/>
    <p:sldId id="285" r:id="rId6"/>
    <p:sldId id="286" r:id="rId7"/>
    <p:sldId id="288" r:id="rId8"/>
    <p:sldId id="278" r:id="rId9"/>
    <p:sldId id="287" r:id="rId1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261748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7286" autoAdjust="0"/>
  </p:normalViewPr>
  <p:slideViewPr>
    <p:cSldViewPr snapToGrid="0" showGuides="1">
      <p:cViewPr>
        <p:scale>
          <a:sx n="100" d="100"/>
          <a:sy n="100" d="100"/>
        </p:scale>
        <p:origin x="-1944" y="-74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1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EAC planning SASE1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Shutdown October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23-11-2017,</a:t>
            </a:r>
            <a:r>
              <a:rPr lang="en-GB" baseline="0" noProof="0" dirty="0" smtClean="0"/>
              <a:t> European XFEL, Hamburg</a:t>
            </a:r>
            <a:endParaRPr lang="en-GB" noProof="0" dirty="0" smtClean="0"/>
          </a:p>
          <a:p>
            <a:pPr lvl="0"/>
            <a:r>
              <a:rPr lang="en-GB" noProof="0" dirty="0" smtClean="0"/>
              <a:t>M.</a:t>
            </a:r>
            <a:r>
              <a:rPr lang="en-GB" baseline="0" noProof="0" dirty="0" smtClean="0"/>
              <a:t> Areste, PSPO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000" dirty="0" smtClean="0"/>
              <a:t>Shutdown December</a:t>
            </a:r>
            <a:br>
              <a:rPr lang="en-GB" sz="4000" dirty="0" smtClean="0"/>
            </a:br>
            <a:r>
              <a:rPr lang="en-GB" dirty="0" smtClean="0"/>
              <a:t>Progress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7334" r="21439" b="20364"/>
          <a:stretch/>
        </p:blipFill>
        <p:spPr bwMode="auto">
          <a:xfrm>
            <a:off x="0" y="1011382"/>
            <a:ext cx="9018419" cy="5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ITDM</a:t>
            </a:r>
            <a:endParaRPr lang="de-DE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532536" y="4481426"/>
            <a:ext cx="1447681" cy="231648"/>
          </a:xfrm>
          <a:prstGeom prst="wedgeRoundRectCallout">
            <a:avLst>
              <a:gd name="adj1" fmla="val -68113"/>
              <a:gd name="adj2" fmla="val 9895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100" dirty="0" smtClean="0">
                <a:solidFill>
                  <a:schemeClr val="accent3"/>
                </a:solidFill>
              </a:rPr>
              <a:t>Feedback from AE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98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6606" r="21818" b="17940"/>
          <a:stretch/>
        </p:blipFill>
        <p:spPr bwMode="auto">
          <a:xfrm>
            <a:off x="1" y="983672"/>
            <a:ext cx="9187436" cy="55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3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6364" r="29243" b="16449"/>
          <a:stretch/>
        </p:blipFill>
        <p:spPr bwMode="auto">
          <a:xfrm>
            <a:off x="155690" y="957692"/>
            <a:ext cx="8292985" cy="57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010273" y="3190875"/>
            <a:ext cx="1800228" cy="294131"/>
          </a:xfrm>
          <a:prstGeom prst="wedgeRoundRectCallout">
            <a:avLst>
              <a:gd name="adj1" fmla="val -69165"/>
              <a:gd name="adj2" fmla="val 20133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050" dirty="0" smtClean="0">
                <a:solidFill>
                  <a:schemeClr val="accent3"/>
                </a:solidFill>
              </a:rPr>
              <a:t>Not installed, to schedule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010273" y="4623815"/>
            <a:ext cx="1800228" cy="443485"/>
          </a:xfrm>
          <a:prstGeom prst="wedgeRoundRectCallout">
            <a:avLst>
              <a:gd name="adj1" fmla="val -63875"/>
              <a:gd name="adj2" fmla="val 9149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050" dirty="0" smtClean="0">
                <a:solidFill>
                  <a:schemeClr val="accent3"/>
                </a:solidFill>
              </a:rPr>
              <a:t>Not installed, to schedule when CRL ready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94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16654" r="26939" b="16407"/>
          <a:stretch/>
        </p:blipFill>
        <p:spPr bwMode="auto">
          <a:xfrm>
            <a:off x="171450" y="958975"/>
            <a:ext cx="8705850" cy="5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6000" r="23750" b="28222"/>
          <a:stretch/>
        </p:blipFill>
        <p:spPr bwMode="auto">
          <a:xfrm>
            <a:off x="158751" y="1136650"/>
            <a:ext cx="8807854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6380" r="23929" b="31048"/>
          <a:stretch/>
        </p:blipFill>
        <p:spPr bwMode="auto">
          <a:xfrm>
            <a:off x="174172" y="1219200"/>
            <a:ext cx="8720405" cy="43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295898" y="5031486"/>
            <a:ext cx="1981202" cy="807339"/>
          </a:xfrm>
          <a:prstGeom prst="wedgeRoundRectCallout">
            <a:avLst>
              <a:gd name="adj1" fmla="val -82352"/>
              <a:gd name="adj2" fmla="val 897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sz="1050" dirty="0" err="1"/>
              <a:t>It's</a:t>
            </a:r>
            <a:r>
              <a:rPr lang="de-DE" sz="1050" dirty="0"/>
              <a:t> </a:t>
            </a:r>
            <a:r>
              <a:rPr lang="de-DE" sz="1050" dirty="0" err="1"/>
              <a:t>important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know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order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systems</a:t>
            </a:r>
            <a:r>
              <a:rPr lang="de-DE" sz="1050" dirty="0"/>
              <a:t> </a:t>
            </a:r>
            <a:r>
              <a:rPr lang="de-DE" sz="1050" dirty="0" err="1"/>
              <a:t>can</a:t>
            </a:r>
            <a:r>
              <a:rPr lang="de-DE" sz="1050" dirty="0"/>
              <a:t> </a:t>
            </a:r>
            <a:r>
              <a:rPr lang="de-DE" sz="1050" dirty="0" err="1"/>
              <a:t>be</a:t>
            </a:r>
            <a:r>
              <a:rPr lang="de-DE" sz="1050" dirty="0"/>
              <a:t> </a:t>
            </a:r>
            <a:r>
              <a:rPr lang="de-DE" sz="1050" dirty="0" err="1"/>
              <a:t>tested</a:t>
            </a:r>
            <a:r>
              <a:rPr lang="de-DE" sz="1050" dirty="0"/>
              <a:t>, </a:t>
            </a:r>
            <a:r>
              <a:rPr lang="de-DE" sz="1050" dirty="0" err="1"/>
              <a:t>is</a:t>
            </a:r>
            <a:r>
              <a:rPr lang="de-DE" sz="1050" dirty="0"/>
              <a:t> </a:t>
            </a:r>
            <a:r>
              <a:rPr lang="de-DE" sz="1050" dirty="0" err="1"/>
              <a:t>it</a:t>
            </a:r>
            <a:r>
              <a:rPr lang="de-DE" sz="1050" dirty="0"/>
              <a:t> SMONO, M1, M2, M3?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16140" r="24429" b="19158"/>
          <a:stretch/>
        </p:blipFill>
        <p:spPr bwMode="auto">
          <a:xfrm>
            <a:off x="0" y="946484"/>
            <a:ext cx="9182885" cy="57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6115048" y="4638675"/>
            <a:ext cx="1800228" cy="294131"/>
          </a:xfrm>
          <a:prstGeom prst="wedgeRoundRectCallout">
            <a:avLst>
              <a:gd name="adj1" fmla="val -69165"/>
              <a:gd name="adj2" fmla="val 20133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050" dirty="0" smtClean="0">
                <a:solidFill>
                  <a:schemeClr val="accent3"/>
                </a:solidFill>
              </a:rPr>
              <a:t>Not installed, to schedule</a:t>
            </a: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3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6369" r="25154" b="17047"/>
          <a:stretch/>
        </p:blipFill>
        <p:spPr bwMode="auto">
          <a:xfrm>
            <a:off x="112541" y="1041009"/>
            <a:ext cx="8967413" cy="581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92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template-european-xfel-gmbh_presentation</vt:lpstr>
      <vt:lpstr>Shutdown December Progress</vt:lpstr>
      <vt:lpstr>ITDM</vt:lpstr>
      <vt:lpstr>AE</vt:lpstr>
      <vt:lpstr>AE</vt:lpstr>
      <vt:lpstr>AE</vt:lpstr>
      <vt:lpstr>AE</vt:lpstr>
      <vt:lpstr>CAS</vt:lpstr>
      <vt:lpstr>CAS</vt:lpstr>
      <vt:lpstr>CAS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Areste, Monica</cp:lastModifiedBy>
  <cp:revision>98</cp:revision>
  <cp:lastPrinted>2017-05-04T11:06:29Z</cp:lastPrinted>
  <dcterms:created xsi:type="dcterms:W3CDTF">2012-08-22T09:26:39Z</dcterms:created>
  <dcterms:modified xsi:type="dcterms:W3CDTF">2017-12-15T11:34:36Z</dcterms:modified>
</cp:coreProperties>
</file>