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3"/>
          </a:solidFill>
        </a:fill>
      </a:tcStyle>
    </a:wholeTbl>
    <a:band2H>
      <a:tcTxStyle b="def" i="def"/>
      <a:tcStyle>
        <a:tcBdr/>
        <a:fill>
          <a:solidFill>
            <a:srgbClr val="E6EFF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ED6"/>
          </a:solidFill>
        </a:fill>
      </a:tcStyle>
    </a:wholeTbl>
    <a:band2H>
      <a:tcTxStyle b="def" i="def"/>
      <a:tcStyle>
        <a:tcBdr/>
        <a:fill>
          <a:solidFill>
            <a:srgbClr val="E6E8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1D5"/>
          </a:solidFill>
        </a:fill>
      </a:tcStyle>
    </a:wholeTbl>
    <a:band2H>
      <a:tcTxStyle b="def" i="def"/>
      <a:tcStyle>
        <a:tcBdr/>
        <a:fill>
          <a:solidFill>
            <a:srgbClr val="E7E9E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7" name="Shape 18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/>
          <p:nvPr>
            <p:ph type="title"/>
          </p:nvPr>
        </p:nvSpPr>
        <p:spPr>
          <a:xfrm>
            <a:off x="407987" y="349611"/>
            <a:ext cx="11376026" cy="185525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3" name="Body Level One…"/>
          <p:cNvSpPr txBox="1"/>
          <p:nvPr>
            <p:ph type="body" sz="half" idx="1"/>
          </p:nvPr>
        </p:nvSpPr>
        <p:spPr>
          <a:xfrm>
            <a:off x="407987" y="2335014"/>
            <a:ext cx="11376026" cy="15257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b="1" sz="1800">
                <a:solidFill>
                  <a:schemeClr val="accent2"/>
                </a:solidFill>
              </a:defRPr>
            </a:lvl1pPr>
            <a:lvl2pPr marL="0" indent="457200">
              <a:buSzTx/>
              <a:buFontTx/>
              <a:buNone/>
              <a:defRPr b="1" sz="1800">
                <a:solidFill>
                  <a:schemeClr val="accent2"/>
                </a:solidFill>
              </a:defRPr>
            </a:lvl2pPr>
            <a:lvl3pPr marL="0" indent="914400">
              <a:buSzTx/>
              <a:buFontTx/>
              <a:buNone/>
              <a:defRPr b="1" sz="1800">
                <a:solidFill>
                  <a:schemeClr val="accent2"/>
                </a:solidFill>
              </a:defRPr>
            </a:lvl3pPr>
            <a:lvl4pPr marL="0" indent="1371600">
              <a:buSzTx/>
              <a:buFontTx/>
              <a:buNone/>
              <a:defRPr b="1" sz="1800">
                <a:solidFill>
                  <a:schemeClr val="accent2"/>
                </a:solidFill>
              </a:defRPr>
            </a:lvl4pPr>
            <a:lvl5pPr marL="0" indent="1828800">
              <a:buSzTx/>
              <a:buFontTx/>
              <a:buNone/>
              <a:defRPr b="1" sz="1800">
                <a:solidFill>
                  <a:schemeClr val="accent2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Textplatzhalter 11"/>
          <p:cNvSpPr/>
          <p:nvPr>
            <p:ph type="body" sz="quarter" idx="13"/>
          </p:nvPr>
        </p:nvSpPr>
        <p:spPr>
          <a:xfrm>
            <a:off x="414395" y="4096780"/>
            <a:ext cx="11369551" cy="700374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FontTx/>
              <a:buNone/>
              <a:defRPr sz="1400"/>
            </a:pPr>
          </a:p>
        </p:txBody>
      </p:sp>
      <p:pic>
        <p:nvPicPr>
          <p:cNvPr id="15" name="Grafik 8" descr="Grafik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33031" y="5669579"/>
            <a:ext cx="793751" cy="7947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Grafik 9" descr="Grafik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7611" y="6287601"/>
            <a:ext cx="1802190" cy="132767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5" name="Body Level One…"/>
          <p:cNvSpPr txBox="1"/>
          <p:nvPr>
            <p:ph type="body" sz="quarter" idx="1"/>
          </p:nvPr>
        </p:nvSpPr>
        <p:spPr>
          <a:xfrm>
            <a:off x="407987" y="817500"/>
            <a:ext cx="11376026" cy="37925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b="1">
                <a:solidFill>
                  <a:schemeClr val="accent2"/>
                </a:solidFill>
              </a:defRPr>
            </a:lvl1pPr>
            <a:lvl2pPr marL="0" indent="266700">
              <a:spcBef>
                <a:spcPts val="0"/>
              </a:spcBef>
              <a:buSzTx/>
              <a:buFontTx/>
              <a:buNone/>
              <a:defRPr b="1">
                <a:solidFill>
                  <a:schemeClr val="accent2"/>
                </a:solidFill>
              </a:defRPr>
            </a:lvl2pPr>
            <a:lvl3pPr>
              <a:spcBef>
                <a:spcPts val="0"/>
              </a:spcBef>
              <a:buFontTx/>
              <a:defRPr b="1">
                <a:solidFill>
                  <a:schemeClr val="accent2"/>
                </a:solidFill>
              </a:defRPr>
            </a:lvl3pPr>
            <a:lvl4pPr>
              <a:spcBef>
                <a:spcPts val="0"/>
              </a:spcBef>
              <a:buFontTx/>
              <a:defRPr b="1">
                <a:solidFill>
                  <a:schemeClr val="accent2"/>
                </a:solidFill>
              </a:defRPr>
            </a:lvl4pPr>
            <a:lvl5pPr>
              <a:spcBef>
                <a:spcPts val="0"/>
              </a:spcBef>
              <a:buFontTx/>
              <a:defRPr b="1">
                <a:solidFill>
                  <a:schemeClr val="accent2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Textplatzhalter 6"/>
          <p:cNvSpPr/>
          <p:nvPr>
            <p:ph type="body" sz="half" idx="13"/>
          </p:nvPr>
        </p:nvSpPr>
        <p:spPr>
          <a:xfrm>
            <a:off x="407987" y="1406427"/>
            <a:ext cx="7524751" cy="245437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Textplatzhalter 6"/>
          <p:cNvSpPr/>
          <p:nvPr>
            <p:ph type="body" sz="half" idx="14"/>
          </p:nvPr>
        </p:nvSpPr>
        <p:spPr>
          <a:xfrm>
            <a:off x="407987" y="3963532"/>
            <a:ext cx="7524751" cy="245437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6" name="Body Level One…"/>
          <p:cNvSpPr txBox="1"/>
          <p:nvPr>
            <p:ph type="body" sz="quarter" idx="1"/>
          </p:nvPr>
        </p:nvSpPr>
        <p:spPr>
          <a:xfrm>
            <a:off x="407987" y="817500"/>
            <a:ext cx="11376026" cy="37925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b="1">
                <a:solidFill>
                  <a:schemeClr val="accent2"/>
                </a:solidFill>
              </a:defRPr>
            </a:lvl1pPr>
            <a:lvl2pPr marL="0" indent="266700">
              <a:spcBef>
                <a:spcPts val="0"/>
              </a:spcBef>
              <a:buSzTx/>
              <a:buFontTx/>
              <a:buNone/>
              <a:defRPr b="1">
                <a:solidFill>
                  <a:schemeClr val="accent2"/>
                </a:solidFill>
              </a:defRPr>
            </a:lvl2pPr>
            <a:lvl3pPr>
              <a:spcBef>
                <a:spcPts val="0"/>
              </a:spcBef>
              <a:buFontTx/>
              <a:defRPr b="1">
                <a:solidFill>
                  <a:schemeClr val="accent2"/>
                </a:solidFill>
              </a:defRPr>
            </a:lvl3pPr>
            <a:lvl4pPr>
              <a:spcBef>
                <a:spcPts val="0"/>
              </a:spcBef>
              <a:buFontTx/>
              <a:defRPr b="1">
                <a:solidFill>
                  <a:schemeClr val="accent2"/>
                </a:solidFill>
              </a:defRPr>
            </a:lvl4pPr>
            <a:lvl5pPr>
              <a:spcBef>
                <a:spcPts val="0"/>
              </a:spcBef>
              <a:buFontTx/>
              <a:defRPr b="1">
                <a:solidFill>
                  <a:schemeClr val="accent2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7" name="Textplatzhalter 6"/>
          <p:cNvSpPr/>
          <p:nvPr>
            <p:ph type="body" sz="quarter" idx="13"/>
          </p:nvPr>
        </p:nvSpPr>
        <p:spPr>
          <a:xfrm>
            <a:off x="407989" y="1406427"/>
            <a:ext cx="3708401" cy="245437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Textplatzhalter 6"/>
          <p:cNvSpPr/>
          <p:nvPr>
            <p:ph type="body" sz="quarter" idx="14"/>
          </p:nvPr>
        </p:nvSpPr>
        <p:spPr>
          <a:xfrm>
            <a:off x="407989" y="3963532"/>
            <a:ext cx="3708401" cy="245437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9" name="Bildplatzhalter 6"/>
          <p:cNvSpPr/>
          <p:nvPr>
            <p:ph type="pic" sz="quarter" idx="15"/>
          </p:nvPr>
        </p:nvSpPr>
        <p:spPr>
          <a:xfrm>
            <a:off x="4259262" y="1449388"/>
            <a:ext cx="3673476" cy="241141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0" name="Bildplatzhalter 6"/>
          <p:cNvSpPr/>
          <p:nvPr>
            <p:ph type="pic" sz="quarter" idx="16"/>
          </p:nvPr>
        </p:nvSpPr>
        <p:spPr>
          <a:xfrm>
            <a:off x="4259262" y="4005262"/>
            <a:ext cx="3673476" cy="241264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1" name="Bildplatzhalter 6"/>
          <p:cNvSpPr/>
          <p:nvPr>
            <p:ph type="pic" sz="quarter" idx="17"/>
          </p:nvPr>
        </p:nvSpPr>
        <p:spPr>
          <a:xfrm>
            <a:off x="8075610" y="1449388"/>
            <a:ext cx="3708403" cy="241141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2" name="Bildplatzhalter 6"/>
          <p:cNvSpPr/>
          <p:nvPr>
            <p:ph type="pic" sz="quarter" idx="18"/>
          </p:nvPr>
        </p:nvSpPr>
        <p:spPr>
          <a:xfrm>
            <a:off x="8075611" y="4005262"/>
            <a:ext cx="3708402" cy="241264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1" name="Body Level One…"/>
          <p:cNvSpPr txBox="1"/>
          <p:nvPr>
            <p:ph type="body" sz="quarter" idx="1"/>
          </p:nvPr>
        </p:nvSpPr>
        <p:spPr>
          <a:xfrm>
            <a:off x="407987" y="817500"/>
            <a:ext cx="11376026" cy="37925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b="1">
                <a:solidFill>
                  <a:schemeClr val="accent2"/>
                </a:solidFill>
              </a:defRPr>
            </a:lvl1pPr>
            <a:lvl2pPr marL="0" indent="266700">
              <a:spcBef>
                <a:spcPts val="0"/>
              </a:spcBef>
              <a:buSzTx/>
              <a:buFontTx/>
              <a:buNone/>
              <a:defRPr b="1">
                <a:solidFill>
                  <a:schemeClr val="accent2"/>
                </a:solidFill>
              </a:defRPr>
            </a:lvl2pPr>
            <a:lvl3pPr>
              <a:spcBef>
                <a:spcPts val="0"/>
              </a:spcBef>
              <a:buFontTx/>
              <a:defRPr b="1">
                <a:solidFill>
                  <a:schemeClr val="accent2"/>
                </a:solidFill>
              </a:defRPr>
            </a:lvl3pPr>
            <a:lvl4pPr>
              <a:spcBef>
                <a:spcPts val="0"/>
              </a:spcBef>
              <a:buFontTx/>
              <a:defRPr b="1">
                <a:solidFill>
                  <a:schemeClr val="accent2"/>
                </a:solidFill>
              </a:defRPr>
            </a:lvl4pPr>
            <a:lvl5pPr>
              <a:spcBef>
                <a:spcPts val="0"/>
              </a:spcBef>
              <a:buFontTx/>
              <a:defRPr b="1">
                <a:solidFill>
                  <a:schemeClr val="accent2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2" name="Bildplatzhalter 6"/>
          <p:cNvSpPr/>
          <p:nvPr>
            <p:ph type="pic" idx="13"/>
          </p:nvPr>
        </p:nvSpPr>
        <p:spPr>
          <a:xfrm>
            <a:off x="407989" y="1449388"/>
            <a:ext cx="11376025" cy="49672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1" name="Body Level One…"/>
          <p:cNvSpPr txBox="1"/>
          <p:nvPr>
            <p:ph type="body" sz="quarter" idx="1"/>
          </p:nvPr>
        </p:nvSpPr>
        <p:spPr>
          <a:xfrm>
            <a:off x="407987" y="817500"/>
            <a:ext cx="11376026" cy="37925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b="1">
                <a:solidFill>
                  <a:schemeClr val="accent2"/>
                </a:solidFill>
              </a:defRPr>
            </a:lvl1pPr>
            <a:lvl2pPr marL="0" indent="266700">
              <a:spcBef>
                <a:spcPts val="0"/>
              </a:spcBef>
              <a:buSzTx/>
              <a:buFontTx/>
              <a:buNone/>
              <a:defRPr b="1">
                <a:solidFill>
                  <a:schemeClr val="accent2"/>
                </a:solidFill>
              </a:defRPr>
            </a:lvl2pPr>
            <a:lvl3pPr>
              <a:spcBef>
                <a:spcPts val="0"/>
              </a:spcBef>
              <a:buFontTx/>
              <a:defRPr b="1">
                <a:solidFill>
                  <a:schemeClr val="accent2"/>
                </a:solidFill>
              </a:defRPr>
            </a:lvl3pPr>
            <a:lvl4pPr>
              <a:spcBef>
                <a:spcPts val="0"/>
              </a:spcBef>
              <a:buFontTx/>
              <a:defRPr b="1">
                <a:solidFill>
                  <a:schemeClr val="accent2"/>
                </a:solidFill>
              </a:defRPr>
            </a:lvl4pPr>
            <a:lvl5pPr>
              <a:spcBef>
                <a:spcPts val="0"/>
              </a:spcBef>
              <a:buFontTx/>
              <a:defRPr b="1">
                <a:solidFill>
                  <a:schemeClr val="accent2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2" name="Bildplatzhalter 6"/>
          <p:cNvSpPr/>
          <p:nvPr>
            <p:ph type="pic" sz="half" idx="13"/>
          </p:nvPr>
        </p:nvSpPr>
        <p:spPr>
          <a:xfrm>
            <a:off x="407989" y="1449388"/>
            <a:ext cx="5616574" cy="49672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3" name="Bildplatzhalter 6"/>
          <p:cNvSpPr/>
          <p:nvPr>
            <p:ph type="pic" sz="half" idx="14"/>
          </p:nvPr>
        </p:nvSpPr>
        <p:spPr>
          <a:xfrm>
            <a:off x="6167437" y="1449388"/>
            <a:ext cx="5616576" cy="49672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2" name="Body Level One…"/>
          <p:cNvSpPr txBox="1"/>
          <p:nvPr>
            <p:ph type="body" sz="quarter" idx="1"/>
          </p:nvPr>
        </p:nvSpPr>
        <p:spPr>
          <a:xfrm>
            <a:off x="407987" y="817500"/>
            <a:ext cx="11376026" cy="37925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b="1">
                <a:solidFill>
                  <a:schemeClr val="accent2"/>
                </a:solidFill>
              </a:defRPr>
            </a:lvl1pPr>
            <a:lvl2pPr marL="0" indent="266700">
              <a:spcBef>
                <a:spcPts val="0"/>
              </a:spcBef>
              <a:buSzTx/>
              <a:buFontTx/>
              <a:buNone/>
              <a:defRPr b="1">
                <a:solidFill>
                  <a:schemeClr val="accent2"/>
                </a:solidFill>
              </a:defRPr>
            </a:lvl2pPr>
            <a:lvl3pPr>
              <a:spcBef>
                <a:spcPts val="0"/>
              </a:spcBef>
              <a:buFontTx/>
              <a:defRPr b="1">
                <a:solidFill>
                  <a:schemeClr val="accent2"/>
                </a:solidFill>
              </a:defRPr>
            </a:lvl3pPr>
            <a:lvl4pPr>
              <a:spcBef>
                <a:spcPts val="0"/>
              </a:spcBef>
              <a:buFontTx/>
              <a:defRPr b="1">
                <a:solidFill>
                  <a:schemeClr val="accent2"/>
                </a:solidFill>
              </a:defRPr>
            </a:lvl4pPr>
            <a:lvl5pPr>
              <a:spcBef>
                <a:spcPts val="0"/>
              </a:spcBef>
              <a:buFontTx/>
              <a:defRPr b="1">
                <a:solidFill>
                  <a:schemeClr val="accent2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3" name="Bildplatzhalter 6"/>
          <p:cNvSpPr/>
          <p:nvPr>
            <p:ph type="pic" sz="half" idx="13"/>
          </p:nvPr>
        </p:nvSpPr>
        <p:spPr>
          <a:xfrm>
            <a:off x="407989" y="1449388"/>
            <a:ext cx="3708399" cy="49672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64" name="Bildplatzhalter 6"/>
          <p:cNvSpPr/>
          <p:nvPr>
            <p:ph type="pic" idx="14"/>
          </p:nvPr>
        </p:nvSpPr>
        <p:spPr>
          <a:xfrm>
            <a:off x="4259262" y="1449388"/>
            <a:ext cx="7524751" cy="49672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73" name="Body Level One…"/>
          <p:cNvSpPr txBox="1"/>
          <p:nvPr>
            <p:ph type="body" sz="quarter" idx="1"/>
          </p:nvPr>
        </p:nvSpPr>
        <p:spPr>
          <a:xfrm>
            <a:off x="407987" y="817500"/>
            <a:ext cx="11376026" cy="37925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b="1">
                <a:solidFill>
                  <a:schemeClr val="accent2"/>
                </a:solidFill>
              </a:defRPr>
            </a:lvl1pPr>
            <a:lvl2pPr marL="0" indent="266700">
              <a:spcBef>
                <a:spcPts val="0"/>
              </a:spcBef>
              <a:buSzTx/>
              <a:buFontTx/>
              <a:buNone/>
              <a:defRPr b="1">
                <a:solidFill>
                  <a:schemeClr val="accent2"/>
                </a:solidFill>
              </a:defRPr>
            </a:lvl2pPr>
            <a:lvl3pPr>
              <a:spcBef>
                <a:spcPts val="0"/>
              </a:spcBef>
              <a:buFontTx/>
              <a:defRPr b="1">
                <a:solidFill>
                  <a:schemeClr val="accent2"/>
                </a:solidFill>
              </a:defRPr>
            </a:lvl3pPr>
            <a:lvl4pPr>
              <a:spcBef>
                <a:spcPts val="0"/>
              </a:spcBef>
              <a:buFontTx/>
              <a:defRPr b="1">
                <a:solidFill>
                  <a:schemeClr val="accent2"/>
                </a:solidFill>
              </a:defRPr>
            </a:lvl4pPr>
            <a:lvl5pPr>
              <a:spcBef>
                <a:spcPts val="0"/>
              </a:spcBef>
              <a:buFontTx/>
              <a:defRPr b="1">
                <a:solidFill>
                  <a:schemeClr val="accent2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ildplatzhalter 6"/>
          <p:cNvSpPr/>
          <p:nvPr>
            <p:ph type="pic" idx="13"/>
          </p:nvPr>
        </p:nvSpPr>
        <p:spPr>
          <a:xfrm>
            <a:off x="455" y="0"/>
            <a:ext cx="12191997" cy="34290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5" name="Title Text"/>
          <p:cNvSpPr txBox="1"/>
          <p:nvPr>
            <p:ph type="title"/>
          </p:nvPr>
        </p:nvSpPr>
        <p:spPr>
          <a:xfrm>
            <a:off x="407987" y="349611"/>
            <a:ext cx="11376026" cy="109977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60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6" name="Body Level One…"/>
          <p:cNvSpPr txBox="1"/>
          <p:nvPr>
            <p:ph type="body" sz="quarter" idx="1"/>
          </p:nvPr>
        </p:nvSpPr>
        <p:spPr>
          <a:xfrm>
            <a:off x="407985" y="3573016"/>
            <a:ext cx="11376026" cy="129614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b="1" sz="1800">
                <a:solidFill>
                  <a:schemeClr val="accent2"/>
                </a:solidFill>
              </a:defRPr>
            </a:lvl1pPr>
            <a:lvl2pPr marL="0" indent="457200">
              <a:buSzTx/>
              <a:buFontTx/>
              <a:buNone/>
              <a:defRPr b="1" sz="1800">
                <a:solidFill>
                  <a:schemeClr val="accent2"/>
                </a:solidFill>
              </a:defRPr>
            </a:lvl2pPr>
            <a:lvl3pPr marL="0" indent="914400">
              <a:buSzTx/>
              <a:buFontTx/>
              <a:buNone/>
              <a:defRPr b="1" sz="1800">
                <a:solidFill>
                  <a:schemeClr val="accent2"/>
                </a:solidFill>
              </a:defRPr>
            </a:lvl3pPr>
            <a:lvl4pPr marL="0" indent="1371600">
              <a:buSzTx/>
              <a:buFontTx/>
              <a:buNone/>
              <a:defRPr b="1" sz="1800">
                <a:solidFill>
                  <a:schemeClr val="accent2"/>
                </a:solidFill>
              </a:defRPr>
            </a:lvl4pPr>
            <a:lvl5pPr marL="0" indent="1828800">
              <a:buSzTx/>
              <a:buFontTx/>
              <a:buNone/>
              <a:defRPr b="1" sz="1800">
                <a:solidFill>
                  <a:schemeClr val="accent2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" name="Textplatzhalter 11"/>
          <p:cNvSpPr/>
          <p:nvPr>
            <p:ph type="body" sz="quarter" idx="14"/>
          </p:nvPr>
        </p:nvSpPr>
        <p:spPr>
          <a:xfrm>
            <a:off x="414464" y="4937942"/>
            <a:ext cx="11369548" cy="700374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FontTx/>
              <a:buNone/>
              <a:defRPr sz="1400"/>
            </a:pPr>
          </a:p>
        </p:txBody>
      </p:sp>
      <p:pic>
        <p:nvPicPr>
          <p:cNvPr id="28" name="Grafik 12" descr="Grafik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33031" y="5669579"/>
            <a:ext cx="793751" cy="7947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303" y="5922590"/>
            <a:ext cx="3891466" cy="698821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ivider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/>
          <p:nvPr>
            <p:ph type="title"/>
          </p:nvPr>
        </p:nvSpPr>
        <p:spPr>
          <a:xfrm>
            <a:off x="407987" y="349610"/>
            <a:ext cx="11376026" cy="185400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60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8" name="Body Level One…"/>
          <p:cNvSpPr txBox="1"/>
          <p:nvPr>
            <p:ph type="body" sz="half" idx="1"/>
          </p:nvPr>
        </p:nvSpPr>
        <p:spPr>
          <a:xfrm>
            <a:off x="407987" y="2335014"/>
            <a:ext cx="11376026" cy="15257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b="1" sz="1800">
                <a:solidFill>
                  <a:schemeClr val="accent2"/>
                </a:solidFill>
              </a:defRPr>
            </a:lvl1pPr>
            <a:lvl2pPr marL="0" indent="457200">
              <a:buSzTx/>
              <a:buFontTx/>
              <a:buNone/>
              <a:defRPr b="1" sz="1800">
                <a:solidFill>
                  <a:schemeClr val="accent2"/>
                </a:solidFill>
              </a:defRPr>
            </a:lvl2pPr>
            <a:lvl3pPr marL="0" indent="914400">
              <a:buSzTx/>
              <a:buFontTx/>
              <a:buNone/>
              <a:defRPr b="1" sz="1800">
                <a:solidFill>
                  <a:schemeClr val="accent2"/>
                </a:solidFill>
              </a:defRPr>
            </a:lvl3pPr>
            <a:lvl4pPr marL="0" indent="1371600">
              <a:buSzTx/>
              <a:buFontTx/>
              <a:buNone/>
              <a:defRPr b="1" sz="1800">
                <a:solidFill>
                  <a:schemeClr val="accent2"/>
                </a:solidFill>
              </a:defRPr>
            </a:lvl4pPr>
            <a:lvl5pPr marL="0" indent="1828800">
              <a:buSzTx/>
              <a:buFontTx/>
              <a:buNone/>
              <a:defRPr b="1" sz="1800">
                <a:solidFill>
                  <a:schemeClr val="accent2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platzhalter 7"/>
          <p:cNvSpPr/>
          <p:nvPr>
            <p:ph type="body" sz="quarter" idx="13"/>
          </p:nvPr>
        </p:nvSpPr>
        <p:spPr>
          <a:xfrm>
            <a:off x="407987" y="817500"/>
            <a:ext cx="11376026" cy="37925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FontTx/>
              <a:buNone/>
              <a:defRPr b="1">
                <a:solidFill>
                  <a:schemeClr val="accent2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Body Level One…"/>
          <p:cNvSpPr txBox="1"/>
          <p:nvPr>
            <p:ph type="body" sz="half" idx="1"/>
          </p:nvPr>
        </p:nvSpPr>
        <p:spPr>
          <a:xfrm>
            <a:off x="407987" y="1406427"/>
            <a:ext cx="5616576" cy="5010249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Textplatzhalter 7"/>
          <p:cNvSpPr/>
          <p:nvPr>
            <p:ph type="body" sz="quarter" idx="13"/>
          </p:nvPr>
        </p:nvSpPr>
        <p:spPr>
          <a:xfrm>
            <a:off x="407987" y="817500"/>
            <a:ext cx="11376026" cy="37925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FontTx/>
              <a:buNone/>
              <a:defRPr b="1">
                <a:solidFill>
                  <a:schemeClr val="accent2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8" name="Body Level One…"/>
          <p:cNvSpPr txBox="1"/>
          <p:nvPr>
            <p:ph type="body" sz="half" idx="1"/>
          </p:nvPr>
        </p:nvSpPr>
        <p:spPr>
          <a:xfrm>
            <a:off x="407989" y="1406427"/>
            <a:ext cx="3708401" cy="5010249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Textplatzhalter 7"/>
          <p:cNvSpPr/>
          <p:nvPr>
            <p:ph type="body" sz="quarter" idx="13"/>
          </p:nvPr>
        </p:nvSpPr>
        <p:spPr>
          <a:xfrm>
            <a:off x="407987" y="817500"/>
            <a:ext cx="11376026" cy="37925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FontTx/>
              <a:buNone/>
              <a:defRPr b="1">
                <a:solidFill>
                  <a:schemeClr val="accent2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8" name="Body Level One…"/>
          <p:cNvSpPr txBox="1"/>
          <p:nvPr>
            <p:ph type="body" sz="quarter" idx="1"/>
          </p:nvPr>
        </p:nvSpPr>
        <p:spPr>
          <a:xfrm>
            <a:off x="407987" y="817500"/>
            <a:ext cx="11376026" cy="37925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b="1">
                <a:solidFill>
                  <a:schemeClr val="accent2"/>
                </a:solidFill>
              </a:defRPr>
            </a:lvl1pPr>
            <a:lvl2pPr marL="0" indent="266700">
              <a:spcBef>
                <a:spcPts val="0"/>
              </a:spcBef>
              <a:buSzTx/>
              <a:buFontTx/>
              <a:buNone/>
              <a:defRPr b="1">
                <a:solidFill>
                  <a:schemeClr val="accent2"/>
                </a:solidFill>
              </a:defRPr>
            </a:lvl2pPr>
            <a:lvl3pPr>
              <a:spcBef>
                <a:spcPts val="0"/>
              </a:spcBef>
              <a:buFontTx/>
              <a:defRPr b="1">
                <a:solidFill>
                  <a:schemeClr val="accent2"/>
                </a:solidFill>
              </a:defRPr>
            </a:lvl3pPr>
            <a:lvl4pPr>
              <a:spcBef>
                <a:spcPts val="0"/>
              </a:spcBef>
              <a:buFontTx/>
              <a:defRPr b="1">
                <a:solidFill>
                  <a:schemeClr val="accent2"/>
                </a:solidFill>
              </a:defRPr>
            </a:lvl4pPr>
            <a:lvl5pPr>
              <a:spcBef>
                <a:spcPts val="0"/>
              </a:spcBef>
              <a:buFontTx/>
              <a:defRPr b="1">
                <a:solidFill>
                  <a:schemeClr val="accent2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Textplatzhalter 6"/>
          <p:cNvSpPr/>
          <p:nvPr>
            <p:ph type="body" sz="quarter" idx="13"/>
          </p:nvPr>
        </p:nvSpPr>
        <p:spPr>
          <a:xfrm>
            <a:off x="407987" y="1406427"/>
            <a:ext cx="5616576" cy="245437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0" name="Textplatzhalter 6"/>
          <p:cNvSpPr/>
          <p:nvPr>
            <p:ph type="body" sz="quarter" idx="14"/>
          </p:nvPr>
        </p:nvSpPr>
        <p:spPr>
          <a:xfrm>
            <a:off x="407987" y="3963532"/>
            <a:ext cx="5616576" cy="245437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1" name="Bildplatzhalter 6"/>
          <p:cNvSpPr/>
          <p:nvPr>
            <p:ph type="pic" sz="quarter" idx="15"/>
          </p:nvPr>
        </p:nvSpPr>
        <p:spPr>
          <a:xfrm>
            <a:off x="6167437" y="1449388"/>
            <a:ext cx="5616577" cy="241141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2" name="Bildplatzhalter 6"/>
          <p:cNvSpPr/>
          <p:nvPr>
            <p:ph type="pic" sz="quarter" idx="16"/>
          </p:nvPr>
        </p:nvSpPr>
        <p:spPr>
          <a:xfrm>
            <a:off x="6167437" y="4005262"/>
            <a:ext cx="5616578" cy="241264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9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1" name="Body Level One…"/>
          <p:cNvSpPr txBox="1"/>
          <p:nvPr>
            <p:ph type="body" sz="quarter" idx="1"/>
          </p:nvPr>
        </p:nvSpPr>
        <p:spPr>
          <a:xfrm>
            <a:off x="407987" y="817500"/>
            <a:ext cx="11376026" cy="37925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b="1">
                <a:solidFill>
                  <a:schemeClr val="accent2"/>
                </a:solidFill>
              </a:defRPr>
            </a:lvl1pPr>
            <a:lvl2pPr marL="0" indent="266700">
              <a:spcBef>
                <a:spcPts val="0"/>
              </a:spcBef>
              <a:buSzTx/>
              <a:buFontTx/>
              <a:buNone/>
              <a:defRPr b="1">
                <a:solidFill>
                  <a:schemeClr val="accent2"/>
                </a:solidFill>
              </a:defRPr>
            </a:lvl2pPr>
            <a:lvl3pPr>
              <a:spcBef>
                <a:spcPts val="0"/>
              </a:spcBef>
              <a:buFontTx/>
              <a:defRPr b="1">
                <a:solidFill>
                  <a:schemeClr val="accent2"/>
                </a:solidFill>
              </a:defRPr>
            </a:lvl3pPr>
            <a:lvl4pPr>
              <a:spcBef>
                <a:spcPts val="0"/>
              </a:spcBef>
              <a:buFontTx/>
              <a:defRPr b="1">
                <a:solidFill>
                  <a:schemeClr val="accent2"/>
                </a:solidFill>
              </a:defRPr>
            </a:lvl4pPr>
            <a:lvl5pPr>
              <a:spcBef>
                <a:spcPts val="0"/>
              </a:spcBef>
              <a:buFontTx/>
              <a:defRPr b="1">
                <a:solidFill>
                  <a:schemeClr val="accent2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" name="Textplatzhalter 6"/>
          <p:cNvSpPr/>
          <p:nvPr>
            <p:ph type="body" sz="quarter" idx="13"/>
          </p:nvPr>
        </p:nvSpPr>
        <p:spPr>
          <a:xfrm>
            <a:off x="407987" y="1406427"/>
            <a:ext cx="5616576" cy="245437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3" name="Textplatzhalter 6"/>
          <p:cNvSpPr/>
          <p:nvPr>
            <p:ph type="body" sz="quarter" idx="14"/>
          </p:nvPr>
        </p:nvSpPr>
        <p:spPr>
          <a:xfrm>
            <a:off x="407987" y="3963532"/>
            <a:ext cx="5616576" cy="245437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2" name="Body Level One…"/>
          <p:cNvSpPr txBox="1"/>
          <p:nvPr>
            <p:ph type="body" sz="quarter" idx="1"/>
          </p:nvPr>
        </p:nvSpPr>
        <p:spPr>
          <a:xfrm>
            <a:off x="407987" y="817500"/>
            <a:ext cx="11376026" cy="37925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b="1">
                <a:solidFill>
                  <a:schemeClr val="accent2"/>
                </a:solidFill>
              </a:defRPr>
            </a:lvl1pPr>
            <a:lvl2pPr marL="0" indent="266700">
              <a:spcBef>
                <a:spcPts val="0"/>
              </a:spcBef>
              <a:buSzTx/>
              <a:buFontTx/>
              <a:buNone/>
              <a:defRPr b="1">
                <a:solidFill>
                  <a:schemeClr val="accent2"/>
                </a:solidFill>
              </a:defRPr>
            </a:lvl2pPr>
            <a:lvl3pPr>
              <a:spcBef>
                <a:spcPts val="0"/>
              </a:spcBef>
              <a:buFontTx/>
              <a:defRPr b="1">
                <a:solidFill>
                  <a:schemeClr val="accent2"/>
                </a:solidFill>
              </a:defRPr>
            </a:lvl3pPr>
            <a:lvl4pPr>
              <a:spcBef>
                <a:spcPts val="0"/>
              </a:spcBef>
              <a:buFontTx/>
              <a:defRPr b="1">
                <a:solidFill>
                  <a:schemeClr val="accent2"/>
                </a:solidFill>
              </a:defRPr>
            </a:lvl4pPr>
            <a:lvl5pPr>
              <a:spcBef>
                <a:spcPts val="0"/>
              </a:spcBef>
              <a:buFontTx/>
              <a:defRPr b="1">
                <a:solidFill>
                  <a:schemeClr val="accent2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Textplatzhalter 6"/>
          <p:cNvSpPr/>
          <p:nvPr>
            <p:ph type="body" sz="half" idx="13"/>
          </p:nvPr>
        </p:nvSpPr>
        <p:spPr>
          <a:xfrm>
            <a:off x="407987" y="1406427"/>
            <a:ext cx="7524751" cy="245437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4" name="Textplatzhalter 6"/>
          <p:cNvSpPr/>
          <p:nvPr>
            <p:ph type="body" sz="half" idx="14"/>
          </p:nvPr>
        </p:nvSpPr>
        <p:spPr>
          <a:xfrm>
            <a:off x="407987" y="3963532"/>
            <a:ext cx="7524751" cy="245437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5" name="Bildplatzhalter 6"/>
          <p:cNvSpPr/>
          <p:nvPr>
            <p:ph type="pic" sz="quarter" idx="15"/>
          </p:nvPr>
        </p:nvSpPr>
        <p:spPr>
          <a:xfrm>
            <a:off x="8075610" y="1449388"/>
            <a:ext cx="3708403" cy="241141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6" name="Bildplatzhalter 6"/>
          <p:cNvSpPr/>
          <p:nvPr>
            <p:ph type="pic" sz="quarter" idx="16"/>
          </p:nvPr>
        </p:nvSpPr>
        <p:spPr>
          <a:xfrm>
            <a:off x="8075611" y="4005262"/>
            <a:ext cx="3708402" cy="241264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/>
          <p:cNvSpPr txBox="1"/>
          <p:nvPr>
            <p:ph type="sldNum" sz="quarter" idx="2"/>
          </p:nvPr>
        </p:nvSpPr>
        <p:spPr>
          <a:xfrm>
            <a:off x="10848527" y="6554527"/>
            <a:ext cx="266974" cy="25922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/>
            <a:fld id="{86CB4B4D-7CA3-9044-876B-883B54F8677D}" type="slidenum"/>
          </a:p>
        </p:txBody>
      </p:sp>
      <p:pic>
        <p:nvPicPr>
          <p:cNvPr id="3" name="Grafik 6" descr="Grafik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7916" y="6582958"/>
            <a:ext cx="287967" cy="864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/>
          <p:nvPr>
            <p:ph type="title"/>
          </p:nvPr>
        </p:nvSpPr>
        <p:spPr>
          <a:xfrm>
            <a:off x="407987" y="349611"/>
            <a:ext cx="11376026" cy="451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407987" y="1406427"/>
            <a:ext cx="11376026" cy="5010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266700" marR="0" indent="-266700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>
          <a:tab pos="266700" algn="l"/>
        </a:tabLst>
        <a:defRPr b="0" baseline="0" cap="none" i="0" spc="0" strike="noStrike" sz="1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542925" marR="0" indent="-276225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>
          <a:tab pos="266700" algn="l"/>
        </a:tabLst>
        <a:defRPr b="0" baseline="0" cap="none" i="0" spc="0" strike="noStrike" sz="1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809625" marR="0" indent="-266700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>
          <a:tab pos="266700" algn="l"/>
        </a:tabLst>
        <a:defRPr b="0" baseline="0" cap="none" i="0" spc="0" strike="noStrike" sz="1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076325" marR="0" indent="-266700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>
          <a:tab pos="266700" algn="l"/>
        </a:tabLst>
        <a:defRPr b="0" baseline="0" cap="none" i="0" spc="0" strike="noStrike" sz="1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1343025" marR="0" indent="-266700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>
          <a:tab pos="266700" algn="l"/>
        </a:tabLst>
        <a:defRPr b="0" baseline="0" cap="none" i="0" spc="0" strike="noStrike" sz="1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489200" marR="0" indent="-203200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>
          <a:tab pos="266700" algn="l"/>
        </a:tabLst>
        <a:defRPr b="0" baseline="0" cap="none" i="0" spc="0" strike="noStrike" sz="1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2946400" marR="0" indent="-203200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>
          <a:tab pos="266700" algn="l"/>
        </a:tabLst>
        <a:defRPr b="0" baseline="0" cap="none" i="0" spc="0" strike="noStrike" sz="1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403600" marR="0" indent="-203200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>
          <a:tab pos="266700" algn="l"/>
        </a:tabLst>
        <a:defRPr b="0" baseline="0" cap="none" i="0" spc="0" strike="noStrike" sz="1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3860800" marR="0" indent="-203200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>
          <a:tab pos="266700" algn="l"/>
        </a:tabLst>
        <a:defRPr b="0" baseline="0" cap="none" i="0" spc="0" strike="noStrike" sz="1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.jpeg"/><Relationship Id="rId4" Type="http://schemas.openxmlformats.org/officeDocument/2006/relationships/image" Target="../media/image2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Relationship Id="rId3" Type="http://schemas.openxmlformats.org/officeDocument/2006/relationships/image" Target="../media/image3.jpeg"/><Relationship Id="rId4" Type="http://schemas.openxmlformats.org/officeDocument/2006/relationships/image" Target="../media/image7.png"/><Relationship Id="rId5" Type="http://schemas.openxmlformats.org/officeDocument/2006/relationships/image" Target="../media/image4.jpeg"/><Relationship Id="rId6" Type="http://schemas.openxmlformats.org/officeDocument/2006/relationships/image" Target="../media/image8.png"/><Relationship Id="rId7" Type="http://schemas.openxmlformats.org/officeDocument/2006/relationships/image" Target="../media/image1.tif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10.jpeg"/><Relationship Id="rId6" Type="http://schemas.openxmlformats.org/officeDocument/2006/relationships/image" Target="../media/image2.tif"/><Relationship Id="rId7" Type="http://schemas.openxmlformats.org/officeDocument/2006/relationships/image" Target="../media/image26.png"/><Relationship Id="rId8" Type="http://schemas.openxmlformats.org/officeDocument/2006/relationships/image" Target="../media/image27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platzhalter 3"/>
          <p:cNvSpPr txBox="1"/>
          <p:nvPr>
            <p:ph type="body" sz="quarter" idx="1"/>
          </p:nvPr>
        </p:nvSpPr>
        <p:spPr>
          <a:xfrm>
            <a:off x="407368" y="5013176"/>
            <a:ext cx="11369548" cy="700374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defRPr b="0" sz="1600">
                <a:solidFill>
                  <a:srgbClr val="000000"/>
                </a:solidFill>
              </a:defRPr>
            </a:pPr>
            <a:r>
              <a:t>Felix Sefkow</a:t>
            </a:r>
          </a:p>
          <a:p>
            <a:pPr>
              <a:spcBef>
                <a:spcPts val="0"/>
              </a:spcBef>
              <a:defRPr b="0" sz="1600">
                <a:solidFill>
                  <a:srgbClr val="000000"/>
                </a:solidFill>
              </a:defRPr>
            </a:pPr>
            <a:r>
              <a:t>Center Evaluation DESY, 5 – 9 February 2018</a:t>
            </a:r>
          </a:p>
        </p:txBody>
      </p:sp>
      <p:sp>
        <p:nvSpPr>
          <p:cNvPr id="190" name="Subtitle 2"/>
          <p:cNvSpPr txBox="1"/>
          <p:nvPr/>
        </p:nvSpPr>
        <p:spPr>
          <a:xfrm>
            <a:off x="407985" y="3573016"/>
            <a:ext cx="11376026" cy="1296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defTabSz="914400">
              <a:spcBef>
                <a:spcPts val="800"/>
              </a:spcBef>
              <a:tabLst>
                <a:tab pos="266700" algn="l"/>
              </a:tabLst>
            </a:pPr>
            <a:r>
              <a:t>Helmholtz Program: Matter and the Universe (MU)</a:t>
            </a:r>
            <a:endParaRPr b="1">
              <a:solidFill>
                <a:schemeClr val="accent2"/>
              </a:solidFill>
            </a:endParaRPr>
          </a:p>
          <a:p>
            <a:pPr defTabSz="914400">
              <a:spcBef>
                <a:spcPts val="800"/>
              </a:spcBef>
              <a:tabLst>
                <a:tab pos="266700" algn="l"/>
              </a:tabLst>
            </a:pPr>
            <a:r>
              <a:t>PoF III Topic: Fundamental Particles and Forces</a:t>
            </a:r>
            <a:endParaRPr b="1">
              <a:solidFill>
                <a:schemeClr val="accent2"/>
              </a:solidFill>
            </a:endParaRPr>
          </a:p>
          <a:p>
            <a:pPr defTabSz="914400">
              <a:spcBef>
                <a:spcPts val="800"/>
              </a:spcBef>
              <a:tabLst>
                <a:tab pos="266700" algn="l"/>
              </a:tabLst>
            </a:pPr>
            <a:r>
              <a:t>DESY Research Unit: Experimental Particle Physics</a:t>
            </a:r>
          </a:p>
        </p:txBody>
      </p:sp>
      <p:grpSp>
        <p:nvGrpSpPr>
          <p:cNvPr id="195" name="Group 9"/>
          <p:cNvGrpSpPr/>
          <p:nvPr/>
        </p:nvGrpSpPr>
        <p:grpSpPr>
          <a:xfrm>
            <a:off x="-1" y="0"/>
            <a:ext cx="12192001" cy="3397542"/>
            <a:chOff x="0" y="0"/>
            <a:chExt cx="12192000" cy="3397541"/>
          </a:xfrm>
        </p:grpSpPr>
        <p:grpSp>
          <p:nvGrpSpPr>
            <p:cNvPr id="193" name="Group 8"/>
            <p:cNvGrpSpPr/>
            <p:nvPr/>
          </p:nvGrpSpPr>
          <p:grpSpPr>
            <a:xfrm>
              <a:off x="-1" y="0"/>
              <a:ext cx="12192001" cy="3397542"/>
              <a:chOff x="0" y="0"/>
              <a:chExt cx="12192000" cy="3397541"/>
            </a:xfrm>
          </p:grpSpPr>
          <p:pic>
            <p:nvPicPr>
              <p:cNvPr id="191" name="Picture 2" descr="Picture 2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-1" y="0"/>
                <a:ext cx="4248473" cy="339754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92" name="Picture 4" descr="Picture 4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7919466" y="2626"/>
                <a:ext cx="4272534" cy="339491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94" name="Picture 6" descr="Picture 6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5961" t="0" r="22917" b="0"/>
            <a:stretch>
              <a:fillRect/>
            </a:stretch>
          </p:blipFill>
          <p:spPr>
            <a:xfrm>
              <a:off x="3960440" y="0"/>
              <a:ext cx="4295800" cy="33975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6" name="Titel 1"/>
          <p:cNvSpPr txBox="1"/>
          <p:nvPr>
            <p:ph type="title"/>
          </p:nvPr>
        </p:nvSpPr>
        <p:spPr>
          <a:xfrm>
            <a:off x="407987" y="349612"/>
            <a:ext cx="11736686" cy="1099777"/>
          </a:xfrm>
          <a:prstGeom prst="rect">
            <a:avLst/>
          </a:prstGeom>
        </p:spPr>
        <p:txBody>
          <a:bodyPr/>
          <a:lstStyle>
            <a:lvl1pPr defTabSz="822959">
              <a:defRPr sz="5400"/>
            </a:lvl1pPr>
          </a:lstStyle>
          <a:p>
            <a:pPr/>
            <a:r>
              <a:t>ILC and Future Accelerator Projects</a:t>
            </a:r>
          </a:p>
        </p:txBody>
      </p:sp>
      <p:sp>
        <p:nvSpPr>
          <p:cNvPr id="197" name="Untertitel 2"/>
          <p:cNvSpPr txBox="1"/>
          <p:nvPr/>
        </p:nvSpPr>
        <p:spPr>
          <a:xfrm>
            <a:off x="407985" y="2645884"/>
            <a:ext cx="11376026" cy="345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spcBef>
                <a:spcPts val="800"/>
              </a:spcBef>
              <a:tabLst>
                <a:tab pos="266700" algn="l"/>
              </a:tabLst>
              <a:defRPr b="1" sz="2400">
                <a:solidFill>
                  <a:schemeClr val="accent2"/>
                </a:solidFill>
              </a:defRPr>
            </a:lvl1pPr>
          </a:lstStyle>
          <a:p>
            <a:pPr/>
            <a:r>
              <a:t>Looking beyond the LHC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Fußzeilenplatzhalter 2"/>
          <p:cNvSpPr txBox="1"/>
          <p:nvPr/>
        </p:nvSpPr>
        <p:spPr>
          <a:xfrm>
            <a:off x="745624" y="6554527"/>
            <a:ext cx="9991718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900"/>
            </a:lvl1pPr>
          </a:lstStyle>
          <a:p>
            <a:pPr/>
            <a:r>
              <a:t>ILC and Future Accelerator Projects |  Felix Sefkow  |  MU  |  EPP</a:t>
            </a:r>
          </a:p>
        </p:txBody>
      </p:sp>
      <p:sp>
        <p:nvSpPr>
          <p:cNvPr id="200" name="Textfeld 13"/>
          <p:cNvSpPr txBox="1"/>
          <p:nvPr>
            <p:ph type="sldNum" sz="quarter" idx="2"/>
          </p:nvPr>
        </p:nvSpPr>
        <p:spPr>
          <a:xfrm>
            <a:off x="11657011" y="6554527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r">
              <a:defRPr b="1" sz="900"/>
            </a:lvl1pPr>
          </a:lstStyle>
          <a:p>
            <a:pPr/>
            <a:fld id="{86CB4B4D-7CA3-9044-876B-883B54F8677D}" type="slidenum"/>
          </a:p>
        </p:txBody>
      </p:sp>
      <p:sp>
        <p:nvSpPr>
          <p:cNvPr id="201" name="Titel 8"/>
          <p:cNvSpPr txBox="1"/>
          <p:nvPr>
            <p:ph type="title"/>
          </p:nvPr>
        </p:nvSpPr>
        <p:spPr>
          <a:xfrm>
            <a:off x="407987" y="349611"/>
            <a:ext cx="11376026" cy="451098"/>
          </a:xfrm>
          <a:prstGeom prst="rect">
            <a:avLst/>
          </a:prstGeom>
        </p:spPr>
        <p:txBody>
          <a:bodyPr/>
          <a:lstStyle/>
          <a:p>
            <a:pPr/>
            <a:r>
              <a:t>Lifecycle Competence</a:t>
            </a:r>
          </a:p>
        </p:txBody>
      </p:sp>
      <p:sp>
        <p:nvSpPr>
          <p:cNvPr id="202" name="Textplatzhalter 9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From conception to exploitation.</a:t>
            </a:r>
          </a:p>
        </p:txBody>
      </p:sp>
      <p:grpSp>
        <p:nvGrpSpPr>
          <p:cNvPr id="217" name="Group"/>
          <p:cNvGrpSpPr/>
          <p:nvPr/>
        </p:nvGrpSpPr>
        <p:grpSpPr>
          <a:xfrm>
            <a:off x="153503" y="436660"/>
            <a:ext cx="11870126" cy="5999453"/>
            <a:chOff x="0" y="0"/>
            <a:chExt cx="11870125" cy="5999452"/>
          </a:xfrm>
        </p:grpSpPr>
        <p:pic>
          <p:nvPicPr>
            <p:cNvPr id="203" name="Picture 28" descr="Picture 28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4" b="0"/>
            <a:stretch>
              <a:fillRect/>
            </a:stretch>
          </p:blipFill>
          <p:spPr>
            <a:xfrm>
              <a:off x="66809" y="2392357"/>
              <a:ext cx="3641726" cy="2006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5" y="0"/>
                    <a:pt x="0" y="4836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4836"/>
                    <a:pt x="16765" y="0"/>
                    <a:pt x="10800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>
              <a:outerShdw sx="100000" sy="100000" kx="0" ky="0" algn="b" rotWithShape="0" blurRad="292100" dist="139700" dir="2700000">
                <a:srgbClr val="333333">
                  <a:alpha val="64999"/>
                </a:srgbClr>
              </a:outerShdw>
            </a:effectLst>
          </p:spPr>
        </p:pic>
        <p:pic>
          <p:nvPicPr>
            <p:cNvPr id="204" name="Picture 29" descr="Picture 29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0" b="0"/>
            <a:stretch>
              <a:fillRect/>
            </a:stretch>
          </p:blipFill>
          <p:spPr>
            <a:xfrm>
              <a:off x="7166630" y="715147"/>
              <a:ext cx="3543297" cy="1892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5" y="0"/>
                    <a:pt x="0" y="4833"/>
                    <a:pt x="0" y="10798"/>
                  </a:cubicBezTo>
                  <a:cubicBezTo>
                    <a:pt x="0" y="16762"/>
                    <a:pt x="4835" y="21600"/>
                    <a:pt x="10800" y="21600"/>
                  </a:cubicBezTo>
                  <a:cubicBezTo>
                    <a:pt x="16765" y="21600"/>
                    <a:pt x="21600" y="16762"/>
                    <a:pt x="21600" y="10798"/>
                  </a:cubicBezTo>
                  <a:cubicBezTo>
                    <a:pt x="21600" y="4833"/>
                    <a:pt x="16765" y="0"/>
                    <a:pt x="10800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>
              <a:outerShdw sx="100000" sy="100000" kx="0" ky="0" algn="b" rotWithShape="0" blurRad="292100" dist="139700" dir="2700000">
                <a:srgbClr val="333333">
                  <a:alpha val="64999"/>
                </a:srgbClr>
              </a:outerShdw>
            </a:effectLst>
          </p:spPr>
        </p:pic>
        <p:pic>
          <p:nvPicPr>
            <p:cNvPr id="205" name="Picture 30" descr="Picture 30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0" r="0" b="0"/>
            <a:stretch>
              <a:fillRect/>
            </a:stretch>
          </p:blipFill>
          <p:spPr>
            <a:xfrm>
              <a:off x="4090058" y="305871"/>
              <a:ext cx="3450392" cy="1777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>
              <a:outerShdw sx="100000" sy="100000" kx="0" ky="0" algn="b" rotWithShape="0" blurRad="292100" dist="139700" dir="2700000">
                <a:srgbClr val="333333">
                  <a:alpha val="64999"/>
                </a:srgbClr>
              </a:outerShdw>
            </a:effectLst>
          </p:spPr>
        </p:pic>
        <p:pic>
          <p:nvPicPr>
            <p:cNvPr id="206" name="Picture 32" descr="Picture 32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0" r="4" b="6"/>
            <a:stretch>
              <a:fillRect/>
            </a:stretch>
          </p:blipFill>
          <p:spPr>
            <a:xfrm>
              <a:off x="8041868" y="2338218"/>
              <a:ext cx="3828258" cy="2166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>
              <a:outerShdw sx="100000" sy="100000" kx="0" ky="0" algn="b" rotWithShape="0" blurRad="292100" dist="139700" dir="2700000">
                <a:srgbClr val="333333">
                  <a:alpha val="64999"/>
                </a:srgbClr>
              </a:outerShdw>
            </a:effectLst>
          </p:spPr>
        </p:pic>
        <p:pic>
          <p:nvPicPr>
            <p:cNvPr id="207" name="Picture 33" descr="Picture 33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0" t="0" r="0" b="8"/>
            <a:stretch>
              <a:fillRect/>
            </a:stretch>
          </p:blipFill>
          <p:spPr>
            <a:xfrm>
              <a:off x="757919" y="690273"/>
              <a:ext cx="3735335" cy="1842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5" y="0"/>
                    <a:pt x="0" y="4837"/>
                    <a:pt x="0" y="10802"/>
                  </a:cubicBezTo>
                  <a:cubicBezTo>
                    <a:pt x="0" y="16767"/>
                    <a:pt x="4835" y="21600"/>
                    <a:pt x="10800" y="21600"/>
                  </a:cubicBezTo>
                  <a:cubicBezTo>
                    <a:pt x="16765" y="21600"/>
                    <a:pt x="21600" y="16767"/>
                    <a:pt x="21600" y="10802"/>
                  </a:cubicBezTo>
                  <a:cubicBezTo>
                    <a:pt x="21600" y="4837"/>
                    <a:pt x="16765" y="0"/>
                    <a:pt x="10800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>
              <a:outerShdw sx="100000" sy="100000" kx="0" ky="0" algn="b" rotWithShape="0" blurRad="292100" dist="139700" dir="2700000">
                <a:srgbClr val="333333">
                  <a:alpha val="64999"/>
                </a:srgbClr>
              </a:outerShdw>
            </a:effectLst>
          </p:spPr>
        </p:pic>
        <p:pic>
          <p:nvPicPr>
            <p:cNvPr id="208" name="Picture 34" descr="Picture 34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0" t="0" r="0" b="7"/>
            <a:stretch>
              <a:fillRect/>
            </a:stretch>
          </p:blipFill>
          <p:spPr>
            <a:xfrm>
              <a:off x="1915453" y="3948799"/>
              <a:ext cx="4503342" cy="2050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1" y="0"/>
                  </a:moveTo>
                  <a:cubicBezTo>
                    <a:pt x="4836" y="0"/>
                    <a:pt x="0" y="4837"/>
                    <a:pt x="0" y="10802"/>
                  </a:cubicBezTo>
                  <a:cubicBezTo>
                    <a:pt x="0" y="16767"/>
                    <a:pt x="4836" y="21600"/>
                    <a:pt x="10801" y="21600"/>
                  </a:cubicBezTo>
                  <a:cubicBezTo>
                    <a:pt x="16766" y="21600"/>
                    <a:pt x="21600" y="16767"/>
                    <a:pt x="21600" y="10802"/>
                  </a:cubicBezTo>
                  <a:cubicBezTo>
                    <a:pt x="21600" y="4837"/>
                    <a:pt x="16766" y="0"/>
                    <a:pt x="108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>
              <a:outerShdw sx="100000" sy="100000" kx="0" ky="0" algn="b" rotWithShape="0" blurRad="50800" dist="38100" dir="2700000">
                <a:srgbClr val="000000">
                  <a:alpha val="40000"/>
                </a:srgbClr>
              </a:outerShdw>
            </a:effectLst>
          </p:spPr>
        </p:pic>
        <p:sp>
          <p:nvSpPr>
            <p:cNvPr id="209" name="TextBox 35"/>
            <p:cNvSpPr txBox="1"/>
            <p:nvPr/>
          </p:nvSpPr>
          <p:spPr>
            <a:xfrm>
              <a:off x="0" y="955233"/>
              <a:ext cx="875145" cy="6198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sz="1200"/>
              </a:pPr>
              <a:r>
                <a:t>Conception</a:t>
              </a:r>
              <a:br/>
              <a:r>
                <a:t>Design</a:t>
              </a:r>
            </a:p>
            <a:p>
              <a:pPr>
                <a:defRPr sz="1200"/>
              </a:pPr>
              <a:r>
                <a:t>Decision</a:t>
              </a:r>
            </a:p>
          </p:txBody>
        </p:sp>
        <p:sp>
          <p:nvSpPr>
            <p:cNvPr id="210" name="TextBox 36"/>
            <p:cNvSpPr txBox="1"/>
            <p:nvPr/>
          </p:nvSpPr>
          <p:spPr>
            <a:xfrm>
              <a:off x="5561017" y="0"/>
              <a:ext cx="425907" cy="2642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200"/>
              </a:lvl1pPr>
            </a:lstStyle>
            <a:p>
              <a:pPr/>
              <a:r>
                <a:t>R&amp;D</a:t>
              </a:r>
            </a:p>
          </p:txBody>
        </p:sp>
        <p:sp>
          <p:nvSpPr>
            <p:cNvPr id="211" name="TextBox 37"/>
            <p:cNvSpPr txBox="1"/>
            <p:nvPr/>
          </p:nvSpPr>
          <p:spPr>
            <a:xfrm>
              <a:off x="9902935" y="425185"/>
              <a:ext cx="1145864" cy="4420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sz="1200"/>
              </a:pPr>
              <a:r>
                <a:t>Construction</a:t>
              </a:r>
              <a:br/>
              <a:r>
                <a:t>Commissioning</a:t>
              </a:r>
            </a:p>
          </p:txBody>
        </p:sp>
        <p:sp>
          <p:nvSpPr>
            <p:cNvPr id="212" name="TextBox 38"/>
            <p:cNvSpPr txBox="1"/>
            <p:nvPr/>
          </p:nvSpPr>
          <p:spPr>
            <a:xfrm>
              <a:off x="10202173" y="4482912"/>
              <a:ext cx="773421" cy="2642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200"/>
              </a:lvl1pPr>
            </a:lstStyle>
            <a:p>
              <a:pPr/>
              <a:r>
                <a:t>Operation</a:t>
              </a:r>
            </a:p>
          </p:txBody>
        </p:sp>
        <p:sp>
          <p:nvSpPr>
            <p:cNvPr id="213" name="TextBox 39"/>
            <p:cNvSpPr txBox="1"/>
            <p:nvPr/>
          </p:nvSpPr>
          <p:spPr>
            <a:xfrm>
              <a:off x="8895215" y="5527607"/>
              <a:ext cx="1281520" cy="4420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sz="1200"/>
              </a:pPr>
              <a:r>
                <a:t>Physics analysis</a:t>
              </a:r>
            </a:p>
            <a:p>
              <a:pPr>
                <a:defRPr sz="1200"/>
              </a:pPr>
              <a:r>
                <a:t>Analysis Strategy</a:t>
              </a:r>
            </a:p>
          </p:txBody>
        </p:sp>
        <p:sp>
          <p:nvSpPr>
            <p:cNvPr id="214" name="TextBox 40"/>
            <p:cNvSpPr txBox="1"/>
            <p:nvPr/>
          </p:nvSpPr>
          <p:spPr>
            <a:xfrm>
              <a:off x="958917" y="5440612"/>
              <a:ext cx="1002169" cy="4420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sz="1200"/>
              </a:pPr>
              <a:r>
                <a:t>Interpretation</a:t>
              </a:r>
              <a:br/>
              <a:r>
                <a:t>New ideas</a:t>
              </a:r>
            </a:p>
          </p:txBody>
        </p:sp>
        <p:sp>
          <p:nvSpPr>
            <p:cNvPr id="215" name="TextBox 41"/>
            <p:cNvSpPr txBox="1"/>
            <p:nvPr/>
          </p:nvSpPr>
          <p:spPr>
            <a:xfrm>
              <a:off x="251506" y="4366579"/>
              <a:ext cx="1535719" cy="4420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sz="1200"/>
              </a:pPr>
              <a:r>
                <a:t>Data preservation</a:t>
              </a:r>
              <a:br/>
              <a:r>
                <a:t>Outreach into society</a:t>
              </a:r>
            </a:p>
          </p:txBody>
        </p:sp>
        <p:pic>
          <p:nvPicPr>
            <p:cNvPr id="216" name="Picture 26" descr="Picture 26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0" t="0" r="1" b="3"/>
            <a:stretch>
              <a:fillRect/>
            </a:stretch>
          </p:blipFill>
          <p:spPr>
            <a:xfrm>
              <a:off x="6108289" y="3601428"/>
              <a:ext cx="2996010" cy="2281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1" y="0"/>
                  </a:moveTo>
                  <a:cubicBezTo>
                    <a:pt x="4837" y="0"/>
                    <a:pt x="0" y="4835"/>
                    <a:pt x="0" y="10800"/>
                  </a:cubicBezTo>
                  <a:cubicBezTo>
                    <a:pt x="0" y="16765"/>
                    <a:pt x="4837" y="21600"/>
                    <a:pt x="10801" y="21600"/>
                  </a:cubicBezTo>
                  <a:cubicBezTo>
                    <a:pt x="16766" y="21600"/>
                    <a:pt x="21600" y="16765"/>
                    <a:pt x="21600" y="10800"/>
                  </a:cubicBezTo>
                  <a:cubicBezTo>
                    <a:pt x="21600" y="4835"/>
                    <a:pt x="16766" y="0"/>
                    <a:pt x="108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>
              <a:outerShdw sx="100000" sy="100000" kx="0" ky="0" algn="b" rotWithShape="0" blurRad="50800" dist="76200" dir="270000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233" name="Group"/>
          <p:cNvGrpSpPr/>
          <p:nvPr/>
        </p:nvGrpSpPr>
        <p:grpSpPr>
          <a:xfrm>
            <a:off x="153503" y="436660"/>
            <a:ext cx="11865037" cy="5999453"/>
            <a:chOff x="0" y="0"/>
            <a:chExt cx="11865035" cy="5999452"/>
          </a:xfrm>
        </p:grpSpPr>
        <p:pic>
          <p:nvPicPr>
            <p:cNvPr id="218" name="Picture 7" descr="Picture 7"/>
            <p:cNvPicPr>
              <a:picLocks noChangeAspect="1"/>
            </p:cNvPicPr>
            <p:nvPr/>
          </p:nvPicPr>
          <p:blipFill>
            <a:blip r:embed="rId9">
              <a:alphaModFix amt="35000"/>
              <a:extLst/>
            </a:blip>
            <a:srcRect l="0" t="0" r="4" b="0"/>
            <a:stretch>
              <a:fillRect/>
            </a:stretch>
          </p:blipFill>
          <p:spPr>
            <a:xfrm>
              <a:off x="66809" y="2392357"/>
              <a:ext cx="3641726" cy="2006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5" y="0"/>
                    <a:pt x="0" y="4836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4836"/>
                    <a:pt x="16765" y="0"/>
                    <a:pt x="10800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>
              <a:outerShdw sx="100000" sy="100000" kx="0" ky="0" algn="b" rotWithShape="0" blurRad="292100" dist="139700" dir="2700000">
                <a:srgbClr val="333333">
                  <a:alpha val="64999"/>
                </a:srgbClr>
              </a:outerShdw>
            </a:effectLst>
          </p:spPr>
        </p:pic>
        <p:pic>
          <p:nvPicPr>
            <p:cNvPr id="219" name="Picture 10" descr="Picture 10"/>
            <p:cNvPicPr>
              <a:picLocks noChangeAspect="1"/>
            </p:cNvPicPr>
            <p:nvPr/>
          </p:nvPicPr>
          <p:blipFill>
            <a:blip r:embed="rId10">
              <a:alphaModFix amt="35000"/>
              <a:extLst/>
            </a:blip>
            <a:srcRect l="0" t="0" r="0" b="0"/>
            <a:stretch>
              <a:fillRect/>
            </a:stretch>
          </p:blipFill>
          <p:spPr>
            <a:xfrm>
              <a:off x="7474763" y="845714"/>
              <a:ext cx="3543297" cy="1892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5" y="0"/>
                    <a:pt x="0" y="4833"/>
                    <a:pt x="0" y="10798"/>
                  </a:cubicBezTo>
                  <a:cubicBezTo>
                    <a:pt x="0" y="16762"/>
                    <a:pt x="4835" y="21600"/>
                    <a:pt x="10800" y="21600"/>
                  </a:cubicBezTo>
                  <a:cubicBezTo>
                    <a:pt x="16765" y="21600"/>
                    <a:pt x="21600" y="16762"/>
                    <a:pt x="21600" y="10798"/>
                  </a:cubicBezTo>
                  <a:cubicBezTo>
                    <a:pt x="21600" y="4833"/>
                    <a:pt x="16765" y="0"/>
                    <a:pt x="10800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>
              <a:outerShdw sx="100000" sy="100000" kx="0" ky="0" algn="b" rotWithShape="0" blurRad="292100" dist="139700" dir="2700000">
                <a:srgbClr val="333333">
                  <a:alpha val="64999"/>
                </a:srgbClr>
              </a:outerShdw>
            </a:effectLst>
          </p:spPr>
        </p:pic>
        <p:pic>
          <p:nvPicPr>
            <p:cNvPr id="220" name="Picture 12" descr="Picture 12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0" r="1" b="1"/>
            <a:stretch>
              <a:fillRect/>
            </a:stretch>
          </p:blipFill>
          <p:spPr>
            <a:xfrm>
              <a:off x="5292190" y="275265"/>
              <a:ext cx="4296570" cy="2212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>
              <a:outerShdw sx="100000" sy="100000" kx="0" ky="0" algn="b" rotWithShape="0" blurRad="292100" dist="139700" dir="2700000">
                <a:srgbClr val="333333">
                  <a:alpha val="64999"/>
                </a:srgbClr>
              </a:outerShdw>
            </a:effectLst>
          </p:spPr>
        </p:pic>
        <p:pic>
          <p:nvPicPr>
            <p:cNvPr id="221" name="Picture 15" descr="Picture 15"/>
            <p:cNvPicPr>
              <a:picLocks noChangeAspect="1"/>
            </p:cNvPicPr>
            <p:nvPr/>
          </p:nvPicPr>
          <p:blipFill>
            <a:blip r:embed="rId11">
              <a:alphaModFix amt="35000"/>
              <a:extLst/>
            </a:blip>
            <a:srcRect l="0" t="0" r="4" b="6"/>
            <a:stretch>
              <a:fillRect/>
            </a:stretch>
          </p:blipFill>
          <p:spPr>
            <a:xfrm>
              <a:off x="8036779" y="2466474"/>
              <a:ext cx="3828257" cy="2166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>
              <a:outerShdw sx="100000" sy="100000" kx="0" ky="0" algn="b" rotWithShape="0" blurRad="292100" dist="139700" dir="2700000">
                <a:srgbClr val="333333">
                  <a:alpha val="64999"/>
                </a:srgbClr>
              </a:outerShdw>
            </a:effectLst>
          </p:spPr>
        </p:pic>
        <p:pic>
          <p:nvPicPr>
            <p:cNvPr id="222" name="Picture 17" descr="Picture 17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0" t="0" r="0" b="0"/>
            <a:stretch>
              <a:fillRect/>
            </a:stretch>
          </p:blipFill>
          <p:spPr>
            <a:xfrm>
              <a:off x="809536" y="799042"/>
              <a:ext cx="4881914" cy="2408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9" y="0"/>
                  </a:moveTo>
                  <a:cubicBezTo>
                    <a:pt x="4835" y="0"/>
                    <a:pt x="0" y="4834"/>
                    <a:pt x="0" y="10798"/>
                  </a:cubicBezTo>
                  <a:cubicBezTo>
                    <a:pt x="0" y="16763"/>
                    <a:pt x="4835" y="21600"/>
                    <a:pt x="10799" y="21600"/>
                  </a:cubicBezTo>
                  <a:cubicBezTo>
                    <a:pt x="16764" y="21600"/>
                    <a:pt x="21600" y="16763"/>
                    <a:pt x="21600" y="10798"/>
                  </a:cubicBezTo>
                  <a:cubicBezTo>
                    <a:pt x="21600" y="4834"/>
                    <a:pt x="16764" y="0"/>
                    <a:pt x="10799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>
              <a:outerShdw sx="100000" sy="100000" kx="0" ky="0" algn="b" rotWithShape="0" blurRad="292100" dist="139700" dir="2700000">
                <a:srgbClr val="333333">
                  <a:alpha val="64999"/>
                </a:srgbClr>
              </a:outerShdw>
            </a:effectLst>
          </p:spPr>
        </p:pic>
        <p:pic>
          <p:nvPicPr>
            <p:cNvPr id="223" name="Picture 19" descr="Picture 19"/>
            <p:cNvPicPr>
              <a:picLocks noChangeAspect="1"/>
            </p:cNvPicPr>
            <p:nvPr/>
          </p:nvPicPr>
          <p:blipFill>
            <a:blip r:embed="rId12">
              <a:alphaModFix amt="35000"/>
              <a:extLst/>
            </a:blip>
            <a:srcRect l="0" t="0" r="0" b="7"/>
            <a:stretch>
              <a:fillRect/>
            </a:stretch>
          </p:blipFill>
          <p:spPr>
            <a:xfrm>
              <a:off x="1915453" y="3948799"/>
              <a:ext cx="4503342" cy="2050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1" y="0"/>
                  </a:moveTo>
                  <a:cubicBezTo>
                    <a:pt x="4836" y="0"/>
                    <a:pt x="0" y="4837"/>
                    <a:pt x="0" y="10802"/>
                  </a:cubicBezTo>
                  <a:cubicBezTo>
                    <a:pt x="0" y="16767"/>
                    <a:pt x="4836" y="21600"/>
                    <a:pt x="10801" y="21600"/>
                  </a:cubicBezTo>
                  <a:cubicBezTo>
                    <a:pt x="16766" y="21600"/>
                    <a:pt x="21600" y="16767"/>
                    <a:pt x="21600" y="10802"/>
                  </a:cubicBezTo>
                  <a:cubicBezTo>
                    <a:pt x="21600" y="4837"/>
                    <a:pt x="16766" y="0"/>
                    <a:pt x="108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>
              <a:outerShdw sx="100000" sy="100000" kx="0" ky="0" algn="b" rotWithShape="0" blurRad="50800" dist="38100" dir="2700000">
                <a:srgbClr val="000000">
                  <a:alpha val="40000"/>
                </a:srgbClr>
              </a:outerShdw>
            </a:effectLst>
          </p:spPr>
        </p:pic>
        <p:sp>
          <p:nvSpPr>
            <p:cNvPr id="224" name="TextBox 20"/>
            <p:cNvSpPr txBox="1"/>
            <p:nvPr/>
          </p:nvSpPr>
          <p:spPr>
            <a:xfrm>
              <a:off x="0" y="955233"/>
              <a:ext cx="942266" cy="6198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b="1" sz="1200"/>
              </a:pPr>
              <a:r>
                <a:t>Conception</a:t>
              </a:r>
              <a:br/>
              <a:r>
                <a:t>Design</a:t>
              </a:r>
            </a:p>
            <a:p>
              <a:pPr>
                <a:defRPr b="1" sz="1200"/>
              </a:pPr>
              <a:r>
                <a:t>Decision</a:t>
              </a:r>
            </a:p>
          </p:txBody>
        </p:sp>
        <p:sp>
          <p:nvSpPr>
            <p:cNvPr id="225" name="TextBox 21"/>
            <p:cNvSpPr txBox="1"/>
            <p:nvPr/>
          </p:nvSpPr>
          <p:spPr>
            <a:xfrm>
              <a:off x="5561017" y="0"/>
              <a:ext cx="434316" cy="2642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b="1" sz="1200"/>
              </a:lvl1pPr>
            </a:lstStyle>
            <a:p>
              <a:pPr/>
              <a:r>
                <a:t>R&amp;D</a:t>
              </a:r>
            </a:p>
          </p:txBody>
        </p:sp>
        <p:sp>
          <p:nvSpPr>
            <p:cNvPr id="226" name="TextBox 22"/>
            <p:cNvSpPr txBox="1"/>
            <p:nvPr/>
          </p:nvSpPr>
          <p:spPr>
            <a:xfrm>
              <a:off x="9902935" y="425185"/>
              <a:ext cx="1145864" cy="4420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sz="1200"/>
              </a:pPr>
              <a:r>
                <a:t>Construction</a:t>
              </a:r>
              <a:br/>
              <a:r>
                <a:t>Commissioning</a:t>
              </a:r>
            </a:p>
          </p:txBody>
        </p:sp>
        <p:sp>
          <p:nvSpPr>
            <p:cNvPr id="227" name="TextBox 23"/>
            <p:cNvSpPr txBox="1"/>
            <p:nvPr/>
          </p:nvSpPr>
          <p:spPr>
            <a:xfrm>
              <a:off x="10232911" y="4694232"/>
              <a:ext cx="773421" cy="2642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200"/>
              </a:lvl1pPr>
            </a:lstStyle>
            <a:p>
              <a:pPr/>
              <a:r>
                <a:t>Operation</a:t>
              </a:r>
            </a:p>
          </p:txBody>
        </p:sp>
        <p:sp>
          <p:nvSpPr>
            <p:cNvPr id="228" name="TextBox 24"/>
            <p:cNvSpPr txBox="1"/>
            <p:nvPr/>
          </p:nvSpPr>
          <p:spPr>
            <a:xfrm>
              <a:off x="8895215" y="5527607"/>
              <a:ext cx="1281520" cy="4420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sz="1200"/>
              </a:pPr>
              <a:r>
                <a:t>Physics analysis</a:t>
              </a:r>
            </a:p>
            <a:p>
              <a:pPr>
                <a:defRPr sz="1200"/>
              </a:pPr>
              <a:r>
                <a:t>Analysis Strategy</a:t>
              </a:r>
            </a:p>
          </p:txBody>
        </p:sp>
        <p:sp>
          <p:nvSpPr>
            <p:cNvPr id="229" name="TextBox 25"/>
            <p:cNvSpPr txBox="1"/>
            <p:nvPr/>
          </p:nvSpPr>
          <p:spPr>
            <a:xfrm>
              <a:off x="958916" y="5440612"/>
              <a:ext cx="1002170" cy="4420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sz="1200"/>
              </a:pPr>
              <a:r>
                <a:t>Interpretation</a:t>
              </a:r>
              <a:br/>
              <a:r>
                <a:t>New ideas</a:t>
              </a:r>
            </a:p>
          </p:txBody>
        </p:sp>
        <p:sp>
          <p:nvSpPr>
            <p:cNvPr id="230" name="TextBox 26"/>
            <p:cNvSpPr txBox="1"/>
            <p:nvPr/>
          </p:nvSpPr>
          <p:spPr>
            <a:xfrm>
              <a:off x="251506" y="4366579"/>
              <a:ext cx="1535719" cy="4420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sz="1200"/>
              </a:pPr>
              <a:r>
                <a:t>Data preservation</a:t>
              </a:r>
              <a:br/>
              <a:r>
                <a:t>Outreach into society</a:t>
              </a:r>
            </a:p>
          </p:txBody>
        </p:sp>
        <p:pic>
          <p:nvPicPr>
            <p:cNvPr id="231" name="Picture 26" descr="Picture 26"/>
            <p:cNvPicPr>
              <a:picLocks noChangeAspect="1"/>
            </p:cNvPicPr>
            <p:nvPr/>
          </p:nvPicPr>
          <p:blipFill>
            <a:blip r:embed="rId8">
              <a:alphaModFix amt="35087"/>
              <a:extLst/>
            </a:blip>
            <a:srcRect l="0" t="0" r="1" b="3"/>
            <a:stretch>
              <a:fillRect/>
            </a:stretch>
          </p:blipFill>
          <p:spPr>
            <a:xfrm>
              <a:off x="6220787" y="3688424"/>
              <a:ext cx="2996011" cy="2281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1" y="0"/>
                  </a:moveTo>
                  <a:cubicBezTo>
                    <a:pt x="4837" y="0"/>
                    <a:pt x="0" y="4835"/>
                    <a:pt x="0" y="10800"/>
                  </a:cubicBezTo>
                  <a:cubicBezTo>
                    <a:pt x="0" y="16765"/>
                    <a:pt x="4837" y="21600"/>
                    <a:pt x="10801" y="21600"/>
                  </a:cubicBezTo>
                  <a:cubicBezTo>
                    <a:pt x="16766" y="21600"/>
                    <a:pt x="21600" y="16765"/>
                    <a:pt x="21600" y="10800"/>
                  </a:cubicBezTo>
                  <a:cubicBezTo>
                    <a:pt x="21600" y="4835"/>
                    <a:pt x="16766" y="0"/>
                    <a:pt x="108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>
              <a:outerShdw sx="100000" sy="100000" kx="0" ky="0" algn="b" rotWithShape="0" blurRad="50800" dist="76200" dir="2700000">
                <a:srgbClr val="000000">
                  <a:alpha val="40000"/>
                </a:srgbClr>
              </a:outerShdw>
            </a:effectLst>
          </p:spPr>
        </p:pic>
        <p:sp>
          <p:nvSpPr>
            <p:cNvPr id="232" name="TextBox 1"/>
            <p:cNvSpPr txBox="1"/>
            <p:nvPr/>
          </p:nvSpPr>
          <p:spPr>
            <a:xfrm>
              <a:off x="4582604" y="3053504"/>
              <a:ext cx="3672411" cy="789643"/>
            </a:xfrm>
            <a:prstGeom prst="rect">
              <a:avLst/>
            </a:prstGeom>
            <a:solidFill>
              <a:srgbClr val="FFFFFF"/>
            </a:solidFill>
            <a:ln w="19050" cap="flat">
              <a:solidFill>
                <a:srgbClr val="FF760B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1600"/>
              </a:pPr>
              <a:r>
                <a:t>This talk:</a:t>
              </a:r>
            </a:p>
            <a:p>
              <a:pPr>
                <a:defRPr sz="1600"/>
              </a:pPr>
              <a:r>
                <a:t>ILC: Physics and detectors</a:t>
              </a:r>
            </a:p>
            <a:p>
              <a:pPr>
                <a:defRPr sz="1600"/>
              </a:pPr>
              <a:r>
                <a:t>Future projects: example opportunities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3" grpId="2"/>
      <p:bldP build="whole" bldLvl="1" animBg="1" rev="0" advAuto="0" spid="21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Footer Placeholder 2"/>
          <p:cNvSpPr txBox="1"/>
          <p:nvPr/>
        </p:nvSpPr>
        <p:spPr>
          <a:xfrm>
            <a:off x="748799" y="6554527"/>
            <a:ext cx="9991718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900"/>
            </a:lvl1pPr>
          </a:lstStyle>
          <a:p>
            <a:pPr/>
            <a:r>
              <a:t>ILC and Future Accelerator Projects |  Felix Sefkow  |  MU  |  EPP</a:t>
            </a:r>
          </a:p>
        </p:txBody>
      </p:sp>
      <p:sp>
        <p:nvSpPr>
          <p:cNvPr id="236" name="Textfeld 13"/>
          <p:cNvSpPr txBox="1"/>
          <p:nvPr>
            <p:ph type="sldNum" sz="quarter" idx="2"/>
          </p:nvPr>
        </p:nvSpPr>
        <p:spPr>
          <a:xfrm>
            <a:off x="11657011" y="6554527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r">
              <a:defRPr b="1" sz="900"/>
            </a:lvl1pPr>
          </a:lstStyle>
          <a:p>
            <a:pPr/>
            <a:fld id="{86CB4B4D-7CA3-9044-876B-883B54F8677D}" type="slidenum"/>
          </a:p>
        </p:txBody>
      </p:sp>
      <p:sp>
        <p:nvSpPr>
          <p:cNvPr id="237" name="Title 14"/>
          <p:cNvSpPr txBox="1"/>
          <p:nvPr>
            <p:ph type="title"/>
          </p:nvPr>
        </p:nvSpPr>
        <p:spPr>
          <a:xfrm>
            <a:off x="407987" y="349611"/>
            <a:ext cx="11376026" cy="451098"/>
          </a:xfrm>
          <a:prstGeom prst="rect">
            <a:avLst/>
          </a:prstGeom>
        </p:spPr>
        <p:txBody>
          <a:bodyPr/>
          <a:lstStyle/>
          <a:p>
            <a:pPr/>
            <a:r>
              <a:t>The International Linear Collider</a:t>
            </a:r>
          </a:p>
        </p:txBody>
      </p:sp>
      <p:sp>
        <p:nvSpPr>
          <p:cNvPr id="238" name="Text Placeholder 15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most advanced and mature future project.</a:t>
            </a:r>
          </a:p>
        </p:txBody>
      </p:sp>
      <p:sp>
        <p:nvSpPr>
          <p:cNvPr id="239" name="Text Placeholder 17"/>
          <p:cNvSpPr/>
          <p:nvPr>
            <p:ph type="body" idx="13"/>
          </p:nvPr>
        </p:nvSpPr>
        <p:spPr>
          <a:xfrm>
            <a:off x="407368" y="4249639"/>
            <a:ext cx="6408712" cy="24543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buSzTx/>
              <a:buNone/>
              <a:defRPr b="1"/>
            </a:pPr>
            <a:r>
              <a:t>e</a:t>
            </a:r>
            <a:r>
              <a:rPr baseline="30000"/>
              <a:t>+</a:t>
            </a:r>
            <a:r>
              <a:t>e</a:t>
            </a:r>
            <a:r>
              <a:rPr baseline="30000"/>
              <a:t>-</a:t>
            </a:r>
            <a:r>
              <a:t> collider with E</a:t>
            </a:r>
            <a:r>
              <a:rPr baseline="-25000"/>
              <a:t>CM </a:t>
            </a:r>
            <a:r>
              <a:t>from 90 GeV to 1 TeV, Initial stage of 250 GeV </a:t>
            </a:r>
          </a:p>
          <a:p>
            <a:pPr lvl="1" marL="225425" indent="-212725">
              <a:tabLst/>
            </a:pPr>
            <a:r>
              <a:t>Expect input from Japan for European Strategy update 2019</a:t>
            </a:r>
          </a:p>
          <a:p>
            <a:pPr marL="0" indent="0">
              <a:buSzTx/>
              <a:buNone/>
              <a:defRPr b="1"/>
            </a:pPr>
            <a:r>
              <a:t>Supported by ICFA (Ottawa, November 2017):</a:t>
            </a:r>
          </a:p>
          <a:p>
            <a:pPr lvl="1" marL="266700" indent="-254000">
              <a:tabLst/>
            </a:pPr>
            <a:r>
              <a:t>”</a:t>
            </a:r>
            <a:r>
              <a:rPr i="1"/>
              <a:t>ICFA (</a:t>
            </a:r>
            <a:r>
              <a:rPr i="1"/>
              <a:t>…</a:t>
            </a:r>
            <a:r>
              <a:rPr i="1"/>
              <a:t>)</a:t>
            </a:r>
            <a:r>
              <a:rPr i="1"/>
              <a:t> very strongly encourages Japan to realise the ILC in a timely fashion as a Higgs boson factory with a centre-of-mass energy of 250 GeV as an international project, led by Japanese initiative</a:t>
            </a:r>
            <a:r>
              <a:t>.” </a:t>
            </a:r>
          </a:p>
        </p:txBody>
      </p:sp>
      <p:sp>
        <p:nvSpPr>
          <p:cNvPr id="240" name="Text Placeholder 18"/>
          <p:cNvSpPr/>
          <p:nvPr>
            <p:ph type="body" idx="14"/>
          </p:nvPr>
        </p:nvSpPr>
        <p:spPr>
          <a:xfrm>
            <a:off x="7464152" y="4249639"/>
            <a:ext cx="4176465" cy="234743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buSzTx/>
              <a:buNone/>
              <a:defRPr b="1"/>
            </a:pPr>
            <a:r>
              <a:t>Based on superconducting RF technology</a:t>
            </a:r>
          </a:p>
          <a:p>
            <a:pPr/>
            <a:r>
              <a:t>Industrialisation successful with XFEL </a:t>
            </a:r>
            <a:r>
              <a:t>–</a:t>
            </a:r>
            <a:r>
              <a:t> </a:t>
            </a:r>
            <a:br/>
            <a:r>
              <a:t>a ”10% prototype” of ILC</a:t>
            </a:r>
          </a:p>
          <a:p>
            <a:pPr lvl="1" marL="266700" indent="-254000">
              <a:tabLst/>
            </a:pPr>
            <a:r>
              <a:t>Cavity production according to ILC specs (31.5 GeV/m)</a:t>
            </a:r>
          </a:p>
        </p:txBody>
      </p:sp>
      <p:pic>
        <p:nvPicPr>
          <p:cNvPr id="241" name="ilc2.jpg" descr="ilc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7368" y="1198487"/>
            <a:ext cx="3672409" cy="24767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92540" y="1196751"/>
            <a:ext cx="3807133" cy="2490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Picture 24" descr="Picture 2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95800" y="1036384"/>
            <a:ext cx="3816425" cy="3029466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Straight Connector 25"/>
          <p:cNvSpPr/>
          <p:nvPr/>
        </p:nvSpPr>
        <p:spPr>
          <a:xfrm flipV="1">
            <a:off x="5591009" y="980730"/>
            <a:ext cx="1" cy="2688585"/>
          </a:xfrm>
          <a:prstGeom prst="line">
            <a:avLst/>
          </a:prstGeom>
          <a:ln w="57150">
            <a:solidFill>
              <a:srgbClr val="FF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45" name="TextBox 26"/>
          <p:cNvSpPr txBox="1"/>
          <p:nvPr/>
        </p:nvSpPr>
        <p:spPr>
          <a:xfrm>
            <a:off x="4824608" y="2307631"/>
            <a:ext cx="661255" cy="541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>
                <a:solidFill>
                  <a:srgbClr val="FF0000"/>
                </a:solidFill>
              </a:defRPr>
            </a:pPr>
            <a:r>
              <a:t>XFEL</a:t>
            </a:r>
          </a:p>
          <a:p>
            <a:pPr>
              <a:defRPr sz="1600">
                <a:solidFill>
                  <a:srgbClr val="FF0000"/>
                </a:solidFill>
              </a:defRPr>
            </a:pPr>
            <a:r>
              <a:t>spec.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Footer Placeholder 2"/>
          <p:cNvSpPr txBox="1"/>
          <p:nvPr/>
        </p:nvSpPr>
        <p:spPr>
          <a:xfrm>
            <a:off x="748799" y="6554527"/>
            <a:ext cx="9991718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900"/>
            </a:lvl1pPr>
          </a:lstStyle>
          <a:p>
            <a:pPr/>
            <a:r>
              <a:t>ILC and Future Accelerator Projects |  Felix Sefkow  |  MU  |  EPP</a:t>
            </a:r>
          </a:p>
        </p:txBody>
      </p:sp>
      <p:sp>
        <p:nvSpPr>
          <p:cNvPr id="248" name="Textfeld 13"/>
          <p:cNvSpPr txBox="1"/>
          <p:nvPr>
            <p:ph type="sldNum" sz="quarter" idx="2"/>
          </p:nvPr>
        </p:nvSpPr>
        <p:spPr>
          <a:xfrm>
            <a:off x="11657011" y="6554527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r">
              <a:defRPr b="1" sz="900"/>
            </a:lvl1pPr>
          </a:lstStyle>
          <a:p>
            <a:pPr/>
            <a:fld id="{86CB4B4D-7CA3-9044-876B-883B54F8677D}" type="slidenum"/>
          </a:p>
        </p:txBody>
      </p:sp>
      <p:sp>
        <p:nvSpPr>
          <p:cNvPr id="249" name="Title 1"/>
          <p:cNvSpPr txBox="1"/>
          <p:nvPr>
            <p:ph type="title"/>
          </p:nvPr>
        </p:nvSpPr>
        <p:spPr>
          <a:xfrm>
            <a:off x="407987" y="349611"/>
            <a:ext cx="11376026" cy="451098"/>
          </a:xfrm>
          <a:prstGeom prst="rect">
            <a:avLst/>
          </a:prstGeom>
        </p:spPr>
        <p:txBody>
          <a:bodyPr/>
          <a:lstStyle/>
          <a:p>
            <a:pPr/>
            <a:r>
              <a:t>Physics Case for ILC 250</a:t>
            </a:r>
          </a:p>
        </p:txBody>
      </p:sp>
      <p:sp>
        <p:nvSpPr>
          <p:cNvPr id="250" name="Text Placeholder 3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Precision and discovery potential.</a:t>
            </a:r>
          </a:p>
        </p:txBody>
      </p:sp>
      <p:pic>
        <p:nvPicPr>
          <p:cNvPr id="251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344" y="1206730"/>
            <a:ext cx="3699425" cy="2870756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Text Placeholder 4"/>
          <p:cNvSpPr/>
          <p:nvPr>
            <p:ph type="body" idx="13"/>
          </p:nvPr>
        </p:nvSpPr>
        <p:spPr>
          <a:xfrm>
            <a:off x="6744072" y="4368674"/>
            <a:ext cx="2789496" cy="197381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buSzTx/>
              <a:buNone/>
            </a:pPr>
            <a:r>
              <a:t>Use Higgs and Triple Gauge Couplings from e</a:t>
            </a:r>
            <a:r>
              <a:rPr baseline="30000"/>
              <a:t>+</a:t>
            </a:r>
            <a:r>
              <a:t>e</a:t>
            </a:r>
            <a:r>
              <a:rPr baseline="30000"/>
              <a:t>-</a:t>
            </a:r>
            <a:r>
              <a:t> → W</a:t>
            </a:r>
            <a:r>
              <a:rPr baseline="30000"/>
              <a:t>+</a:t>
            </a:r>
            <a:r>
              <a:t>W</a:t>
            </a:r>
            <a:r>
              <a:rPr baseline="30000"/>
              <a:t>-</a:t>
            </a:r>
            <a:r>
              <a:t> to distinguish between SM and different BSM points</a:t>
            </a:r>
          </a:p>
          <a:p>
            <a:pPr lvl="1" marL="225425" indent="-212725">
              <a:tabLst/>
            </a:pPr>
            <a:r>
              <a:t>Example points: no new particles would be seen at HL-LHC</a:t>
            </a:r>
          </a:p>
        </p:txBody>
      </p:sp>
      <p:sp>
        <p:nvSpPr>
          <p:cNvPr id="253" name="Text Placeholder 5"/>
          <p:cNvSpPr/>
          <p:nvPr>
            <p:ph type="body" idx="14"/>
          </p:nvPr>
        </p:nvSpPr>
        <p:spPr>
          <a:xfrm>
            <a:off x="8680080" y="817500"/>
            <a:ext cx="2333939" cy="609748"/>
          </a:xfrm>
          <a:prstGeom prst="rect">
            <a:avLst/>
          </a:prstGeom>
          <a:solidFill>
            <a:srgbClr val="FFFFFF"/>
          </a:solidFill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0" indent="0" algn="ctr" defTabSz="850391">
              <a:spcBef>
                <a:spcPts val="700"/>
              </a:spcBef>
              <a:buSzTx/>
              <a:buNone/>
              <a:tabLst>
                <a:tab pos="241300" algn="l"/>
              </a:tabLst>
              <a:defRPr sz="1488"/>
            </a:pPr>
            <a:r>
              <a:t>Leading involvement </a:t>
            </a:r>
            <a:br/>
            <a:r>
              <a:t>of DESY physicists (experiment and theory) </a:t>
            </a:r>
          </a:p>
        </p:txBody>
      </p:sp>
      <p:pic>
        <p:nvPicPr>
          <p:cNvPr id="254" name="Picture 12" descr="Picture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12224" y="1953036"/>
            <a:ext cx="3184991" cy="2196045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TextBox 13"/>
          <p:cNvSpPr txBox="1"/>
          <p:nvPr/>
        </p:nvSpPr>
        <p:spPr>
          <a:xfrm rot="16200000">
            <a:off x="10201919" y="2143463"/>
            <a:ext cx="3203437" cy="313393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>
                <a:solidFill>
                  <a:srgbClr val="FFFFFF"/>
                </a:solidFill>
              </a:defRPr>
            </a:pPr>
            <a:r>
              <a:t>DESY-17-155</a:t>
            </a:r>
            <a:r>
              <a:t>, hep-ex/</a:t>
            </a:r>
            <a:r>
              <a:t>1710.07621</a:t>
            </a:r>
          </a:p>
        </p:txBody>
      </p:sp>
      <p:sp>
        <p:nvSpPr>
          <p:cNvPr id="256" name="TextBox 6"/>
          <p:cNvSpPr txBox="1"/>
          <p:nvPr/>
        </p:nvSpPr>
        <p:spPr>
          <a:xfrm>
            <a:off x="861298" y="1953036"/>
            <a:ext cx="998877" cy="732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1500">
                <a:solidFill>
                  <a:srgbClr val="FF0000"/>
                </a:solidFill>
              </a:defRPr>
            </a:pPr>
            <a:r>
              <a:t>HL-LHC</a:t>
            </a:r>
          </a:p>
          <a:p>
            <a:pPr>
              <a:defRPr b="1" sz="1500">
                <a:solidFill>
                  <a:srgbClr val="92D050"/>
                </a:solidFill>
              </a:defRPr>
            </a:pPr>
            <a:r>
              <a:t>+ ILC 250</a:t>
            </a:r>
          </a:p>
          <a:p>
            <a:pPr>
              <a:defRPr b="1" sz="1500">
                <a:solidFill>
                  <a:srgbClr val="00B050"/>
                </a:solidFill>
              </a:defRPr>
            </a:pPr>
            <a:r>
              <a:t>+ ILC 500</a:t>
            </a:r>
          </a:p>
        </p:txBody>
      </p:sp>
      <p:sp>
        <p:nvSpPr>
          <p:cNvPr id="257" name="Text Placeholder 4"/>
          <p:cNvSpPr txBox="1"/>
          <p:nvPr/>
        </p:nvSpPr>
        <p:spPr>
          <a:xfrm>
            <a:off x="407986" y="4368674"/>
            <a:ext cx="5764979" cy="1898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914400">
              <a:spcBef>
                <a:spcPts val="800"/>
              </a:spcBef>
              <a:tabLst>
                <a:tab pos="266700" algn="l"/>
              </a:tabLst>
              <a:defRPr b="1" sz="1600"/>
            </a:pPr>
            <a:r>
              <a:t>Already at 250 GeV precision of model-</a:t>
            </a:r>
            <a:r>
              <a:rPr i="1"/>
              <a:t>independent </a:t>
            </a:r>
            <a:r>
              <a:t>Higgs coupling measurements exceeds HL-LHC projections</a:t>
            </a:r>
          </a:p>
          <a:p>
            <a:pPr marL="266700" indent="-266700" defTabSz="914400">
              <a:spcBef>
                <a:spcPts val="800"/>
              </a:spcBef>
              <a:buSzPct val="100000"/>
              <a:buFont typeface="Arial"/>
              <a:buChar char="•"/>
              <a:tabLst>
                <a:tab pos="266700" algn="l"/>
              </a:tabLst>
              <a:defRPr sz="1600"/>
            </a:pPr>
            <a:r>
              <a:t>Fully exploit EFT formalism, include angular dependences</a:t>
            </a:r>
          </a:p>
          <a:p>
            <a:pPr marL="266700" indent="-266700" defTabSz="914400">
              <a:spcBef>
                <a:spcPts val="800"/>
              </a:spcBef>
              <a:buSzPct val="100000"/>
              <a:buFont typeface="Arial"/>
              <a:buChar char="•"/>
              <a:tabLst>
                <a:tab pos="266700" algn="l"/>
              </a:tabLst>
              <a:defRPr sz="1600"/>
            </a:pPr>
            <a:r>
              <a:t>Absolute coupling measurements at the ILC using inclusive Zh cross section remain key element </a:t>
            </a:r>
          </a:p>
          <a:p>
            <a:pPr marL="266700" indent="-266700" defTabSz="914400">
              <a:spcBef>
                <a:spcPts val="800"/>
              </a:spcBef>
              <a:buSzPct val="100000"/>
              <a:buFont typeface="Arial"/>
              <a:buChar char="•"/>
              <a:tabLst>
                <a:tab pos="266700" algn="l"/>
              </a:tabLst>
              <a:defRPr sz="1600"/>
            </a:pPr>
            <a:r>
              <a:t>Percent-level deviations expected in many extensions of the Standard Model </a:t>
            </a:r>
            <a:r>
              <a:t>–</a:t>
            </a:r>
            <a:r>
              <a:t> precision </a:t>
            </a:r>
            <a:r>
              <a:rPr i="1"/>
              <a:t>does</a:t>
            </a:r>
            <a:r>
              <a:t> matter</a:t>
            </a:r>
          </a:p>
        </p:txBody>
      </p:sp>
      <p:pic>
        <p:nvPicPr>
          <p:cNvPr id="258" name="Image" descr="Image"/>
          <p:cNvPicPr>
            <a:picLocks noChangeAspect="1"/>
          </p:cNvPicPr>
          <p:nvPr/>
        </p:nvPicPr>
        <p:blipFill>
          <a:blip r:embed="rId4">
            <a:extLst/>
          </a:blip>
          <a:srcRect l="32503" t="19305" r="36684" b="16703"/>
          <a:stretch>
            <a:fillRect/>
          </a:stretch>
        </p:blipFill>
        <p:spPr>
          <a:xfrm>
            <a:off x="10052340" y="4293163"/>
            <a:ext cx="1899419" cy="1973829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Text Placeholder 5"/>
          <p:cNvSpPr/>
          <p:nvPr/>
        </p:nvSpPr>
        <p:spPr>
          <a:xfrm>
            <a:off x="10523169" y="6267027"/>
            <a:ext cx="963880" cy="2854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  <a:reflection blurRad="0" stA="52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algn="ctr" defTabSz="914400">
              <a:spcBef>
                <a:spcPts val="800"/>
              </a:spcBef>
              <a:buFont typeface="Arial"/>
              <a:tabLst>
                <a:tab pos="266700" algn="l"/>
              </a:tabLst>
              <a:defRPr sz="1600"/>
            </a:lvl1pPr>
          </a:lstStyle>
          <a:p>
            <a:pPr/>
            <a:r>
              <a:t>J.List</a:t>
            </a:r>
          </a:p>
        </p:txBody>
      </p:sp>
      <p:sp>
        <p:nvSpPr>
          <p:cNvPr id="260" name="Text Placeholder 5"/>
          <p:cNvSpPr/>
          <p:nvPr/>
        </p:nvSpPr>
        <p:spPr>
          <a:xfrm>
            <a:off x="9278837" y="1753891"/>
            <a:ext cx="1136426" cy="199146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>
                <a:lumOff val="-8745"/>
              </a:schemeClr>
            </a:solidFill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  <a:reflection blurRad="0" stA="52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algn="ctr" defTabSz="603504">
              <a:spcBef>
                <a:spcPts val="500"/>
              </a:spcBef>
              <a:buFont typeface="Arial"/>
              <a:tabLst>
                <a:tab pos="165100" algn="l"/>
              </a:tabLst>
              <a:defRPr sz="1056"/>
            </a:lvl1pPr>
          </a:lstStyle>
          <a:p>
            <a:pPr/>
            <a:r>
              <a:t>PhD thesis  R.Karl</a:t>
            </a:r>
          </a:p>
        </p:txBody>
      </p:sp>
      <p:pic>
        <p:nvPicPr>
          <p:cNvPr id="261" name="chi2plot_250_dgreen_180118.pdf" descr="chi2plot_250_dgreen_180118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29375" y="1031123"/>
            <a:ext cx="4182850" cy="30172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Picture 25" descr="Picture 2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05925" y="1210672"/>
            <a:ext cx="3246332" cy="24347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unknown.jpeg" descr="unknown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78952" y="1213542"/>
            <a:ext cx="3958777" cy="2381662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Text"/>
          <p:cNvSpPr txBox="1"/>
          <p:nvPr/>
        </p:nvSpPr>
        <p:spPr>
          <a:xfrm>
            <a:off x="-25339150" y="-19030247"/>
            <a:ext cx="127001" cy="66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/>
            </a:pPr>
          </a:p>
        </p:txBody>
      </p:sp>
      <p:sp>
        <p:nvSpPr>
          <p:cNvPr id="266" name="Footer Placeholder 2"/>
          <p:cNvSpPr txBox="1"/>
          <p:nvPr/>
        </p:nvSpPr>
        <p:spPr>
          <a:xfrm>
            <a:off x="748799" y="6554527"/>
            <a:ext cx="9991718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900"/>
            </a:lvl1pPr>
          </a:lstStyle>
          <a:p>
            <a:pPr/>
            <a:r>
              <a:t>ILC and Future Accelerator Projects |  Felix Sefkow  |  MU  |  EPP</a:t>
            </a:r>
          </a:p>
        </p:txBody>
      </p:sp>
      <p:sp>
        <p:nvSpPr>
          <p:cNvPr id="267" name="Textfeld 13"/>
          <p:cNvSpPr txBox="1"/>
          <p:nvPr>
            <p:ph type="sldNum" sz="quarter" idx="2"/>
          </p:nvPr>
        </p:nvSpPr>
        <p:spPr>
          <a:xfrm>
            <a:off x="11657011" y="6554527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r">
              <a:defRPr b="1" sz="900"/>
            </a:lvl1pPr>
          </a:lstStyle>
          <a:p>
            <a:pPr/>
            <a:fld id="{86CB4B4D-7CA3-9044-876B-883B54F8677D}" type="slidenum"/>
          </a:p>
        </p:txBody>
      </p:sp>
      <p:sp>
        <p:nvSpPr>
          <p:cNvPr id="268" name="Title 1"/>
          <p:cNvSpPr txBox="1"/>
          <p:nvPr>
            <p:ph type="title"/>
          </p:nvPr>
        </p:nvSpPr>
        <p:spPr>
          <a:xfrm>
            <a:off x="407987" y="349611"/>
            <a:ext cx="11376026" cy="451098"/>
          </a:xfrm>
          <a:prstGeom prst="rect">
            <a:avLst/>
          </a:prstGeom>
        </p:spPr>
        <p:txBody>
          <a:bodyPr/>
          <a:lstStyle/>
          <a:p>
            <a:pPr/>
            <a:r>
              <a:t>ILC Detector Concepts and Development</a:t>
            </a:r>
          </a:p>
        </p:txBody>
      </p:sp>
      <p:sp>
        <p:nvSpPr>
          <p:cNvPr id="269" name="Text Placeholder 3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Precision experiments for precision physics.</a:t>
            </a:r>
          </a:p>
        </p:txBody>
      </p:sp>
      <p:sp>
        <p:nvSpPr>
          <p:cNvPr id="270" name="Text Placeholder 4"/>
          <p:cNvSpPr/>
          <p:nvPr>
            <p:ph type="body" idx="13"/>
          </p:nvPr>
        </p:nvSpPr>
        <p:spPr>
          <a:xfrm>
            <a:off x="369305" y="3923581"/>
            <a:ext cx="7992269" cy="24179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buSzTx/>
              <a:buFontTx/>
              <a:buNone/>
              <a:defRPr b="1"/>
            </a:pPr>
            <a:r>
              <a:t>DESY leads world-wide LC detector effort</a:t>
            </a:r>
          </a:p>
          <a:p>
            <a:pPr marL="276225" indent="-276225">
              <a:tabLst/>
            </a:pPr>
            <a:r>
              <a:t>Physics analysis and software, coordination (ILD Spokes, SiD Co-spokes: DESY)</a:t>
            </a:r>
          </a:p>
          <a:p>
            <a:pPr marL="276225" indent="-276225">
              <a:tabLst/>
            </a:pPr>
            <a:r>
              <a:t>Detector overall integration and interface with machine </a:t>
            </a:r>
          </a:p>
          <a:p>
            <a:pPr/>
            <a:r>
              <a:t>All linear collider (ILC, CLIC) detector concepts based on </a:t>
            </a:r>
            <a:r>
              <a:rPr b="1"/>
              <a:t>particle flow</a:t>
            </a:r>
            <a:endParaRPr b="1"/>
          </a:p>
          <a:p>
            <a:pPr lvl="1">
              <a:tabLst/>
            </a:pPr>
            <a:r>
              <a:t>Ultra-light tracking systems, Highly granular calorimeters, software algorithms</a:t>
            </a:r>
          </a:p>
          <a:p>
            <a:pPr marL="0" indent="0">
              <a:buSzTx/>
              <a:buFontTx/>
              <a:buNone/>
              <a:defRPr b="1"/>
            </a:pPr>
            <a:r>
              <a:t>Leading detector R&amp;D: Hadron Calorimeter and Time Projection Chamber</a:t>
            </a:r>
          </a:p>
          <a:p>
            <a:pPr marL="276225" indent="-276225">
              <a:tabLst/>
            </a:pPr>
            <a:r>
              <a:t>Realistic prototypes built </a:t>
            </a:r>
            <a:r>
              <a:t>–</a:t>
            </a:r>
            <a:r>
              <a:t> POF-III goals achieved</a:t>
            </a:r>
          </a:p>
        </p:txBody>
      </p:sp>
      <p:pic>
        <p:nvPicPr>
          <p:cNvPr id="271" name="Picture 11" descr="Picture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71451" y="1217701"/>
            <a:ext cx="2543204" cy="220411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4" name="Text Placeholder 8"/>
          <p:cNvGrpSpPr/>
          <p:nvPr/>
        </p:nvGrpSpPr>
        <p:grpSpPr>
          <a:xfrm>
            <a:off x="3683471" y="2877678"/>
            <a:ext cx="2031184" cy="478919"/>
            <a:chOff x="0" y="0"/>
            <a:chExt cx="2031182" cy="478918"/>
          </a:xfrm>
        </p:grpSpPr>
        <p:sp>
          <p:nvSpPr>
            <p:cNvPr id="272" name="Rectangle"/>
            <p:cNvSpPr/>
            <p:nvPr/>
          </p:nvSpPr>
          <p:spPr>
            <a:xfrm>
              <a:off x="0" y="-1"/>
              <a:ext cx="2031183" cy="47892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spcBef>
                  <a:spcPts val="800"/>
                </a:spcBef>
                <a:tabLst>
                  <a:tab pos="266700" algn="l"/>
                </a:tabLst>
                <a:defRPr sz="1400"/>
              </a:pPr>
            </a:p>
          </p:txBody>
        </p:sp>
        <p:sp>
          <p:nvSpPr>
            <p:cNvPr id="273" name="Software compensation and particle flow"/>
            <p:cNvSpPr txBox="1"/>
            <p:nvPr/>
          </p:nvSpPr>
          <p:spPr>
            <a:xfrm>
              <a:off x="0" y="-1"/>
              <a:ext cx="2031183" cy="4005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defTabSz="914400">
                <a:spcBef>
                  <a:spcPts val="800"/>
                </a:spcBef>
                <a:tabLst>
                  <a:tab pos="266700" algn="l"/>
                </a:tabLst>
                <a:defRPr sz="1400"/>
              </a:pPr>
              <a:r>
                <a:t>Software compensation </a:t>
              </a:r>
              <a:r>
                <a:t>a</a:t>
              </a:r>
              <a:r>
                <a:t>nd particle flow</a:t>
              </a:r>
            </a:p>
          </p:txBody>
        </p:sp>
      </p:grpSp>
      <p:sp>
        <p:nvSpPr>
          <p:cNvPr id="275" name="TextBox 14"/>
          <p:cNvSpPr txBox="1"/>
          <p:nvPr/>
        </p:nvSpPr>
        <p:spPr>
          <a:xfrm>
            <a:off x="3287712" y="3388531"/>
            <a:ext cx="2436550" cy="288824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/>
            <a:r>
              <a:t>Eur. Phys. J. C77 (2017) 698 </a:t>
            </a:r>
          </a:p>
        </p:txBody>
      </p:sp>
      <p:sp>
        <p:nvSpPr>
          <p:cNvPr id="276" name="TextBox 24"/>
          <p:cNvSpPr txBox="1"/>
          <p:nvPr/>
        </p:nvSpPr>
        <p:spPr>
          <a:xfrm>
            <a:off x="7717265" y="3356596"/>
            <a:ext cx="1520464" cy="2888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HCAL active layer</a:t>
            </a:r>
          </a:p>
        </p:txBody>
      </p:sp>
      <p:pic>
        <p:nvPicPr>
          <p:cNvPr id="277" name="Picture 67" descr="Picture 67"/>
          <p:cNvPicPr>
            <a:picLocks noChangeAspect="1"/>
          </p:cNvPicPr>
          <p:nvPr>
            <p:ph type="pic" idx="15"/>
          </p:nvPr>
        </p:nvPicPr>
        <p:blipFill>
          <a:blip r:embed="rId5">
            <a:extLst/>
          </a:blip>
          <a:srcRect l="0" t="21104" r="0" b="21104"/>
          <a:stretch>
            <a:fillRect/>
          </a:stretch>
        </p:blipFill>
        <p:spPr>
          <a:xfrm>
            <a:off x="9727555" y="2967215"/>
            <a:ext cx="1868797" cy="802347"/>
          </a:xfrm>
          <a:prstGeom prst="rect">
            <a:avLst/>
          </a:prstGeom>
        </p:spPr>
      </p:pic>
      <p:sp>
        <p:nvSpPr>
          <p:cNvPr id="278" name="TextBox 28"/>
          <p:cNvSpPr txBox="1"/>
          <p:nvPr/>
        </p:nvSpPr>
        <p:spPr>
          <a:xfrm>
            <a:off x="9727555" y="1423146"/>
            <a:ext cx="1220861" cy="28882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TPC fieldcage</a:t>
            </a:r>
          </a:p>
        </p:txBody>
      </p:sp>
      <p:sp>
        <p:nvSpPr>
          <p:cNvPr id="279" name="TextBox 29"/>
          <p:cNvSpPr txBox="1"/>
          <p:nvPr/>
        </p:nvSpPr>
        <p:spPr>
          <a:xfrm>
            <a:off x="10081659" y="3421810"/>
            <a:ext cx="1220774" cy="2888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GEM read-out</a:t>
            </a:r>
          </a:p>
        </p:txBody>
      </p:sp>
      <p:pic>
        <p:nvPicPr>
          <p:cNvPr id="280" name="Image" descr="Image"/>
          <p:cNvPicPr>
            <a:picLocks noChangeAspect="1"/>
          </p:cNvPicPr>
          <p:nvPr/>
        </p:nvPicPr>
        <p:blipFill>
          <a:blip r:embed="rId6">
            <a:extLst/>
          </a:blip>
          <a:srcRect l="24739" t="10698" r="15656" b="11980"/>
          <a:stretch>
            <a:fillRect/>
          </a:stretch>
        </p:blipFill>
        <p:spPr>
          <a:xfrm>
            <a:off x="6110414" y="2290544"/>
            <a:ext cx="1520382" cy="1479224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TextBox 23"/>
          <p:cNvSpPr txBox="1"/>
          <p:nvPr/>
        </p:nvSpPr>
        <p:spPr>
          <a:xfrm>
            <a:off x="6197017" y="3421810"/>
            <a:ext cx="1240568" cy="2888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SiPM read-out</a:t>
            </a:r>
          </a:p>
        </p:txBody>
      </p:sp>
      <p:pic>
        <p:nvPicPr>
          <p:cNvPr id="282" name="Image" descr="Image"/>
          <p:cNvPicPr>
            <a:picLocks noChangeAspect="1"/>
          </p:cNvPicPr>
          <p:nvPr/>
        </p:nvPicPr>
        <p:blipFill>
          <a:blip r:embed="rId7">
            <a:extLst/>
          </a:blip>
          <a:srcRect l="38752" t="0" r="16854" b="0"/>
          <a:stretch>
            <a:fillRect/>
          </a:stretch>
        </p:blipFill>
        <p:spPr>
          <a:xfrm>
            <a:off x="8820928" y="4438799"/>
            <a:ext cx="1337835" cy="1549882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Text Placeholder 5"/>
          <p:cNvSpPr/>
          <p:nvPr/>
        </p:nvSpPr>
        <p:spPr>
          <a:xfrm>
            <a:off x="10632561" y="6008680"/>
            <a:ext cx="963880" cy="2854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  <a:reflection blurRad="0" stA="52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algn="ctr" defTabSz="886968">
              <a:spcBef>
                <a:spcPts val="700"/>
              </a:spcBef>
              <a:buFont typeface="Arial"/>
              <a:tabLst>
                <a:tab pos="254000" algn="l"/>
              </a:tabLst>
              <a:defRPr sz="1552"/>
            </a:lvl1pPr>
          </a:lstStyle>
          <a:p>
            <a:pPr/>
            <a:r>
              <a:t>M.Stanitzki</a:t>
            </a:r>
          </a:p>
        </p:txBody>
      </p:sp>
      <p:sp>
        <p:nvSpPr>
          <p:cNvPr id="284" name="Text Placeholder 5"/>
          <p:cNvSpPr/>
          <p:nvPr/>
        </p:nvSpPr>
        <p:spPr>
          <a:xfrm>
            <a:off x="8960431" y="5988836"/>
            <a:ext cx="963880" cy="28540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  <a:reflection blurRad="0" stA="52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algn="ctr" defTabSz="914400">
              <a:spcBef>
                <a:spcPts val="800"/>
              </a:spcBef>
              <a:buFont typeface="Arial"/>
              <a:tabLst>
                <a:tab pos="266700" algn="l"/>
              </a:tabLst>
              <a:defRPr sz="1600"/>
            </a:lvl1pPr>
          </a:lstStyle>
          <a:p>
            <a:pPr/>
            <a:r>
              <a:t>T.Behnke</a:t>
            </a:r>
          </a:p>
        </p:txBody>
      </p:sp>
      <p:pic>
        <p:nvPicPr>
          <p:cNvPr id="285" name="Picture 8" descr="Picture 8"/>
          <p:cNvPicPr>
            <a:picLocks noChangeAspect="1"/>
          </p:cNvPicPr>
          <p:nvPr/>
        </p:nvPicPr>
        <p:blipFill>
          <a:blip r:embed="rId8">
            <a:extLst/>
          </a:blip>
          <a:srcRect l="0" t="0" r="0" b="4999"/>
          <a:stretch>
            <a:fillRect/>
          </a:stretch>
        </p:blipFill>
        <p:spPr>
          <a:xfrm>
            <a:off x="407987" y="1213542"/>
            <a:ext cx="2879701" cy="25024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Image" descr="Image"/>
          <p:cNvPicPr>
            <a:picLocks noChangeAspect="1"/>
          </p:cNvPicPr>
          <p:nvPr/>
        </p:nvPicPr>
        <p:blipFill>
          <a:blip r:embed="rId9">
            <a:extLst/>
          </a:blip>
          <a:srcRect l="12425" t="11249" r="11842" b="12391"/>
          <a:stretch>
            <a:fillRect/>
          </a:stretch>
        </p:blipFill>
        <p:spPr>
          <a:xfrm>
            <a:off x="10474323" y="4398715"/>
            <a:ext cx="1182737" cy="15900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Footer Placeholder 2"/>
          <p:cNvSpPr txBox="1"/>
          <p:nvPr/>
        </p:nvSpPr>
        <p:spPr>
          <a:xfrm>
            <a:off x="748799" y="6554527"/>
            <a:ext cx="9991718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900"/>
            </a:lvl1pPr>
          </a:lstStyle>
          <a:p>
            <a:pPr/>
            <a:r>
              <a:t>ILC and Future Accelerator Projects |  Felix Sefkow  |  MU  |  EPP</a:t>
            </a:r>
          </a:p>
        </p:txBody>
      </p:sp>
      <p:sp>
        <p:nvSpPr>
          <p:cNvPr id="289" name="Textfeld 13"/>
          <p:cNvSpPr txBox="1"/>
          <p:nvPr>
            <p:ph type="sldNum" sz="quarter" idx="2"/>
          </p:nvPr>
        </p:nvSpPr>
        <p:spPr>
          <a:xfrm>
            <a:off x="11657011" y="6554527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r">
              <a:defRPr b="1" sz="900"/>
            </a:lvl1pPr>
          </a:lstStyle>
          <a:p>
            <a:pPr/>
            <a:fld id="{86CB4B4D-7CA3-9044-876B-883B54F8677D}" type="slidenum"/>
          </a:p>
        </p:txBody>
      </p:sp>
      <p:sp>
        <p:nvSpPr>
          <p:cNvPr id="290" name="Title 1"/>
          <p:cNvSpPr txBox="1"/>
          <p:nvPr>
            <p:ph type="title"/>
          </p:nvPr>
        </p:nvSpPr>
        <p:spPr>
          <a:xfrm>
            <a:off x="407987" y="349611"/>
            <a:ext cx="11376026" cy="451098"/>
          </a:xfrm>
          <a:prstGeom prst="rect">
            <a:avLst/>
          </a:prstGeom>
        </p:spPr>
        <p:txBody>
          <a:bodyPr/>
          <a:lstStyle/>
          <a:p>
            <a:pPr/>
            <a:r>
              <a:t>Preparing Future Experiments</a:t>
            </a:r>
          </a:p>
        </p:txBody>
      </p:sp>
      <p:sp>
        <p:nvSpPr>
          <p:cNvPr id="291" name="Text Placeholder 3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Detector R&amp;D and software frameworks.</a:t>
            </a:r>
          </a:p>
        </p:txBody>
      </p:sp>
      <p:sp>
        <p:nvSpPr>
          <p:cNvPr id="292" name="Text Placeholder 4"/>
          <p:cNvSpPr/>
          <p:nvPr>
            <p:ph type="body" idx="13"/>
          </p:nvPr>
        </p:nvSpPr>
        <p:spPr>
          <a:xfrm>
            <a:off x="361155" y="3072139"/>
            <a:ext cx="7160273" cy="34414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buSzTx/>
              <a:buFontTx/>
              <a:buNone/>
              <a:defRPr b="1"/>
            </a:pPr>
            <a:r>
              <a:t>ILC-motivated detector activities serve a wide range of future projects</a:t>
            </a:r>
          </a:p>
          <a:p>
            <a:pPr lvl="1">
              <a:tabLst/>
            </a:pPr>
            <a:r>
              <a:t>HL-LHC upgrades and future collider projects</a:t>
            </a:r>
          </a:p>
          <a:p>
            <a:pPr/>
            <a:r>
              <a:t>Supported by EC funded initiative AIDA-2020; scientific coordination: DESY</a:t>
            </a:r>
          </a:p>
          <a:p>
            <a:pPr/>
            <a:r>
              <a:t>Examples:</a:t>
            </a:r>
          </a:p>
          <a:p>
            <a:pPr lvl="1">
              <a:tabLst/>
            </a:pPr>
            <a:r>
              <a:t>Test beam support and instrumentation using LC technologies</a:t>
            </a:r>
          </a:p>
          <a:p>
            <a:pPr lvl="2">
              <a:tabLst/>
            </a:pPr>
            <a:r>
              <a:t>MAPS pixel telescope, precision Si strip telescope</a:t>
            </a:r>
          </a:p>
          <a:p>
            <a:pPr lvl="1">
              <a:tabLst/>
            </a:pPr>
            <a:r>
              <a:t>Common test beam DAQ system EUDAQ</a:t>
            </a:r>
          </a:p>
          <a:p>
            <a:pPr lvl="1">
              <a:tabLst/>
            </a:pPr>
            <a:r>
              <a:t>Software frameworks for ILC, CLIC, FCC</a:t>
            </a:r>
          </a:p>
          <a:p>
            <a:pPr marL="0" indent="0">
              <a:buSzTx/>
              <a:buFontTx/>
              <a:buNone/>
              <a:defRPr b="1"/>
            </a:pPr>
            <a:r>
              <a:t>Application of LC technologies for HL-LHC upgrade</a:t>
            </a:r>
          </a:p>
          <a:p>
            <a:pPr lvl="1">
              <a:tabLst/>
            </a:pPr>
            <a:r>
              <a:t>Example: SiPM-on-tile technology for CMS HGCAL endcap calorimeter </a:t>
            </a:r>
          </a:p>
        </p:txBody>
      </p:sp>
      <p:pic>
        <p:nvPicPr>
          <p:cNvPr id="293" name="Picture 67" descr="Picture 6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34481" y="16402437"/>
            <a:ext cx="5159376" cy="38322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Picture 67" descr="Picture 6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86881" y="16554837"/>
            <a:ext cx="5159376" cy="38322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Picture 67" descr="Picture 6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39281" y="16707237"/>
            <a:ext cx="5159376" cy="38322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Picture 15" descr="Picture 1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84191" y="1093325"/>
            <a:ext cx="1957823" cy="1868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Picture 17" descr="Picture 1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54688" y="5023837"/>
            <a:ext cx="2880321" cy="757980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TextBox 18"/>
          <p:cNvSpPr txBox="1"/>
          <p:nvPr/>
        </p:nvSpPr>
        <p:spPr>
          <a:xfrm>
            <a:off x="4366990" y="1168597"/>
            <a:ext cx="1412440" cy="78011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/>
            </a:pPr>
            <a:r>
              <a:t>DD4HEP </a:t>
            </a:r>
          </a:p>
          <a:p>
            <a:pPr>
              <a:defRPr sz="1600"/>
            </a:pPr>
            <a:r>
              <a:t>Geometry kit</a:t>
            </a:r>
          </a:p>
          <a:p>
            <a:pPr>
              <a:defRPr sz="1600"/>
            </a:pPr>
            <a:r>
              <a:t>Here: CLICdet</a:t>
            </a:r>
          </a:p>
        </p:txBody>
      </p:sp>
      <p:pic>
        <p:nvPicPr>
          <p:cNvPr id="299" name="Picture 20" descr="Picture 2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48624" y="1163834"/>
            <a:ext cx="3213991" cy="1807872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TextBox 21"/>
          <p:cNvSpPr txBox="1"/>
          <p:nvPr/>
        </p:nvSpPr>
        <p:spPr>
          <a:xfrm>
            <a:off x="3144043" y="2099735"/>
            <a:ext cx="1753454" cy="70474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400"/>
            </a:pPr>
            <a:r>
              <a:t>ATLAS ITK module</a:t>
            </a:r>
          </a:p>
          <a:p>
            <a:pPr>
              <a:defRPr sz="1400"/>
            </a:pPr>
            <a:r>
              <a:t>@ DESY test beam:</a:t>
            </a:r>
          </a:p>
          <a:p>
            <a:pPr>
              <a:defRPr sz="1400"/>
            </a:pPr>
            <a:r>
              <a:t>1st EUDAQ2 user</a:t>
            </a:r>
          </a:p>
        </p:txBody>
      </p:sp>
      <p:pic>
        <p:nvPicPr>
          <p:cNvPr id="301" name="Image" descr="Image"/>
          <p:cNvPicPr>
            <a:picLocks noChangeAspect="1"/>
          </p:cNvPicPr>
          <p:nvPr/>
        </p:nvPicPr>
        <p:blipFill>
          <a:blip r:embed="rId6">
            <a:extLst/>
          </a:blip>
          <a:srcRect l="37563" t="0" r="12193" b="11661"/>
          <a:stretch>
            <a:fillRect/>
          </a:stretch>
        </p:blipFill>
        <p:spPr>
          <a:xfrm>
            <a:off x="10584979" y="4542612"/>
            <a:ext cx="1198972" cy="1628605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Text Placeholder 5"/>
          <p:cNvSpPr/>
          <p:nvPr/>
        </p:nvSpPr>
        <p:spPr>
          <a:xfrm>
            <a:off x="10693132" y="6171396"/>
            <a:ext cx="963880" cy="28540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  <a:reflection blurRad="0" stA="52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algn="ctr" defTabSz="914400">
              <a:spcBef>
                <a:spcPts val="800"/>
              </a:spcBef>
              <a:buFont typeface="Arial"/>
              <a:tabLst>
                <a:tab pos="266700" algn="l"/>
              </a:tabLst>
              <a:defRPr sz="1600"/>
            </a:lvl1pPr>
          </a:lstStyle>
          <a:p>
            <a:pPr/>
            <a:r>
              <a:t>F.S.</a:t>
            </a:r>
          </a:p>
        </p:txBody>
      </p:sp>
      <p:pic>
        <p:nvPicPr>
          <p:cNvPr id="303" name="unknown.pdf" descr="unknown.pdf"/>
          <p:cNvPicPr>
            <a:picLocks noChangeAspect="1"/>
          </p:cNvPicPr>
          <p:nvPr/>
        </p:nvPicPr>
        <p:blipFill>
          <a:blip r:embed="rId7">
            <a:extLst/>
          </a:blip>
          <a:srcRect l="0" t="0" r="53953" b="0"/>
          <a:stretch>
            <a:fillRect/>
          </a:stretch>
        </p:blipFill>
        <p:spPr>
          <a:xfrm>
            <a:off x="8146256" y="1093325"/>
            <a:ext cx="1957971" cy="2930444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TextBox 23"/>
          <p:cNvSpPr txBox="1"/>
          <p:nvPr/>
        </p:nvSpPr>
        <p:spPr>
          <a:xfrm>
            <a:off x="8303418" y="3697722"/>
            <a:ext cx="1344772" cy="5515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/>
            </a:pPr>
            <a:r>
              <a:t>CMS endcap</a:t>
            </a:r>
          </a:p>
          <a:p>
            <a:pPr>
              <a:defRPr sz="1600"/>
            </a:pPr>
            <a:r>
              <a:t>calorimeter</a:t>
            </a:r>
          </a:p>
        </p:txBody>
      </p:sp>
      <p:sp>
        <p:nvSpPr>
          <p:cNvPr id="305" name="Text Placeholder 5"/>
          <p:cNvSpPr/>
          <p:nvPr/>
        </p:nvSpPr>
        <p:spPr>
          <a:xfrm>
            <a:off x="10693132" y="3534917"/>
            <a:ext cx="963880" cy="28540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  <a:reflection blurRad="0" stA="52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algn="ctr" defTabSz="914400">
              <a:spcBef>
                <a:spcPts val="800"/>
              </a:spcBef>
              <a:buFont typeface="Arial"/>
              <a:tabLst>
                <a:tab pos="266700" algn="l"/>
              </a:tabLst>
              <a:defRPr sz="1600"/>
            </a:lvl1pPr>
          </a:lstStyle>
          <a:p>
            <a:pPr/>
            <a:r>
              <a:t>K.Krüger</a:t>
            </a:r>
          </a:p>
        </p:txBody>
      </p:sp>
      <p:pic>
        <p:nvPicPr>
          <p:cNvPr id="306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584979" y="1953477"/>
            <a:ext cx="1231630" cy="15814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Footer Placeholder 2"/>
          <p:cNvSpPr txBox="1"/>
          <p:nvPr/>
        </p:nvSpPr>
        <p:spPr>
          <a:xfrm>
            <a:off x="748799" y="6554527"/>
            <a:ext cx="9991718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900"/>
            </a:lvl1pPr>
          </a:lstStyle>
          <a:p>
            <a:pPr/>
            <a:r>
              <a:t>ILC and Future Accelerator Projects |  Felix Sefkow  |  MU  |  EPP</a:t>
            </a:r>
          </a:p>
        </p:txBody>
      </p:sp>
      <p:sp>
        <p:nvSpPr>
          <p:cNvPr id="309" name="Textfeld 13"/>
          <p:cNvSpPr txBox="1"/>
          <p:nvPr>
            <p:ph type="sldNum" sz="quarter" idx="2"/>
          </p:nvPr>
        </p:nvSpPr>
        <p:spPr>
          <a:xfrm>
            <a:off x="11657011" y="6554527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r">
              <a:defRPr b="1" sz="900"/>
            </a:lvl1pPr>
          </a:lstStyle>
          <a:p>
            <a:pPr/>
            <a:fld id="{86CB4B4D-7CA3-9044-876B-883B54F8677D}" type="slidenum"/>
          </a:p>
        </p:txBody>
      </p:sp>
      <p:sp>
        <p:nvSpPr>
          <p:cNvPr id="310" name="Title 1"/>
          <p:cNvSpPr txBox="1"/>
          <p:nvPr>
            <p:ph type="title"/>
          </p:nvPr>
        </p:nvSpPr>
        <p:spPr>
          <a:xfrm>
            <a:off x="407987" y="349611"/>
            <a:ext cx="11376026" cy="451098"/>
          </a:xfrm>
          <a:prstGeom prst="rect">
            <a:avLst/>
          </a:prstGeom>
        </p:spPr>
        <p:txBody>
          <a:bodyPr/>
          <a:lstStyle/>
          <a:p>
            <a:pPr/>
            <a:r>
              <a:t>Future Accelerator Projects</a:t>
            </a:r>
          </a:p>
        </p:txBody>
      </p:sp>
      <p:sp>
        <p:nvSpPr>
          <p:cNvPr id="311" name="Text Placeholder 3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Overview.</a:t>
            </a:r>
          </a:p>
        </p:txBody>
      </p:sp>
      <p:sp>
        <p:nvSpPr>
          <p:cNvPr id="312" name="Text Placeholder 4"/>
          <p:cNvSpPr/>
          <p:nvPr>
            <p:ph type="body" idx="13"/>
          </p:nvPr>
        </p:nvSpPr>
        <p:spPr>
          <a:xfrm>
            <a:off x="407987" y="3807330"/>
            <a:ext cx="9051423" cy="26715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buSzTx/>
              <a:buFontTx/>
              <a:buNone/>
              <a:defRPr b="1"/>
            </a:pPr>
            <a:r>
              <a:t>Particle physics has many options for the future</a:t>
            </a:r>
          </a:p>
          <a:p>
            <a:pPr lvl="1">
              <a:tabLst/>
            </a:pPr>
            <a:r>
              <a:t>European Strategy update 2019 will guide the way</a:t>
            </a:r>
          </a:p>
          <a:p>
            <a:pPr/>
            <a:r>
              <a:t>CLIC: linear e</a:t>
            </a:r>
            <a:r>
              <a:rPr baseline="30000"/>
              <a:t>+</a:t>
            </a:r>
            <a:r>
              <a:t>e</a:t>
            </a:r>
            <a:r>
              <a:rPr baseline="30000"/>
              <a:t>-</a:t>
            </a:r>
            <a:r>
              <a:t> collider at CERN with E</a:t>
            </a:r>
            <a:r>
              <a:rPr baseline="-25000"/>
              <a:t>CM </a:t>
            </a:r>
            <a:r>
              <a:t>from 380 GeV to 3 TeV</a:t>
            </a:r>
          </a:p>
          <a:p>
            <a:pPr lvl="1">
              <a:tabLst/>
            </a:pPr>
            <a:r>
              <a:t>Existing cooperation in software and SiPM-on-tile HCAL</a:t>
            </a:r>
          </a:p>
          <a:p>
            <a:pPr/>
            <a:r>
              <a:t>CEPC: circular linear e</a:t>
            </a:r>
            <a:r>
              <a:rPr baseline="30000"/>
              <a:t>+</a:t>
            </a:r>
            <a:r>
              <a:t>e</a:t>
            </a:r>
            <a:r>
              <a:rPr baseline="30000"/>
              <a:t>-</a:t>
            </a:r>
            <a:r>
              <a:t> collider in China with E</a:t>
            </a:r>
            <a:r>
              <a:rPr baseline="-25000"/>
              <a:t>CM </a:t>
            </a:r>
            <a:r>
              <a:t>from 90 to 250 GeV</a:t>
            </a:r>
          </a:p>
          <a:p>
            <a:pPr lvl="1">
              <a:tabLst/>
            </a:pPr>
            <a:r>
              <a:t>Existing cooperation in software, interest in TPC and SiPM-on-tile HCAL</a:t>
            </a:r>
          </a:p>
          <a:p>
            <a:pPr/>
            <a:r>
              <a:t>FCC: circular collider (100 km) at CERN, ee E</a:t>
            </a:r>
            <a:r>
              <a:rPr baseline="-25000"/>
              <a:t>CM </a:t>
            </a:r>
            <a:r>
              <a:t>= 90 </a:t>
            </a:r>
            <a:r>
              <a:t>–</a:t>
            </a:r>
            <a:r>
              <a:t> 350 GeV, pp E</a:t>
            </a:r>
            <a:r>
              <a:rPr baseline="-25000"/>
              <a:t>CM </a:t>
            </a:r>
            <a:r>
              <a:t>= 100 TeV (later)</a:t>
            </a:r>
          </a:p>
          <a:p>
            <a:pPr lvl="1">
              <a:tabLst/>
            </a:pPr>
            <a:r>
              <a:t>Existing cooperation in physics and software</a:t>
            </a:r>
          </a:p>
        </p:txBody>
      </p:sp>
      <p:sp>
        <p:nvSpPr>
          <p:cNvPr id="313" name="Text Placeholder 5"/>
          <p:cNvSpPr/>
          <p:nvPr>
            <p:ph type="body" idx="14"/>
          </p:nvPr>
        </p:nvSpPr>
        <p:spPr>
          <a:xfrm>
            <a:off x="7532323" y="3913252"/>
            <a:ext cx="2172165" cy="80745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>
              <a:buSzTx/>
              <a:buFontTx/>
              <a:buNone/>
            </a:lvl1pPr>
          </a:lstStyle>
          <a:p>
            <a:pPr/>
            <a:r>
              <a:t>All except FCC-hh could start construction in the next decade</a:t>
            </a:r>
          </a:p>
        </p:txBody>
      </p:sp>
      <p:grpSp>
        <p:nvGrpSpPr>
          <p:cNvPr id="316" name="Group 12"/>
          <p:cNvGrpSpPr/>
          <p:nvPr/>
        </p:nvGrpSpPr>
        <p:grpSpPr>
          <a:xfrm>
            <a:off x="407987" y="1131138"/>
            <a:ext cx="9195442" cy="2572088"/>
            <a:chOff x="0" y="0"/>
            <a:chExt cx="9195440" cy="2572086"/>
          </a:xfrm>
        </p:grpSpPr>
        <p:pic>
          <p:nvPicPr>
            <p:cNvPr id="314" name="Picture 9" descr="Picture 9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65222"/>
            <a:stretch>
              <a:fillRect/>
            </a:stretch>
          </p:blipFill>
          <p:spPr>
            <a:xfrm>
              <a:off x="0" y="0"/>
              <a:ext cx="9195441" cy="14484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5" name="Picture 10" descr="Picture 10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44492" r="0" b="28529"/>
            <a:stretch>
              <a:fillRect/>
            </a:stretch>
          </p:blipFill>
          <p:spPr>
            <a:xfrm>
              <a:off x="0" y="1448464"/>
              <a:ext cx="9195441" cy="11236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17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7987" y="1131138"/>
            <a:ext cx="9995766" cy="4176986"/>
          </a:xfrm>
          <a:prstGeom prst="rect">
            <a:avLst/>
          </a:prstGeom>
          <a:ln w="12700">
            <a:miter lim="400000"/>
          </a:ln>
        </p:spPr>
      </p:pic>
      <p:sp>
        <p:nvSpPr>
          <p:cNvPr id="318" name="TextBox 21"/>
          <p:cNvSpPr txBox="1"/>
          <p:nvPr/>
        </p:nvSpPr>
        <p:spPr>
          <a:xfrm>
            <a:off x="9155188" y="5677115"/>
            <a:ext cx="2485577" cy="70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400"/>
            </a:pPr>
            <a:r>
              <a:t>Expand in Quantum Universe</a:t>
            </a:r>
          </a:p>
          <a:p>
            <a:pPr>
              <a:defRPr sz="1400"/>
            </a:pPr>
            <a:r>
              <a:t>framework with UHH:</a:t>
            </a:r>
          </a:p>
          <a:p>
            <a:pPr>
              <a:defRPr sz="1400"/>
            </a:pPr>
            <a:r>
              <a:t>Future Collider Platform</a:t>
            </a:r>
          </a:p>
        </p:txBody>
      </p:sp>
      <p:grpSp>
        <p:nvGrpSpPr>
          <p:cNvPr id="321" name="Group"/>
          <p:cNvGrpSpPr/>
          <p:nvPr/>
        </p:nvGrpSpPr>
        <p:grpSpPr>
          <a:xfrm>
            <a:off x="10175271" y="3703225"/>
            <a:ext cx="1228916" cy="1801228"/>
            <a:chOff x="0" y="0"/>
            <a:chExt cx="1228915" cy="1801227"/>
          </a:xfrm>
        </p:grpSpPr>
        <p:pic>
          <p:nvPicPr>
            <p:cNvPr id="319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228916" cy="15589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0" name="Text Placeholder 5"/>
            <p:cNvSpPr/>
            <p:nvPr/>
          </p:nvSpPr>
          <p:spPr>
            <a:xfrm>
              <a:off x="164666" y="1558995"/>
              <a:ext cx="818086" cy="24223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38100" dir="2700000">
                <a:srgbClr val="000000">
                  <a:alpha val="40000"/>
                </a:srgbClr>
              </a:outerShdw>
              <a:reflection blurRad="0" stA="52000" stPos="0" endA="0" endPos="40000" dist="0" dir="5400000" fadeDir="5400000" sx="100000" sy="-100000" kx="0" ky="0" algn="bl" rotWithShape="0"/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rmAutofit fontScale="100000" lnSpcReduction="0"/>
            </a:bodyPr>
            <a:lstStyle>
              <a:lvl1pPr algn="ctr" defTabSz="804672">
                <a:spcBef>
                  <a:spcPts val="700"/>
                </a:spcBef>
                <a:buFont typeface="Arial"/>
                <a:tabLst>
                  <a:tab pos="228600" algn="l"/>
                </a:tabLst>
                <a:defRPr sz="1408"/>
              </a:lvl1pPr>
            </a:lstStyle>
            <a:p>
              <a:pPr/>
              <a:r>
                <a:t>C.Grojean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8" grpId="3"/>
      <p:bldP build="p" bldLvl="1" animBg="1" rev="0" advAuto="0" spid="312" grpId="2"/>
      <p:bldP build="whole" bldLvl="1" animBg="1" rev="0" advAuto="0" spid="317" grpId="1"/>
      <p:bldP build="whole" bldLvl="1" animBg="1" rev="0" advAuto="0" spid="321" grpId="4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Footer Placeholder 2"/>
          <p:cNvSpPr txBox="1"/>
          <p:nvPr/>
        </p:nvSpPr>
        <p:spPr>
          <a:xfrm>
            <a:off x="748799" y="6554527"/>
            <a:ext cx="9991718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900"/>
            </a:lvl1pPr>
          </a:lstStyle>
          <a:p>
            <a:pPr/>
            <a:r>
              <a:t>ILC and Future Accelerator Projects |  Felix Sefkow  |  MU  |  EPP</a:t>
            </a:r>
          </a:p>
        </p:txBody>
      </p:sp>
      <p:sp>
        <p:nvSpPr>
          <p:cNvPr id="324" name="Textfeld 13"/>
          <p:cNvSpPr txBox="1"/>
          <p:nvPr>
            <p:ph type="sldNum" sz="quarter" idx="2"/>
          </p:nvPr>
        </p:nvSpPr>
        <p:spPr>
          <a:xfrm>
            <a:off x="11657011" y="6554527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r">
              <a:defRPr b="1" sz="900"/>
            </a:lvl1pPr>
          </a:lstStyle>
          <a:p>
            <a:pPr/>
            <a:fld id="{86CB4B4D-7CA3-9044-876B-883B54F8677D}" type="slidenum"/>
          </a:p>
        </p:txBody>
      </p:sp>
      <p:sp>
        <p:nvSpPr>
          <p:cNvPr id="325" name="Title 1"/>
          <p:cNvSpPr txBox="1"/>
          <p:nvPr>
            <p:ph type="title"/>
          </p:nvPr>
        </p:nvSpPr>
        <p:spPr>
          <a:xfrm>
            <a:off x="407987" y="349611"/>
            <a:ext cx="11376026" cy="451098"/>
          </a:xfrm>
          <a:prstGeom prst="rect">
            <a:avLst/>
          </a:prstGeom>
        </p:spPr>
        <p:txBody>
          <a:bodyPr/>
          <a:lstStyle/>
          <a:p>
            <a:pPr/>
            <a:r>
              <a:t>Opportunities at Future Accelerators</a:t>
            </a:r>
          </a:p>
        </p:txBody>
      </p:sp>
      <p:sp>
        <p:nvSpPr>
          <p:cNvPr id="326" name="Text Placeholder 3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Application of DESY competences and technologies.</a:t>
            </a:r>
          </a:p>
        </p:txBody>
      </p:sp>
      <p:sp>
        <p:nvSpPr>
          <p:cNvPr id="327" name="Text Placeholder 4"/>
          <p:cNvSpPr/>
          <p:nvPr>
            <p:ph type="body" idx="13"/>
          </p:nvPr>
        </p:nvSpPr>
        <p:spPr>
          <a:xfrm>
            <a:off x="407987" y="4664761"/>
            <a:ext cx="3926164" cy="146991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buSzTx/>
              <a:buFontTx/>
              <a:buNone/>
              <a:defRPr b="1"/>
            </a:pPr>
            <a:r>
              <a:t>Similar for other detector technologies, e.g. silicon tracking </a:t>
            </a:r>
          </a:p>
          <a:p>
            <a:pPr marL="0" indent="0">
              <a:buSzTx/>
              <a:buFontTx/>
              <a:buNone/>
              <a:defRPr b="1"/>
            </a:pPr>
            <a:r>
              <a:t>Central role of DESY for coherent German contributions to LHC and BELLE detector upgrades as a model</a:t>
            </a:r>
          </a:p>
        </p:txBody>
      </p:sp>
      <p:sp>
        <p:nvSpPr>
          <p:cNvPr id="328" name="Text Placeholder 5"/>
          <p:cNvSpPr/>
          <p:nvPr>
            <p:ph type="body" idx="14"/>
          </p:nvPr>
        </p:nvSpPr>
        <p:spPr>
          <a:xfrm>
            <a:off x="407988" y="1333373"/>
            <a:ext cx="6412693" cy="311211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buSzTx/>
              <a:buFontTx/>
              <a:buNone/>
              <a:defRPr b="1"/>
            </a:pPr>
            <a:r>
              <a:t>Example: possible applications of highly granular calorimeters</a:t>
            </a:r>
          </a:p>
          <a:p>
            <a:pPr/>
            <a:r>
              <a:t>CMS end-cap calorimeter upgrade: on-going (R&amp;D)</a:t>
            </a:r>
          </a:p>
          <a:p>
            <a:pPr lvl="1" marL="533400" indent="-266700"/>
            <a:r>
              <a:t>strong interest in CMS to use DESY SiPM-on-tile technology</a:t>
            </a:r>
          </a:p>
          <a:p>
            <a:pPr/>
            <a:r>
              <a:t>DUNE @ LBNF: long baseline neutrino experiment at FNAL</a:t>
            </a:r>
          </a:p>
          <a:p>
            <a:pPr lvl="1" marL="533400" indent="-266700"/>
            <a:r>
              <a:t>Highly granular ECAL in Near Detector needed</a:t>
            </a:r>
          </a:p>
          <a:p>
            <a:pPr lvl="1" marL="533400" indent="-266700"/>
            <a:r>
              <a:t>strong interest in German community (universities &amp; MPG)</a:t>
            </a:r>
          </a:p>
          <a:p>
            <a:pPr/>
            <a:r>
              <a:t>Calorimetry at Future Colliders</a:t>
            </a:r>
          </a:p>
          <a:p>
            <a:pPr lvl="1" marL="533400" indent="-266700"/>
            <a:r>
              <a:t>FCC-ee: high granularity for particle flow precision</a:t>
            </a:r>
          </a:p>
          <a:p>
            <a:pPr lvl="1" marL="533400" indent="-266700"/>
            <a:r>
              <a:t>FCC-hh high granularity pile-up rejection </a:t>
            </a:r>
          </a:p>
        </p:txBody>
      </p:sp>
      <p:pic>
        <p:nvPicPr>
          <p:cNvPr id="329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18021" y="2474599"/>
            <a:ext cx="4996079" cy="167279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0" name="Picture 13" descr="Picture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8447819" y="4268718"/>
            <a:ext cx="3466281" cy="1552566"/>
          </a:xfrm>
          <a:prstGeom prst="rect">
            <a:avLst/>
          </a:prstGeom>
          <a:ln w="12700">
            <a:miter lim="400000"/>
          </a:ln>
        </p:spPr>
      </p:pic>
      <p:sp>
        <p:nvSpPr>
          <p:cNvPr id="331" name="TextBox 15"/>
          <p:cNvSpPr txBox="1"/>
          <p:nvPr/>
        </p:nvSpPr>
        <p:spPr>
          <a:xfrm>
            <a:off x="9169850" y="5821283"/>
            <a:ext cx="3528393" cy="31339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/>
            </a:lvl1pPr>
          </a:lstStyle>
          <a:p>
            <a:pPr/>
            <a:r>
              <a:t>Pile-up in DUNE Near Detector</a:t>
            </a:r>
          </a:p>
        </p:txBody>
      </p:sp>
      <p:sp>
        <p:nvSpPr>
          <p:cNvPr id="332" name="TextBox 10"/>
          <p:cNvSpPr txBox="1"/>
          <p:nvPr/>
        </p:nvSpPr>
        <p:spPr>
          <a:xfrm>
            <a:off x="10238237" y="3955325"/>
            <a:ext cx="1922523" cy="31339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/>
            </a:lvl1pPr>
          </a:lstStyle>
          <a:p>
            <a:pPr/>
            <a:r>
              <a:t>Construction started</a:t>
            </a:r>
          </a:p>
        </p:txBody>
      </p:sp>
      <p:pic>
        <p:nvPicPr>
          <p:cNvPr id="33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47819" y="1265062"/>
            <a:ext cx="2604049" cy="1141227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599438" y="4215703"/>
            <a:ext cx="4305124" cy="2183313"/>
          </a:xfrm>
          <a:prstGeom prst="rect">
            <a:avLst/>
          </a:prstGeom>
          <a:ln w="12700">
            <a:miter lim="400000"/>
          </a:ln>
        </p:spPr>
      </p:pic>
      <p:sp>
        <p:nvSpPr>
          <p:cNvPr id="335" name="TextBox 15"/>
          <p:cNvSpPr txBox="1"/>
          <p:nvPr/>
        </p:nvSpPr>
        <p:spPr>
          <a:xfrm>
            <a:off x="6018035" y="6187905"/>
            <a:ext cx="3528393" cy="31339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/>
            </a:lvl1pPr>
          </a:lstStyle>
          <a:p>
            <a:pPr/>
            <a:r>
              <a:t>FCC-hh detector with FeSc HCAL</a:t>
            </a:r>
          </a:p>
        </p:txBody>
      </p:sp>
      <p:sp>
        <p:nvSpPr>
          <p:cNvPr id="336" name="TextBox 10"/>
          <p:cNvSpPr txBox="1"/>
          <p:nvPr/>
        </p:nvSpPr>
        <p:spPr>
          <a:xfrm>
            <a:off x="9169850" y="2221321"/>
            <a:ext cx="1210728" cy="31339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/>
            </a:lvl1pPr>
          </a:lstStyle>
          <a:p>
            <a:pPr/>
            <a:r>
              <a:t>SiPM-on-tile</a:t>
            </a:r>
          </a:p>
        </p:txBody>
      </p:sp>
      <p:pic>
        <p:nvPicPr>
          <p:cNvPr id="337" name="Image" descr="Image"/>
          <p:cNvPicPr>
            <a:picLocks noChangeAspect="1"/>
          </p:cNvPicPr>
          <p:nvPr/>
        </p:nvPicPr>
        <p:blipFill>
          <a:blip r:embed="rId6">
            <a:extLst/>
          </a:blip>
          <a:srcRect l="0" t="0" r="0" b="36687"/>
          <a:stretch>
            <a:fillRect/>
          </a:stretch>
        </p:blipFill>
        <p:spPr>
          <a:xfrm>
            <a:off x="9304870" y="3916855"/>
            <a:ext cx="933407" cy="3939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lide Number"/>
          <p:cNvSpPr txBox="1"/>
          <p:nvPr>
            <p:ph type="sldNum" sz="quarter" idx="2"/>
          </p:nvPr>
        </p:nvSpPr>
        <p:spPr>
          <a:xfrm>
            <a:off x="10848527" y="6554527"/>
            <a:ext cx="139838" cy="25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40" name="Summa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Summary</a:t>
            </a:r>
          </a:p>
        </p:txBody>
      </p:sp>
      <p:sp>
        <p:nvSpPr>
          <p:cNvPr id="341" name="ILC and Future Accelerators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ILC and Future Accelerators</a:t>
            </a:r>
          </a:p>
        </p:txBody>
      </p:sp>
      <p:sp>
        <p:nvSpPr>
          <p:cNvPr id="342" name="Textplatzhalter 6"/>
          <p:cNvSpPr/>
          <p:nvPr>
            <p:ph type="body" idx="13"/>
          </p:nvPr>
        </p:nvSpPr>
        <p:spPr>
          <a:xfrm>
            <a:off x="407987" y="1406427"/>
            <a:ext cx="10580377" cy="3488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buSzTx/>
              <a:buFontTx/>
              <a:buNone/>
              <a:defRPr b="1"/>
            </a:pPr>
            <a:r>
              <a:t>The ILC - based on DESY’s super-conducting RF technology - is ready to be built and offers excellent precision physics and discovery potential beyond HL-LHC already at its initial 250 GeV stage.</a:t>
            </a:r>
          </a:p>
          <a:p>
            <a:pPr marL="0" indent="0">
              <a:buSzTx/>
              <a:buFontTx/>
              <a:buNone/>
              <a:defRPr b="1"/>
            </a:pPr>
          </a:p>
          <a:p>
            <a:pPr marL="0" indent="0">
              <a:buSzTx/>
              <a:buFontTx/>
              <a:buNone/>
              <a:defRPr b="1"/>
            </a:pPr>
            <a:r>
              <a:t>DESY is leading the world-wide ILC physics and detector effort with conceptual design, HCAL and TPC technologies, software and management.</a:t>
            </a:r>
          </a:p>
          <a:p>
            <a:pPr marL="0" indent="0">
              <a:buSzTx/>
              <a:buFontTx/>
              <a:buNone/>
              <a:defRPr b="1"/>
            </a:pPr>
          </a:p>
          <a:p>
            <a:pPr marL="0" indent="0">
              <a:buSzTx/>
              <a:buFontTx/>
              <a:buNone/>
              <a:defRPr b="1"/>
            </a:pPr>
            <a:r>
              <a:t>DESY’s  life-cycle early-stage competences already now bear fruit in a wide range of on-going R&amp;D and future accelerator studies; focus will be discussed in line with the European Strategy for Particle Physics update, to which we actively contribute. </a:t>
            </a:r>
          </a:p>
        </p:txBody>
      </p:sp>
      <p:sp>
        <p:nvSpPr>
          <p:cNvPr id="343" name="Footer Placeholder 2"/>
          <p:cNvSpPr txBox="1"/>
          <p:nvPr/>
        </p:nvSpPr>
        <p:spPr>
          <a:xfrm>
            <a:off x="748799" y="6554527"/>
            <a:ext cx="9991718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900"/>
            </a:lvl1pPr>
          </a:lstStyle>
          <a:p>
            <a:pPr/>
            <a:r>
              <a:t>ILC and Future Accelerator Projects |  Felix Sefkow  |  MU  |  EPP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DESY_PowerPoint_16x9_en(2)">
  <a:themeElements>
    <a:clrScheme name="DESY_PowerPoint_16x9_en(2)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FDF"/>
      </a:accent1>
      <a:accent2>
        <a:srgbClr val="FF9E1B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FF"/>
      </a:hlink>
      <a:folHlink>
        <a:srgbClr val="FF00FF"/>
      </a:folHlink>
    </a:clrScheme>
    <a:fontScheme name="DESY_PowerPoint_16x9_en(2)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DESY_PowerPoint_16x9_en(2)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SY_PowerPoint_16x9_en(2)">
  <a:themeElements>
    <a:clrScheme name="DESY_PowerPoint_16x9_en(2)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FDF"/>
      </a:accent1>
      <a:accent2>
        <a:srgbClr val="FF9E1B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FF"/>
      </a:hlink>
      <a:folHlink>
        <a:srgbClr val="FF00FF"/>
      </a:folHlink>
    </a:clrScheme>
    <a:fontScheme name="DESY_PowerPoint_16x9_en(2)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DESY_PowerPoint_16x9_en(2)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