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2"/>
  </p:notesMasterIdLst>
  <p:handoutMasterIdLst>
    <p:handoutMasterId r:id="rId13"/>
  </p:handoutMasterIdLst>
  <p:sldIdLst>
    <p:sldId id="281" r:id="rId3"/>
    <p:sldId id="279" r:id="rId4"/>
    <p:sldId id="289" r:id="rId5"/>
    <p:sldId id="283" r:id="rId6"/>
    <p:sldId id="285" r:id="rId7"/>
    <p:sldId id="287" r:id="rId8"/>
    <p:sldId id="286" r:id="rId9"/>
    <p:sldId id="288" r:id="rId10"/>
    <p:sldId id="290" r:id="rId11"/>
  </p:sldIdLst>
  <p:sldSz cx="12192000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EB"/>
    <a:srgbClr val="CCFFCC"/>
    <a:srgbClr val="0000FF"/>
    <a:srgbClr val="139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78857" autoAdjust="0"/>
  </p:normalViewPr>
  <p:slideViewPr>
    <p:cSldViewPr showGuides="1">
      <p:cViewPr varScale="1">
        <p:scale>
          <a:sx n="88" d="100"/>
          <a:sy n="88" d="100"/>
        </p:scale>
        <p:origin x="-936" y="-96"/>
      </p:cViewPr>
      <p:guideLst>
        <p:guide orient="horz" pos="913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-3492" y="-48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en\FLASH\short_pulse\20120505_50ps_laser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19645680394485"/>
          <c:y val="4.4444444444444446E-2"/>
          <c:w val="0.77918345611171413"/>
          <c:h val="0.75555555555555554"/>
        </c:manualLayout>
      </c:layout>
      <c:scatterChart>
        <c:scatterStyle val="lineMarker"/>
        <c:varyColors val="0"/>
        <c:ser>
          <c:idx val="0"/>
          <c:order val="0"/>
          <c:tx>
            <c:strRef>
              <c:f>profile_20120505_50ps_laser2!$I$6</c:f>
              <c:strCache>
                <c:ptCount val="1"/>
                <c:pt idx="0">
                  <c:v>standard injector laser</c:v>
                </c:pt>
              </c:strCache>
            </c:strRef>
          </c:tx>
          <c:spPr>
            <a:ln w="25400">
              <a:solidFill>
                <a:schemeClr val="tx1"/>
              </a:solidFill>
              <a:prstDash val="solid"/>
            </a:ln>
          </c:spPr>
          <c:marker>
            <c:symbol val="none"/>
          </c:marker>
          <c:xVal>
            <c:numRef>
              <c:f>profile_20120505_50ps_laser2!$H$7:$H$518</c:f>
              <c:numCache>
                <c:formatCode>General</c:formatCode>
                <c:ptCount val="512"/>
                <c:pt idx="0">
                  <c:v>-8</c:v>
                </c:pt>
                <c:pt idx="1">
                  <c:v>-7.9021526418786694</c:v>
                </c:pt>
                <c:pt idx="2">
                  <c:v>-7.8043052837573388</c:v>
                </c:pt>
                <c:pt idx="3">
                  <c:v>-7.7064579256360082</c:v>
                </c:pt>
                <c:pt idx="4">
                  <c:v>-7.6086105675146776</c:v>
                </c:pt>
                <c:pt idx="5">
                  <c:v>-7.5107632093933461</c:v>
                </c:pt>
                <c:pt idx="6">
                  <c:v>-7.4129158512720155</c:v>
                </c:pt>
                <c:pt idx="7">
                  <c:v>-7.3150684931506849</c:v>
                </c:pt>
                <c:pt idx="8">
                  <c:v>-7.2172211350293543</c:v>
                </c:pt>
                <c:pt idx="9">
                  <c:v>-7.1193737769080236</c:v>
                </c:pt>
                <c:pt idx="10">
                  <c:v>-7.021526418786693</c:v>
                </c:pt>
                <c:pt idx="11">
                  <c:v>-6.9236790606653624</c:v>
                </c:pt>
                <c:pt idx="12">
                  <c:v>-6.8258317025440309</c:v>
                </c:pt>
                <c:pt idx="13">
                  <c:v>-6.7279843444227003</c:v>
                </c:pt>
                <c:pt idx="14">
                  <c:v>-6.6301369863013697</c:v>
                </c:pt>
                <c:pt idx="15">
                  <c:v>-6.5322896281800391</c:v>
                </c:pt>
                <c:pt idx="16">
                  <c:v>-6.4344422700587085</c:v>
                </c:pt>
                <c:pt idx="17">
                  <c:v>-6.3365949119373779</c:v>
                </c:pt>
                <c:pt idx="18">
                  <c:v>-6.2387475538160473</c:v>
                </c:pt>
                <c:pt idx="19">
                  <c:v>-6.1409001956947158</c:v>
                </c:pt>
                <c:pt idx="20">
                  <c:v>-6.0430528375733861</c:v>
                </c:pt>
                <c:pt idx="21">
                  <c:v>-5.9452054794520546</c:v>
                </c:pt>
                <c:pt idx="22">
                  <c:v>-5.847358121330724</c:v>
                </c:pt>
                <c:pt idx="23">
                  <c:v>-5.7495107632093934</c:v>
                </c:pt>
                <c:pt idx="24">
                  <c:v>-5.6516634050880628</c:v>
                </c:pt>
                <c:pt idx="25">
                  <c:v>-5.5538160469667321</c:v>
                </c:pt>
                <c:pt idx="26">
                  <c:v>-5.4559686888454006</c:v>
                </c:pt>
                <c:pt idx="27">
                  <c:v>-5.3581213307240709</c:v>
                </c:pt>
                <c:pt idx="28">
                  <c:v>-5.2602739726027394</c:v>
                </c:pt>
                <c:pt idx="29">
                  <c:v>-5.1624266144814088</c:v>
                </c:pt>
                <c:pt idx="30">
                  <c:v>-5.0645792563600782</c:v>
                </c:pt>
                <c:pt idx="31">
                  <c:v>-4.9667318982387476</c:v>
                </c:pt>
                <c:pt idx="32">
                  <c:v>-4.868884540117417</c:v>
                </c:pt>
                <c:pt idx="33">
                  <c:v>-4.7710371819960855</c:v>
                </c:pt>
                <c:pt idx="34">
                  <c:v>-4.6731898238747558</c:v>
                </c:pt>
                <c:pt idx="35">
                  <c:v>-4.5753424657534243</c:v>
                </c:pt>
                <c:pt idx="36">
                  <c:v>-4.4774951076320946</c:v>
                </c:pt>
                <c:pt idx="37">
                  <c:v>-4.3796477495107631</c:v>
                </c:pt>
                <c:pt idx="38">
                  <c:v>-4.2818003913894325</c:v>
                </c:pt>
                <c:pt idx="39">
                  <c:v>-4.1839530332681019</c:v>
                </c:pt>
                <c:pt idx="40">
                  <c:v>-4.0861056751467713</c:v>
                </c:pt>
                <c:pt idx="41">
                  <c:v>-3.9882583170254406</c:v>
                </c:pt>
                <c:pt idx="42">
                  <c:v>-3.8904109589041092</c:v>
                </c:pt>
                <c:pt idx="43">
                  <c:v>-3.7925636007827785</c:v>
                </c:pt>
                <c:pt idx="44">
                  <c:v>-3.6947162426614479</c:v>
                </c:pt>
                <c:pt idx="45">
                  <c:v>-3.5968688845401173</c:v>
                </c:pt>
                <c:pt idx="46">
                  <c:v>-3.4990215264187867</c:v>
                </c:pt>
                <c:pt idx="47">
                  <c:v>-3.4011741682974561</c:v>
                </c:pt>
                <c:pt idx="48">
                  <c:v>-3.3033268101761255</c:v>
                </c:pt>
                <c:pt idx="49">
                  <c:v>-3.2054794520547949</c:v>
                </c:pt>
                <c:pt idx="50">
                  <c:v>-3.1076320939334634</c:v>
                </c:pt>
                <c:pt idx="51">
                  <c:v>-3.0097847358121328</c:v>
                </c:pt>
                <c:pt idx="52">
                  <c:v>-2.9119373776908022</c:v>
                </c:pt>
                <c:pt idx="53">
                  <c:v>-2.8140900195694716</c:v>
                </c:pt>
                <c:pt idx="54">
                  <c:v>-2.716242661448141</c:v>
                </c:pt>
                <c:pt idx="55">
                  <c:v>-2.6183953033268104</c:v>
                </c:pt>
                <c:pt idx="56">
                  <c:v>-2.5205479452054798</c:v>
                </c:pt>
                <c:pt idx="57">
                  <c:v>-2.4227005870841491</c:v>
                </c:pt>
                <c:pt idx="58">
                  <c:v>-2.3248532289628177</c:v>
                </c:pt>
                <c:pt idx="59">
                  <c:v>-2.227005870841487</c:v>
                </c:pt>
                <c:pt idx="60">
                  <c:v>-2.1291585127201564</c:v>
                </c:pt>
                <c:pt idx="61">
                  <c:v>-2.0313111545988258</c:v>
                </c:pt>
                <c:pt idx="62">
                  <c:v>-1.9334637964774952</c:v>
                </c:pt>
                <c:pt idx="63">
                  <c:v>-1.8356164383561646</c:v>
                </c:pt>
                <c:pt idx="64">
                  <c:v>-1.737769080234834</c:v>
                </c:pt>
                <c:pt idx="65">
                  <c:v>-1.6399217221135025</c:v>
                </c:pt>
                <c:pt idx="66">
                  <c:v>-1.5420743639921719</c:v>
                </c:pt>
                <c:pt idx="67">
                  <c:v>-1.4442270058708413</c:v>
                </c:pt>
                <c:pt idx="68">
                  <c:v>-1.3463796477495107</c:v>
                </c:pt>
                <c:pt idx="69">
                  <c:v>-1.2485322896281801</c:v>
                </c:pt>
                <c:pt idx="70">
                  <c:v>-1.1506849315068495</c:v>
                </c:pt>
                <c:pt idx="71">
                  <c:v>-1.0528375733855189</c:v>
                </c:pt>
                <c:pt idx="72">
                  <c:v>-0.95499021526418826</c:v>
                </c:pt>
                <c:pt idx="73">
                  <c:v>-0.85714285714285676</c:v>
                </c:pt>
                <c:pt idx="74">
                  <c:v>-0.75929549902152615</c:v>
                </c:pt>
                <c:pt idx="75">
                  <c:v>-0.66144814090019555</c:v>
                </c:pt>
                <c:pt idx="76">
                  <c:v>-0.56360078277886494</c:v>
                </c:pt>
                <c:pt idx="77">
                  <c:v>-0.46575342465753433</c:v>
                </c:pt>
                <c:pt idx="78">
                  <c:v>-0.36790606653620372</c:v>
                </c:pt>
                <c:pt idx="79">
                  <c:v>-0.27005870841487312</c:v>
                </c:pt>
                <c:pt idx="80">
                  <c:v>-0.17221135029354251</c:v>
                </c:pt>
                <c:pt idx="81">
                  <c:v>-7.4363992172211013E-2</c:v>
                </c:pt>
                <c:pt idx="82">
                  <c:v>2.3483365949118706E-2</c:v>
                </c:pt>
                <c:pt idx="83">
                  <c:v>0.1213307240704502</c:v>
                </c:pt>
                <c:pt idx="84">
                  <c:v>0.2191780821917817</c:v>
                </c:pt>
                <c:pt idx="85">
                  <c:v>0.31702544031311142</c:v>
                </c:pt>
                <c:pt idx="86">
                  <c:v>0.41487279843444291</c:v>
                </c:pt>
                <c:pt idx="87">
                  <c:v>0.51272015655577263</c:v>
                </c:pt>
                <c:pt idx="88">
                  <c:v>0.61056751467710413</c:v>
                </c:pt>
                <c:pt idx="89">
                  <c:v>0.70841487279843385</c:v>
                </c:pt>
                <c:pt idx="90">
                  <c:v>0.80626223091976534</c:v>
                </c:pt>
                <c:pt idx="91">
                  <c:v>0.90410958904109506</c:v>
                </c:pt>
                <c:pt idx="92">
                  <c:v>1.0019569471624266</c:v>
                </c:pt>
                <c:pt idx="93">
                  <c:v>1.0998043052837581</c:v>
                </c:pt>
                <c:pt idx="94">
                  <c:v>1.1976516634050878</c:v>
                </c:pt>
                <c:pt idx="95">
                  <c:v>1.2954990215264193</c:v>
                </c:pt>
                <c:pt idx="96">
                  <c:v>1.393346379647749</c:v>
                </c:pt>
                <c:pt idx="97">
                  <c:v>1.4911937377690805</c:v>
                </c:pt>
                <c:pt idx="98">
                  <c:v>1.5890410958904102</c:v>
                </c:pt>
                <c:pt idx="99">
                  <c:v>1.6868884540117417</c:v>
                </c:pt>
                <c:pt idx="100">
                  <c:v>1.7847358121330732</c:v>
                </c:pt>
                <c:pt idx="101">
                  <c:v>1.8825831702544029</c:v>
                </c:pt>
                <c:pt idx="102">
                  <c:v>1.9804305283757344</c:v>
                </c:pt>
                <c:pt idx="103">
                  <c:v>2.0782778864970641</c:v>
                </c:pt>
                <c:pt idx="104">
                  <c:v>2.1761252446183956</c:v>
                </c:pt>
                <c:pt idx="105">
                  <c:v>2.2739726027397253</c:v>
                </c:pt>
                <c:pt idx="106">
                  <c:v>2.3718199608610568</c:v>
                </c:pt>
                <c:pt idx="107">
                  <c:v>2.4696673189823883</c:v>
                </c:pt>
                <c:pt idx="108">
                  <c:v>2.5675146771037181</c:v>
                </c:pt>
                <c:pt idx="109">
                  <c:v>2.6653620352250496</c:v>
                </c:pt>
                <c:pt idx="110">
                  <c:v>2.7632093933463793</c:v>
                </c:pt>
                <c:pt idx="111">
                  <c:v>2.8610567514677108</c:v>
                </c:pt>
                <c:pt idx="112">
                  <c:v>2.9589041095890405</c:v>
                </c:pt>
                <c:pt idx="113">
                  <c:v>3.056751467710372</c:v>
                </c:pt>
                <c:pt idx="114">
                  <c:v>3.1545988258317017</c:v>
                </c:pt>
                <c:pt idx="115">
                  <c:v>3.2524461839530332</c:v>
                </c:pt>
                <c:pt idx="116">
                  <c:v>3.3502935420743647</c:v>
                </c:pt>
                <c:pt idx="117">
                  <c:v>3.4481409001956944</c:v>
                </c:pt>
                <c:pt idx="118">
                  <c:v>3.5459882583170259</c:v>
                </c:pt>
                <c:pt idx="119">
                  <c:v>3.6438356164383556</c:v>
                </c:pt>
                <c:pt idx="120">
                  <c:v>3.7416829745596871</c:v>
                </c:pt>
                <c:pt idx="121">
                  <c:v>3.8395303326810168</c:v>
                </c:pt>
                <c:pt idx="122">
                  <c:v>3.9373776908023483</c:v>
                </c:pt>
                <c:pt idx="123">
                  <c:v>4.0352250489236798</c:v>
                </c:pt>
                <c:pt idx="124">
                  <c:v>4.1330724070450096</c:v>
                </c:pt>
                <c:pt idx="125">
                  <c:v>4.2309197651663411</c:v>
                </c:pt>
                <c:pt idx="126">
                  <c:v>4.3287671232876708</c:v>
                </c:pt>
                <c:pt idx="127">
                  <c:v>4.4266144814090023</c:v>
                </c:pt>
                <c:pt idx="128">
                  <c:v>4.524461839530332</c:v>
                </c:pt>
                <c:pt idx="129">
                  <c:v>4.6223091976516635</c:v>
                </c:pt>
                <c:pt idx="130">
                  <c:v>4.720156555772995</c:v>
                </c:pt>
                <c:pt idx="131">
                  <c:v>4.8180039138943247</c:v>
                </c:pt>
                <c:pt idx="132">
                  <c:v>4.9158512720156562</c:v>
                </c:pt>
                <c:pt idx="133">
                  <c:v>5.0136986301369859</c:v>
                </c:pt>
                <c:pt idx="134">
                  <c:v>5.1115459882583174</c:v>
                </c:pt>
                <c:pt idx="135">
                  <c:v>5.2093933463796471</c:v>
                </c:pt>
                <c:pt idx="136">
                  <c:v>5.3072407045009786</c:v>
                </c:pt>
                <c:pt idx="137">
                  <c:v>5.4050880626223083</c:v>
                </c:pt>
                <c:pt idx="138">
                  <c:v>5.5029354207436398</c:v>
                </c:pt>
                <c:pt idx="139">
                  <c:v>5.6007827788649713</c:v>
                </c:pt>
                <c:pt idx="140">
                  <c:v>5.6986301369863011</c:v>
                </c:pt>
                <c:pt idx="141">
                  <c:v>5.7964774951076325</c:v>
                </c:pt>
                <c:pt idx="142">
                  <c:v>5.8943248532289623</c:v>
                </c:pt>
                <c:pt idx="143">
                  <c:v>5.9921722113502938</c:v>
                </c:pt>
                <c:pt idx="144">
                  <c:v>6.0900195694716235</c:v>
                </c:pt>
                <c:pt idx="145">
                  <c:v>6.187866927592955</c:v>
                </c:pt>
                <c:pt idx="146">
                  <c:v>6.2857142857142865</c:v>
                </c:pt>
                <c:pt idx="147">
                  <c:v>6.3835616438356162</c:v>
                </c:pt>
                <c:pt idx="148">
                  <c:v>6.4814090019569477</c:v>
                </c:pt>
                <c:pt idx="149">
                  <c:v>6.5792563600782774</c:v>
                </c:pt>
                <c:pt idx="150">
                  <c:v>6.6771037181996089</c:v>
                </c:pt>
                <c:pt idx="151">
                  <c:v>6.7749510763209386</c:v>
                </c:pt>
                <c:pt idx="152">
                  <c:v>6.8727984344422701</c:v>
                </c:pt>
                <c:pt idx="153">
                  <c:v>6.9706457925636016</c:v>
                </c:pt>
                <c:pt idx="154">
                  <c:v>7.0684931506849313</c:v>
                </c:pt>
                <c:pt idx="155">
                  <c:v>7.1663405088062628</c:v>
                </c:pt>
                <c:pt idx="156">
                  <c:v>7.2641878669275926</c:v>
                </c:pt>
                <c:pt idx="157">
                  <c:v>7.362035225048924</c:v>
                </c:pt>
                <c:pt idx="158">
                  <c:v>7.4598825831702538</c:v>
                </c:pt>
                <c:pt idx="159">
                  <c:v>7.5577299412915853</c:v>
                </c:pt>
                <c:pt idx="160">
                  <c:v>7.655577299412915</c:v>
                </c:pt>
                <c:pt idx="161">
                  <c:v>7.7534246575342465</c:v>
                </c:pt>
                <c:pt idx="162">
                  <c:v>7.851272015655578</c:v>
                </c:pt>
                <c:pt idx="163">
                  <c:v>7.9491193737769077</c:v>
                </c:pt>
                <c:pt idx="164">
                  <c:v>8.0469667318982374</c:v>
                </c:pt>
                <c:pt idx="165">
                  <c:v>8.1448140900195689</c:v>
                </c:pt>
                <c:pt idx="166">
                  <c:v>8.2426614481409004</c:v>
                </c:pt>
                <c:pt idx="167">
                  <c:v>8.3405088062622319</c:v>
                </c:pt>
                <c:pt idx="168">
                  <c:v>8.4383561643835634</c:v>
                </c:pt>
                <c:pt idx="169">
                  <c:v>8.5362035225048913</c:v>
                </c:pt>
                <c:pt idx="170">
                  <c:v>8.6340508806262228</c:v>
                </c:pt>
                <c:pt idx="171">
                  <c:v>8.7318982387475543</c:v>
                </c:pt>
                <c:pt idx="172">
                  <c:v>8.8297455968688858</c:v>
                </c:pt>
                <c:pt idx="173">
                  <c:v>8.9275929549902138</c:v>
                </c:pt>
                <c:pt idx="174">
                  <c:v>9.0254403131115453</c:v>
                </c:pt>
                <c:pt idx="175">
                  <c:v>9.1232876712328768</c:v>
                </c:pt>
                <c:pt idx="176">
                  <c:v>9.2211350293542083</c:v>
                </c:pt>
                <c:pt idx="177">
                  <c:v>9.3189823874755398</c:v>
                </c:pt>
                <c:pt idx="178">
                  <c:v>9.4168297455968677</c:v>
                </c:pt>
                <c:pt idx="179">
                  <c:v>9.5146771037181992</c:v>
                </c:pt>
                <c:pt idx="180">
                  <c:v>9.6125244618395307</c:v>
                </c:pt>
                <c:pt idx="181">
                  <c:v>9.7103718199608622</c:v>
                </c:pt>
                <c:pt idx="182">
                  <c:v>9.8082191780821901</c:v>
                </c:pt>
                <c:pt idx="183">
                  <c:v>9.9060665362035216</c:v>
                </c:pt>
                <c:pt idx="184">
                  <c:v>10.003913894324853</c:v>
                </c:pt>
                <c:pt idx="185">
                  <c:v>10.101761252446185</c:v>
                </c:pt>
                <c:pt idx="186">
                  <c:v>10.199608610567516</c:v>
                </c:pt>
                <c:pt idx="187">
                  <c:v>10.297455968688844</c:v>
                </c:pt>
                <c:pt idx="188">
                  <c:v>10.395303326810176</c:v>
                </c:pt>
                <c:pt idx="189">
                  <c:v>10.493150684931507</c:v>
                </c:pt>
                <c:pt idx="190">
                  <c:v>10.590998043052839</c:v>
                </c:pt>
                <c:pt idx="191">
                  <c:v>10.68884540117417</c:v>
                </c:pt>
                <c:pt idx="192">
                  <c:v>10.786692759295498</c:v>
                </c:pt>
                <c:pt idx="193">
                  <c:v>10.884540117416829</c:v>
                </c:pt>
                <c:pt idx="194">
                  <c:v>10.982387475538161</c:v>
                </c:pt>
                <c:pt idx="195">
                  <c:v>11.080234833659492</c:v>
                </c:pt>
                <c:pt idx="196">
                  <c:v>11.17808219178082</c:v>
                </c:pt>
                <c:pt idx="197">
                  <c:v>11.275929549902152</c:v>
                </c:pt>
                <c:pt idx="198">
                  <c:v>11.373776908023483</c:v>
                </c:pt>
                <c:pt idx="199">
                  <c:v>11.471624266144815</c:v>
                </c:pt>
                <c:pt idx="200">
                  <c:v>11.569471624266146</c:v>
                </c:pt>
                <c:pt idx="201">
                  <c:v>11.667318982387474</c:v>
                </c:pt>
                <c:pt idx="202">
                  <c:v>11.765166340508806</c:v>
                </c:pt>
                <c:pt idx="203">
                  <c:v>11.863013698630137</c:v>
                </c:pt>
                <c:pt idx="204">
                  <c:v>11.960861056751469</c:v>
                </c:pt>
                <c:pt idx="205">
                  <c:v>12.058708414872797</c:v>
                </c:pt>
                <c:pt idx="206">
                  <c:v>12.156555772994128</c:v>
                </c:pt>
                <c:pt idx="207">
                  <c:v>12.25440313111546</c:v>
                </c:pt>
                <c:pt idx="208">
                  <c:v>12.352250489236791</c:v>
                </c:pt>
                <c:pt idx="209">
                  <c:v>12.450097847358123</c:v>
                </c:pt>
                <c:pt idx="210">
                  <c:v>12.547945205479451</c:v>
                </c:pt>
                <c:pt idx="211">
                  <c:v>12.645792563600782</c:v>
                </c:pt>
                <c:pt idx="212">
                  <c:v>12.743639921722114</c:v>
                </c:pt>
                <c:pt idx="213">
                  <c:v>12.841487279843445</c:v>
                </c:pt>
                <c:pt idx="214">
                  <c:v>12.939334637964777</c:v>
                </c:pt>
                <c:pt idx="215">
                  <c:v>13.037181996086105</c:v>
                </c:pt>
                <c:pt idx="216">
                  <c:v>13.135029354207436</c:v>
                </c:pt>
                <c:pt idx="217">
                  <c:v>13.232876712328768</c:v>
                </c:pt>
                <c:pt idx="218">
                  <c:v>13.330724070450099</c:v>
                </c:pt>
                <c:pt idx="219">
                  <c:v>13.428571428571427</c:v>
                </c:pt>
                <c:pt idx="220">
                  <c:v>13.526418786692759</c:v>
                </c:pt>
                <c:pt idx="221">
                  <c:v>13.62426614481409</c:v>
                </c:pt>
                <c:pt idx="222">
                  <c:v>13.722113502935422</c:v>
                </c:pt>
                <c:pt idx="223">
                  <c:v>13.819960861056753</c:v>
                </c:pt>
                <c:pt idx="224">
                  <c:v>13.917808219178081</c:v>
                </c:pt>
                <c:pt idx="225">
                  <c:v>14.015655577299412</c:v>
                </c:pt>
                <c:pt idx="226">
                  <c:v>14.113502935420744</c:v>
                </c:pt>
                <c:pt idx="227">
                  <c:v>14.211350293542075</c:v>
                </c:pt>
                <c:pt idx="228">
                  <c:v>14.309197651663403</c:v>
                </c:pt>
                <c:pt idx="229">
                  <c:v>14.407045009784735</c:v>
                </c:pt>
                <c:pt idx="230">
                  <c:v>14.504892367906066</c:v>
                </c:pt>
                <c:pt idx="231">
                  <c:v>14.602739726027398</c:v>
                </c:pt>
                <c:pt idx="232">
                  <c:v>14.700587084148729</c:v>
                </c:pt>
                <c:pt idx="233">
                  <c:v>14.798434442270057</c:v>
                </c:pt>
                <c:pt idx="234">
                  <c:v>14.896281800391389</c:v>
                </c:pt>
                <c:pt idx="235">
                  <c:v>14.99412915851272</c:v>
                </c:pt>
                <c:pt idx="236">
                  <c:v>15.091976516634052</c:v>
                </c:pt>
                <c:pt idx="237">
                  <c:v>15.189823874755383</c:v>
                </c:pt>
                <c:pt idx="238">
                  <c:v>15.287671232876711</c:v>
                </c:pt>
                <c:pt idx="239">
                  <c:v>15.385518590998043</c:v>
                </c:pt>
                <c:pt idx="240">
                  <c:v>15.483365949119374</c:v>
                </c:pt>
                <c:pt idx="241">
                  <c:v>15.581213307240706</c:v>
                </c:pt>
                <c:pt idx="242">
                  <c:v>15.679060665362034</c:v>
                </c:pt>
                <c:pt idx="243">
                  <c:v>15.776908023483365</c:v>
                </c:pt>
                <c:pt idx="244">
                  <c:v>15.874755381604697</c:v>
                </c:pt>
                <c:pt idx="245">
                  <c:v>15.972602739726028</c:v>
                </c:pt>
                <c:pt idx="246">
                  <c:v>16.07045009784736</c:v>
                </c:pt>
                <c:pt idx="247">
                  <c:v>16.168297455968688</c:v>
                </c:pt>
                <c:pt idx="248">
                  <c:v>16.266144814090019</c:v>
                </c:pt>
                <c:pt idx="249">
                  <c:v>16.363992172211351</c:v>
                </c:pt>
                <c:pt idx="250">
                  <c:v>16.461839530332682</c:v>
                </c:pt>
                <c:pt idx="251">
                  <c:v>16.55968688845401</c:v>
                </c:pt>
                <c:pt idx="252">
                  <c:v>16.657534246575342</c:v>
                </c:pt>
                <c:pt idx="253">
                  <c:v>16.755381604696673</c:v>
                </c:pt>
                <c:pt idx="254">
                  <c:v>16.853228962818005</c:v>
                </c:pt>
                <c:pt idx="255">
                  <c:v>16.951076320939336</c:v>
                </c:pt>
                <c:pt idx="256">
                  <c:v>17.048923679060664</c:v>
                </c:pt>
                <c:pt idx="257">
                  <c:v>17.146771037181995</c:v>
                </c:pt>
                <c:pt idx="258">
                  <c:v>17.244618395303327</c:v>
                </c:pt>
                <c:pt idx="259">
                  <c:v>17.342465753424658</c:v>
                </c:pt>
                <c:pt idx="260">
                  <c:v>17.44031311154599</c:v>
                </c:pt>
                <c:pt idx="261">
                  <c:v>17.538160469667318</c:v>
                </c:pt>
                <c:pt idx="262">
                  <c:v>17.636007827788649</c:v>
                </c:pt>
                <c:pt idx="263">
                  <c:v>17.733855185909981</c:v>
                </c:pt>
                <c:pt idx="264">
                  <c:v>17.831702544031312</c:v>
                </c:pt>
                <c:pt idx="265">
                  <c:v>17.92954990215264</c:v>
                </c:pt>
                <c:pt idx="266">
                  <c:v>18.027397260273972</c:v>
                </c:pt>
                <c:pt idx="267">
                  <c:v>18.125244618395303</c:v>
                </c:pt>
                <c:pt idx="268">
                  <c:v>18.223091976516635</c:v>
                </c:pt>
                <c:pt idx="269">
                  <c:v>18.320939334637966</c:v>
                </c:pt>
                <c:pt idx="270">
                  <c:v>18.418786692759294</c:v>
                </c:pt>
                <c:pt idx="271">
                  <c:v>18.516634050880626</c:v>
                </c:pt>
                <c:pt idx="272">
                  <c:v>18.614481409001957</c:v>
                </c:pt>
                <c:pt idx="273">
                  <c:v>18.712328767123289</c:v>
                </c:pt>
                <c:pt idx="274">
                  <c:v>18.810176125244617</c:v>
                </c:pt>
                <c:pt idx="275">
                  <c:v>18.908023483365948</c:v>
                </c:pt>
                <c:pt idx="276">
                  <c:v>19.00587084148728</c:v>
                </c:pt>
                <c:pt idx="277">
                  <c:v>19.103718199608611</c:v>
                </c:pt>
                <c:pt idx="278">
                  <c:v>19.201565557729943</c:v>
                </c:pt>
                <c:pt idx="279">
                  <c:v>19.299412915851271</c:v>
                </c:pt>
                <c:pt idx="280">
                  <c:v>19.397260273972602</c:v>
                </c:pt>
                <c:pt idx="281">
                  <c:v>19.495107632093934</c:v>
                </c:pt>
                <c:pt idx="282">
                  <c:v>19.592954990215265</c:v>
                </c:pt>
                <c:pt idx="283">
                  <c:v>19.690802348336597</c:v>
                </c:pt>
                <c:pt idx="284">
                  <c:v>19.788649706457925</c:v>
                </c:pt>
                <c:pt idx="285">
                  <c:v>19.886497064579256</c:v>
                </c:pt>
                <c:pt idx="286">
                  <c:v>19.984344422700588</c:v>
                </c:pt>
                <c:pt idx="287">
                  <c:v>20.082191780821919</c:v>
                </c:pt>
                <c:pt idx="288">
                  <c:v>20.180039138943247</c:v>
                </c:pt>
                <c:pt idx="289">
                  <c:v>20.277886497064578</c:v>
                </c:pt>
                <c:pt idx="290">
                  <c:v>20.37573385518591</c:v>
                </c:pt>
                <c:pt idx="291">
                  <c:v>20.473581213307241</c:v>
                </c:pt>
                <c:pt idx="292">
                  <c:v>20.571428571428573</c:v>
                </c:pt>
                <c:pt idx="293">
                  <c:v>20.669275929549901</c:v>
                </c:pt>
                <c:pt idx="294">
                  <c:v>20.767123287671232</c:v>
                </c:pt>
                <c:pt idx="295">
                  <c:v>20.864970645792564</c:v>
                </c:pt>
                <c:pt idx="296">
                  <c:v>20.962818003913895</c:v>
                </c:pt>
                <c:pt idx="297">
                  <c:v>21.060665362035223</c:v>
                </c:pt>
                <c:pt idx="298">
                  <c:v>21.158512720156555</c:v>
                </c:pt>
                <c:pt idx="299">
                  <c:v>21.256360078277886</c:v>
                </c:pt>
                <c:pt idx="300">
                  <c:v>21.354207436399218</c:v>
                </c:pt>
                <c:pt idx="301">
                  <c:v>21.452054794520549</c:v>
                </c:pt>
                <c:pt idx="302">
                  <c:v>21.549902152641877</c:v>
                </c:pt>
                <c:pt idx="303">
                  <c:v>21.647749510763209</c:v>
                </c:pt>
                <c:pt idx="304">
                  <c:v>21.74559686888454</c:v>
                </c:pt>
                <c:pt idx="305">
                  <c:v>21.843444227005872</c:v>
                </c:pt>
                <c:pt idx="306">
                  <c:v>21.941291585127203</c:v>
                </c:pt>
                <c:pt idx="307">
                  <c:v>22.039138943248531</c:v>
                </c:pt>
                <c:pt idx="308">
                  <c:v>22.136986301369863</c:v>
                </c:pt>
                <c:pt idx="309">
                  <c:v>22.234833659491194</c:v>
                </c:pt>
                <c:pt idx="310">
                  <c:v>22.332681017612526</c:v>
                </c:pt>
                <c:pt idx="311">
                  <c:v>22.430528375733854</c:v>
                </c:pt>
                <c:pt idx="312">
                  <c:v>22.528375733855185</c:v>
                </c:pt>
                <c:pt idx="313">
                  <c:v>22.626223091976517</c:v>
                </c:pt>
                <c:pt idx="314">
                  <c:v>22.724070450097848</c:v>
                </c:pt>
                <c:pt idx="315">
                  <c:v>22.82191780821918</c:v>
                </c:pt>
                <c:pt idx="316">
                  <c:v>22.919765166340508</c:v>
                </c:pt>
                <c:pt idx="317">
                  <c:v>23.017612524461839</c:v>
                </c:pt>
                <c:pt idx="318">
                  <c:v>23.115459882583171</c:v>
                </c:pt>
                <c:pt idx="319">
                  <c:v>23.213307240704502</c:v>
                </c:pt>
                <c:pt idx="320">
                  <c:v>23.31115459882583</c:v>
                </c:pt>
                <c:pt idx="321">
                  <c:v>23.409001956947161</c:v>
                </c:pt>
                <c:pt idx="322">
                  <c:v>23.506849315068493</c:v>
                </c:pt>
                <c:pt idx="323">
                  <c:v>23.604696673189824</c:v>
                </c:pt>
                <c:pt idx="324">
                  <c:v>23.702544031311156</c:v>
                </c:pt>
                <c:pt idx="325">
                  <c:v>23.800391389432484</c:v>
                </c:pt>
                <c:pt idx="326">
                  <c:v>23.898238747553815</c:v>
                </c:pt>
                <c:pt idx="327">
                  <c:v>23.996086105675147</c:v>
                </c:pt>
                <c:pt idx="328">
                  <c:v>24.093933463796475</c:v>
                </c:pt>
                <c:pt idx="329">
                  <c:v>24.19178082191781</c:v>
                </c:pt>
                <c:pt idx="330">
                  <c:v>24.289628180039138</c:v>
                </c:pt>
                <c:pt idx="331">
                  <c:v>24.387475538160473</c:v>
                </c:pt>
                <c:pt idx="332">
                  <c:v>24.485322896281801</c:v>
                </c:pt>
                <c:pt idx="333">
                  <c:v>24.583170254403129</c:v>
                </c:pt>
                <c:pt idx="334">
                  <c:v>24.681017612524464</c:v>
                </c:pt>
                <c:pt idx="335">
                  <c:v>24.778864970645792</c:v>
                </c:pt>
                <c:pt idx="336">
                  <c:v>24.876712328767127</c:v>
                </c:pt>
                <c:pt idx="337">
                  <c:v>24.974559686888455</c:v>
                </c:pt>
                <c:pt idx="338">
                  <c:v>25.072407045009783</c:v>
                </c:pt>
                <c:pt idx="339">
                  <c:v>25.170254403131118</c:v>
                </c:pt>
                <c:pt idx="340">
                  <c:v>25.268101761252446</c:v>
                </c:pt>
                <c:pt idx="341">
                  <c:v>25.365949119373774</c:v>
                </c:pt>
                <c:pt idx="342">
                  <c:v>25.463796477495109</c:v>
                </c:pt>
                <c:pt idx="343">
                  <c:v>25.561643835616437</c:v>
                </c:pt>
                <c:pt idx="344">
                  <c:v>25.659491193737772</c:v>
                </c:pt>
                <c:pt idx="345">
                  <c:v>25.7573385518591</c:v>
                </c:pt>
                <c:pt idx="346">
                  <c:v>25.855185909980428</c:v>
                </c:pt>
                <c:pt idx="347">
                  <c:v>25.953033268101763</c:v>
                </c:pt>
                <c:pt idx="348">
                  <c:v>26.050880626223091</c:v>
                </c:pt>
                <c:pt idx="349">
                  <c:v>26.148727984344426</c:v>
                </c:pt>
                <c:pt idx="350">
                  <c:v>26.246575342465754</c:v>
                </c:pt>
                <c:pt idx="351">
                  <c:v>26.344422700587081</c:v>
                </c:pt>
                <c:pt idx="352">
                  <c:v>26.442270058708417</c:v>
                </c:pt>
                <c:pt idx="353">
                  <c:v>26.540117416829744</c:v>
                </c:pt>
                <c:pt idx="354">
                  <c:v>26.63796477495108</c:v>
                </c:pt>
                <c:pt idx="355">
                  <c:v>26.735812133072407</c:v>
                </c:pt>
                <c:pt idx="356">
                  <c:v>26.833659491193735</c:v>
                </c:pt>
                <c:pt idx="357">
                  <c:v>26.93150684931507</c:v>
                </c:pt>
                <c:pt idx="358">
                  <c:v>27.029354207436398</c:v>
                </c:pt>
                <c:pt idx="359">
                  <c:v>27.127201565557733</c:v>
                </c:pt>
                <c:pt idx="360">
                  <c:v>27.225048923679061</c:v>
                </c:pt>
                <c:pt idx="361">
                  <c:v>27.322896281800389</c:v>
                </c:pt>
                <c:pt idx="362">
                  <c:v>27.420743639921724</c:v>
                </c:pt>
                <c:pt idx="363">
                  <c:v>27.518590998043052</c:v>
                </c:pt>
                <c:pt idx="364">
                  <c:v>27.61643835616438</c:v>
                </c:pt>
                <c:pt idx="365">
                  <c:v>27.714285714285715</c:v>
                </c:pt>
                <c:pt idx="366">
                  <c:v>27.812133072407043</c:v>
                </c:pt>
                <c:pt idx="367">
                  <c:v>27.909980430528378</c:v>
                </c:pt>
                <c:pt idx="368">
                  <c:v>28.007827788649706</c:v>
                </c:pt>
                <c:pt idx="369">
                  <c:v>28.105675146771034</c:v>
                </c:pt>
                <c:pt idx="370">
                  <c:v>28.203522504892369</c:v>
                </c:pt>
                <c:pt idx="371">
                  <c:v>28.301369863013697</c:v>
                </c:pt>
                <c:pt idx="372">
                  <c:v>28.399217221135032</c:v>
                </c:pt>
                <c:pt idx="373">
                  <c:v>28.49706457925636</c:v>
                </c:pt>
                <c:pt idx="374">
                  <c:v>28.594911937377688</c:v>
                </c:pt>
                <c:pt idx="375">
                  <c:v>28.692759295499023</c:v>
                </c:pt>
                <c:pt idx="376">
                  <c:v>28.790606653620351</c:v>
                </c:pt>
                <c:pt idx="377">
                  <c:v>28.888454011741686</c:v>
                </c:pt>
                <c:pt idx="378">
                  <c:v>28.986301369863014</c:v>
                </c:pt>
                <c:pt idx="379">
                  <c:v>29.084148727984342</c:v>
                </c:pt>
                <c:pt idx="380">
                  <c:v>29.181996086105677</c:v>
                </c:pt>
                <c:pt idx="381">
                  <c:v>29.279843444227005</c:v>
                </c:pt>
                <c:pt idx="382">
                  <c:v>29.37769080234834</c:v>
                </c:pt>
                <c:pt idx="383">
                  <c:v>29.475538160469668</c:v>
                </c:pt>
                <c:pt idx="384">
                  <c:v>29.573385518590996</c:v>
                </c:pt>
                <c:pt idx="385">
                  <c:v>29.671232876712331</c:v>
                </c:pt>
                <c:pt idx="386">
                  <c:v>29.769080234833659</c:v>
                </c:pt>
                <c:pt idx="387">
                  <c:v>29.866927592954987</c:v>
                </c:pt>
                <c:pt idx="388">
                  <c:v>29.964774951076322</c:v>
                </c:pt>
                <c:pt idx="389">
                  <c:v>30.06262230919765</c:v>
                </c:pt>
                <c:pt idx="390">
                  <c:v>30.160469667318985</c:v>
                </c:pt>
                <c:pt idx="391">
                  <c:v>30.258317025440313</c:v>
                </c:pt>
                <c:pt idx="392">
                  <c:v>30.356164383561641</c:v>
                </c:pt>
                <c:pt idx="393">
                  <c:v>30.454011741682976</c:v>
                </c:pt>
                <c:pt idx="394">
                  <c:v>30.551859099804304</c:v>
                </c:pt>
                <c:pt idx="395">
                  <c:v>30.649706457925639</c:v>
                </c:pt>
                <c:pt idx="396">
                  <c:v>30.747553816046967</c:v>
                </c:pt>
                <c:pt idx="397">
                  <c:v>30.845401174168295</c:v>
                </c:pt>
                <c:pt idx="398">
                  <c:v>30.94324853228963</c:v>
                </c:pt>
                <c:pt idx="399">
                  <c:v>31.041095890410958</c:v>
                </c:pt>
                <c:pt idx="400">
                  <c:v>31.138943248532293</c:v>
                </c:pt>
                <c:pt idx="401">
                  <c:v>31.236790606653621</c:v>
                </c:pt>
                <c:pt idx="402">
                  <c:v>31.334637964774949</c:v>
                </c:pt>
                <c:pt idx="403">
                  <c:v>31.432485322896284</c:v>
                </c:pt>
                <c:pt idx="404">
                  <c:v>31.530332681017612</c:v>
                </c:pt>
                <c:pt idx="405">
                  <c:v>31.628180039138947</c:v>
                </c:pt>
                <c:pt idx="406">
                  <c:v>31.726027397260275</c:v>
                </c:pt>
                <c:pt idx="407">
                  <c:v>31.823874755381603</c:v>
                </c:pt>
                <c:pt idx="408">
                  <c:v>31.921722113502938</c:v>
                </c:pt>
                <c:pt idx="409">
                  <c:v>32.019569471624266</c:v>
                </c:pt>
                <c:pt idx="410">
                  <c:v>32.117416829745594</c:v>
                </c:pt>
                <c:pt idx="411">
                  <c:v>32.215264187866929</c:v>
                </c:pt>
                <c:pt idx="412">
                  <c:v>32.313111545988257</c:v>
                </c:pt>
                <c:pt idx="413">
                  <c:v>32.410958904109592</c:v>
                </c:pt>
                <c:pt idx="414">
                  <c:v>32.50880626223092</c:v>
                </c:pt>
                <c:pt idx="415">
                  <c:v>32.606653620352247</c:v>
                </c:pt>
                <c:pt idx="416">
                  <c:v>32.704500978473583</c:v>
                </c:pt>
                <c:pt idx="417">
                  <c:v>32.80234833659491</c:v>
                </c:pt>
                <c:pt idx="418">
                  <c:v>32.900195694716245</c:v>
                </c:pt>
                <c:pt idx="419">
                  <c:v>32.998043052837573</c:v>
                </c:pt>
                <c:pt idx="420">
                  <c:v>33.095890410958901</c:v>
                </c:pt>
                <c:pt idx="421">
                  <c:v>33.193737769080236</c:v>
                </c:pt>
                <c:pt idx="422">
                  <c:v>33.291585127201564</c:v>
                </c:pt>
                <c:pt idx="423">
                  <c:v>33.389432485322899</c:v>
                </c:pt>
                <c:pt idx="424">
                  <c:v>33.487279843444227</c:v>
                </c:pt>
                <c:pt idx="425">
                  <c:v>33.585127201565555</c:v>
                </c:pt>
                <c:pt idx="426">
                  <c:v>33.68297455968689</c:v>
                </c:pt>
                <c:pt idx="427">
                  <c:v>33.780821917808218</c:v>
                </c:pt>
                <c:pt idx="428">
                  <c:v>33.878669275929553</c:v>
                </c:pt>
                <c:pt idx="429">
                  <c:v>33.976516634050881</c:v>
                </c:pt>
                <c:pt idx="430">
                  <c:v>34.074363992172209</c:v>
                </c:pt>
                <c:pt idx="431">
                  <c:v>34.172211350293544</c:v>
                </c:pt>
                <c:pt idx="432">
                  <c:v>34.270058708414872</c:v>
                </c:pt>
                <c:pt idx="433">
                  <c:v>34.3679060665362</c:v>
                </c:pt>
                <c:pt idx="434">
                  <c:v>34.465753424657535</c:v>
                </c:pt>
                <c:pt idx="435">
                  <c:v>34.563600782778863</c:v>
                </c:pt>
                <c:pt idx="436">
                  <c:v>34.661448140900198</c:v>
                </c:pt>
                <c:pt idx="437">
                  <c:v>34.759295499021526</c:v>
                </c:pt>
                <c:pt idx="438">
                  <c:v>34.857142857142854</c:v>
                </c:pt>
                <c:pt idx="439">
                  <c:v>34.954990215264189</c:v>
                </c:pt>
                <c:pt idx="440">
                  <c:v>35.052837573385517</c:v>
                </c:pt>
                <c:pt idx="441">
                  <c:v>35.150684931506852</c:v>
                </c:pt>
                <c:pt idx="442">
                  <c:v>35.24853228962818</c:v>
                </c:pt>
                <c:pt idx="443">
                  <c:v>35.346379647749508</c:v>
                </c:pt>
                <c:pt idx="444">
                  <c:v>35.444227005870843</c:v>
                </c:pt>
                <c:pt idx="445">
                  <c:v>35.542074363992171</c:v>
                </c:pt>
                <c:pt idx="446">
                  <c:v>35.639921722113506</c:v>
                </c:pt>
                <c:pt idx="447">
                  <c:v>35.737769080234834</c:v>
                </c:pt>
                <c:pt idx="448">
                  <c:v>35.835616438356162</c:v>
                </c:pt>
                <c:pt idx="449">
                  <c:v>35.933463796477497</c:v>
                </c:pt>
                <c:pt idx="450">
                  <c:v>36.031311154598825</c:v>
                </c:pt>
                <c:pt idx="451">
                  <c:v>36.12915851272016</c:v>
                </c:pt>
                <c:pt idx="452">
                  <c:v>36.227005870841488</c:v>
                </c:pt>
                <c:pt idx="453">
                  <c:v>36.324853228962816</c:v>
                </c:pt>
                <c:pt idx="454">
                  <c:v>36.422700587084151</c:v>
                </c:pt>
                <c:pt idx="455">
                  <c:v>36.520547945205479</c:v>
                </c:pt>
                <c:pt idx="456">
                  <c:v>36.618395303326807</c:v>
                </c:pt>
                <c:pt idx="457">
                  <c:v>36.716242661448142</c:v>
                </c:pt>
                <c:pt idx="458">
                  <c:v>36.81409001956947</c:v>
                </c:pt>
                <c:pt idx="459">
                  <c:v>36.911937377690805</c:v>
                </c:pt>
                <c:pt idx="460">
                  <c:v>37.009784735812133</c:v>
                </c:pt>
                <c:pt idx="461">
                  <c:v>37.107632093933461</c:v>
                </c:pt>
                <c:pt idx="462">
                  <c:v>37.205479452054796</c:v>
                </c:pt>
                <c:pt idx="463">
                  <c:v>37.303326810176124</c:v>
                </c:pt>
                <c:pt idx="464">
                  <c:v>37.401174168297459</c:v>
                </c:pt>
                <c:pt idx="465">
                  <c:v>37.499021526418787</c:v>
                </c:pt>
                <c:pt idx="466">
                  <c:v>37.596868884540115</c:v>
                </c:pt>
                <c:pt idx="467">
                  <c:v>37.69471624266145</c:v>
                </c:pt>
                <c:pt idx="468">
                  <c:v>37.792563600782778</c:v>
                </c:pt>
                <c:pt idx="469">
                  <c:v>37.890410958904113</c:v>
                </c:pt>
                <c:pt idx="470">
                  <c:v>37.988258317025441</c:v>
                </c:pt>
                <c:pt idx="471">
                  <c:v>38.086105675146769</c:v>
                </c:pt>
                <c:pt idx="472">
                  <c:v>38.183953033268104</c:v>
                </c:pt>
                <c:pt idx="473">
                  <c:v>38.281800391389432</c:v>
                </c:pt>
                <c:pt idx="474">
                  <c:v>38.379647749510767</c:v>
                </c:pt>
                <c:pt idx="475">
                  <c:v>38.477495107632095</c:v>
                </c:pt>
                <c:pt idx="476">
                  <c:v>38.575342465753423</c:v>
                </c:pt>
                <c:pt idx="477">
                  <c:v>38.673189823874758</c:v>
                </c:pt>
                <c:pt idx="478">
                  <c:v>38.771037181996086</c:v>
                </c:pt>
                <c:pt idx="479">
                  <c:v>38.868884540117413</c:v>
                </c:pt>
                <c:pt idx="480">
                  <c:v>38.966731898238748</c:v>
                </c:pt>
                <c:pt idx="481">
                  <c:v>39.064579256360076</c:v>
                </c:pt>
                <c:pt idx="482">
                  <c:v>39.162426614481411</c:v>
                </c:pt>
                <c:pt idx="483">
                  <c:v>39.260273972602739</c:v>
                </c:pt>
                <c:pt idx="484">
                  <c:v>39.358121330724067</c:v>
                </c:pt>
                <c:pt idx="485">
                  <c:v>39.455968688845402</c:v>
                </c:pt>
                <c:pt idx="486">
                  <c:v>39.55381604696673</c:v>
                </c:pt>
                <c:pt idx="487">
                  <c:v>39.651663405088065</c:v>
                </c:pt>
                <c:pt idx="488">
                  <c:v>39.749510763209393</c:v>
                </c:pt>
                <c:pt idx="489">
                  <c:v>39.847358121330721</c:v>
                </c:pt>
                <c:pt idx="490">
                  <c:v>39.945205479452056</c:v>
                </c:pt>
                <c:pt idx="491">
                  <c:v>40.043052837573384</c:v>
                </c:pt>
                <c:pt idx="492">
                  <c:v>40.140900195694719</c:v>
                </c:pt>
                <c:pt idx="493">
                  <c:v>40.238747553816047</c:v>
                </c:pt>
                <c:pt idx="494">
                  <c:v>40.336594911937375</c:v>
                </c:pt>
                <c:pt idx="495">
                  <c:v>40.43444227005871</c:v>
                </c:pt>
                <c:pt idx="496">
                  <c:v>40.532289628180038</c:v>
                </c:pt>
                <c:pt idx="497">
                  <c:v>40.630136986301373</c:v>
                </c:pt>
                <c:pt idx="498">
                  <c:v>40.727984344422701</c:v>
                </c:pt>
                <c:pt idx="499">
                  <c:v>40.825831702544029</c:v>
                </c:pt>
                <c:pt idx="500">
                  <c:v>40.923679060665364</c:v>
                </c:pt>
                <c:pt idx="501">
                  <c:v>41.021526418786692</c:v>
                </c:pt>
                <c:pt idx="502">
                  <c:v>41.11937377690802</c:v>
                </c:pt>
                <c:pt idx="503">
                  <c:v>41.217221135029355</c:v>
                </c:pt>
                <c:pt idx="504">
                  <c:v>41.315068493150683</c:v>
                </c:pt>
                <c:pt idx="505">
                  <c:v>41.412915851272018</c:v>
                </c:pt>
                <c:pt idx="506">
                  <c:v>41.510763209393346</c:v>
                </c:pt>
                <c:pt idx="507">
                  <c:v>41.608610567514674</c:v>
                </c:pt>
                <c:pt idx="508">
                  <c:v>41.706457925636009</c:v>
                </c:pt>
                <c:pt idx="509">
                  <c:v>41.804305283757337</c:v>
                </c:pt>
                <c:pt idx="510">
                  <c:v>41.902152641878672</c:v>
                </c:pt>
                <c:pt idx="511">
                  <c:v>42</c:v>
                </c:pt>
              </c:numCache>
            </c:numRef>
          </c:xVal>
          <c:yVal>
            <c:numRef>
              <c:f>profile_20120505_50ps_laser2!$I$7:$I$518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1.9272727272728494E-3</c:v>
                </c:pt>
                <c:pt idx="73">
                  <c:v>-4.1597402597403008E-3</c:v>
                </c:pt>
                <c:pt idx="74">
                  <c:v>1.6999999999999598E-3</c:v>
                </c:pt>
                <c:pt idx="75">
                  <c:v>3.2727272727273967E-3</c:v>
                </c:pt>
                <c:pt idx="76">
                  <c:v>3.1961038961040604E-3</c:v>
                </c:pt>
                <c:pt idx="77">
                  <c:v>6.6207792207793855E-3</c:v>
                </c:pt>
                <c:pt idx="78">
                  <c:v>8.4467532467531244E-3</c:v>
                </c:pt>
                <c:pt idx="79">
                  <c:v>1.0958441558441395E-2</c:v>
                </c:pt>
                <c:pt idx="80">
                  <c:v>5.8311688311704667E-4</c:v>
                </c:pt>
                <c:pt idx="81">
                  <c:v>-8.1428571428572676E-3</c:v>
                </c:pt>
                <c:pt idx="82">
                  <c:v>-4.5155844155844579E-3</c:v>
                </c:pt>
                <c:pt idx="83">
                  <c:v>2.3844155844157484E-3</c:v>
                </c:pt>
                <c:pt idx="84">
                  <c:v>7.8571428571416171E-4</c:v>
                </c:pt>
                <c:pt idx="85">
                  <c:v>-2.4090909090907849E-3</c:v>
                </c:pt>
                <c:pt idx="86">
                  <c:v>3.9571428571428162E-3</c:v>
                </c:pt>
                <c:pt idx="87">
                  <c:v>2.892207792207834E-3</c:v>
                </c:pt>
                <c:pt idx="88">
                  <c:v>8.7000000000001642E-3</c:v>
                </c:pt>
                <c:pt idx="89">
                  <c:v>1.7425974025974109E-2</c:v>
                </c:pt>
                <c:pt idx="90">
                  <c:v>1.7577922077922036E-2</c:v>
                </c:pt>
                <c:pt idx="91">
                  <c:v>1.1059740259740138E-2</c:v>
                </c:pt>
                <c:pt idx="92">
                  <c:v>9.7909090909089266E-3</c:v>
                </c:pt>
                <c:pt idx="93">
                  <c:v>1.0525974025973902E-2</c:v>
                </c:pt>
                <c:pt idx="94">
                  <c:v>9.2584415584414364E-3</c:v>
                </c:pt>
                <c:pt idx="95">
                  <c:v>6.8999999999998368E-3</c:v>
                </c:pt>
                <c:pt idx="96">
                  <c:v>1.8364935064934942E-2</c:v>
                </c:pt>
                <c:pt idx="97">
                  <c:v>1.2276623376623417E-2</c:v>
                </c:pt>
                <c:pt idx="98">
                  <c:v>7.3818181818181413E-3</c:v>
                </c:pt>
                <c:pt idx="99">
                  <c:v>6.3415584415585646E-3</c:v>
                </c:pt>
                <c:pt idx="100">
                  <c:v>1.4788311688311689E-2</c:v>
                </c:pt>
                <c:pt idx="101">
                  <c:v>1.7146753246753289E-2</c:v>
                </c:pt>
                <c:pt idx="102">
                  <c:v>1.9733766233766152E-2</c:v>
                </c:pt>
                <c:pt idx="103">
                  <c:v>2.5111688311688477E-2</c:v>
                </c:pt>
                <c:pt idx="104">
                  <c:v>2.4198701298701421E-2</c:v>
                </c:pt>
                <c:pt idx="105">
                  <c:v>2.6075324675324717E-2</c:v>
                </c:pt>
                <c:pt idx="106">
                  <c:v>2.0494805194805277E-2</c:v>
                </c:pt>
                <c:pt idx="107">
                  <c:v>2.5390909090908926E-2</c:v>
                </c:pt>
                <c:pt idx="108">
                  <c:v>3.3507792207792042E-2</c:v>
                </c:pt>
                <c:pt idx="109">
                  <c:v>3.0387012987012945E-2</c:v>
                </c:pt>
                <c:pt idx="110">
                  <c:v>3.3583116883117006E-2</c:v>
                </c:pt>
                <c:pt idx="111">
                  <c:v>3.7845454545454425E-2</c:v>
                </c:pt>
                <c:pt idx="112">
                  <c:v>3.6576623376623214E-2</c:v>
                </c:pt>
                <c:pt idx="113">
                  <c:v>3.3938961038961164E-2</c:v>
                </c:pt>
                <c:pt idx="114">
                  <c:v>3.9037662337662295E-2</c:v>
                </c:pt>
                <c:pt idx="115">
                  <c:v>5.6336363636363511E-2</c:v>
                </c:pt>
                <c:pt idx="116">
                  <c:v>5.217662337662321E-2</c:v>
                </c:pt>
                <c:pt idx="117">
                  <c:v>5.0654545454545334E-2</c:v>
                </c:pt>
                <c:pt idx="118">
                  <c:v>6.7928571428571505E-2</c:v>
                </c:pt>
                <c:pt idx="119">
                  <c:v>8.5176623376623545E-2</c:v>
                </c:pt>
                <c:pt idx="120">
                  <c:v>8.6115584415584381E-2</c:v>
                </c:pt>
                <c:pt idx="121">
                  <c:v>8.6470129870129794E-2</c:v>
                </c:pt>
                <c:pt idx="122">
                  <c:v>9.088311688311676E-2</c:v>
                </c:pt>
                <c:pt idx="123">
                  <c:v>0.10064935064935066</c:v>
                </c:pt>
                <c:pt idx="124">
                  <c:v>0.10029480519480524</c:v>
                </c:pt>
                <c:pt idx="125">
                  <c:v>0.11155584415584412</c:v>
                </c:pt>
                <c:pt idx="126">
                  <c:v>0.10818311688311671</c:v>
                </c:pt>
                <c:pt idx="127">
                  <c:v>0.10638181818181802</c:v>
                </c:pt>
                <c:pt idx="128">
                  <c:v>0.12025714285714302</c:v>
                </c:pt>
                <c:pt idx="129">
                  <c:v>0.13938181818181836</c:v>
                </c:pt>
                <c:pt idx="130">
                  <c:v>0.15906493506493494</c:v>
                </c:pt>
                <c:pt idx="131">
                  <c:v>0.16715714285714303</c:v>
                </c:pt>
                <c:pt idx="132">
                  <c:v>0.18633376623376627</c:v>
                </c:pt>
                <c:pt idx="133">
                  <c:v>0.1917103896103895</c:v>
                </c:pt>
                <c:pt idx="134">
                  <c:v>0.17715064935064942</c:v>
                </c:pt>
                <c:pt idx="135">
                  <c:v>0.18260389610389599</c:v>
                </c:pt>
                <c:pt idx="136">
                  <c:v>0.19234415584415571</c:v>
                </c:pt>
                <c:pt idx="137">
                  <c:v>0.20629610389610406</c:v>
                </c:pt>
                <c:pt idx="138">
                  <c:v>0.21180000000000015</c:v>
                </c:pt>
                <c:pt idx="139">
                  <c:v>0.22387402597402609</c:v>
                </c:pt>
                <c:pt idx="140">
                  <c:v>0.2505324675324675</c:v>
                </c:pt>
                <c:pt idx="141">
                  <c:v>0.2634688311688313</c:v>
                </c:pt>
                <c:pt idx="142">
                  <c:v>0.2778000000000001</c:v>
                </c:pt>
                <c:pt idx="143">
                  <c:v>0.29172597402597389</c:v>
                </c:pt>
                <c:pt idx="144">
                  <c:v>0.29641818181818169</c:v>
                </c:pt>
                <c:pt idx="145">
                  <c:v>0.29289220779220765</c:v>
                </c:pt>
                <c:pt idx="146">
                  <c:v>0.29451558441558423</c:v>
                </c:pt>
                <c:pt idx="147">
                  <c:v>0.29662077922077917</c:v>
                </c:pt>
                <c:pt idx="148">
                  <c:v>0.3055246753246752</c:v>
                </c:pt>
                <c:pt idx="149">
                  <c:v>0.34641298701298701</c:v>
                </c:pt>
                <c:pt idx="150">
                  <c:v>0.37423896103896087</c:v>
                </c:pt>
                <c:pt idx="151">
                  <c:v>0.39498831168831156</c:v>
                </c:pt>
                <c:pt idx="152">
                  <c:v>0.37900779220779235</c:v>
                </c:pt>
                <c:pt idx="153">
                  <c:v>0.37223506493506509</c:v>
                </c:pt>
                <c:pt idx="154">
                  <c:v>0.41416363636363646</c:v>
                </c:pt>
                <c:pt idx="155">
                  <c:v>0.46438701298701301</c:v>
                </c:pt>
                <c:pt idx="156">
                  <c:v>0.46925714285714287</c:v>
                </c:pt>
                <c:pt idx="157">
                  <c:v>0.43417662337662344</c:v>
                </c:pt>
                <c:pt idx="158">
                  <c:v>0.40480389610389628</c:v>
                </c:pt>
                <c:pt idx="159">
                  <c:v>0.41682727272727266</c:v>
                </c:pt>
                <c:pt idx="160">
                  <c:v>0.42677012987012986</c:v>
                </c:pt>
                <c:pt idx="161">
                  <c:v>0.43714545454545461</c:v>
                </c:pt>
                <c:pt idx="162">
                  <c:v>0.45743766233766237</c:v>
                </c:pt>
                <c:pt idx="163">
                  <c:v>0.48549090909090914</c:v>
                </c:pt>
                <c:pt idx="164">
                  <c:v>0.48686103896103911</c:v>
                </c:pt>
                <c:pt idx="165">
                  <c:v>0.50055844155844165</c:v>
                </c:pt>
                <c:pt idx="166">
                  <c:v>0.50415974025974031</c:v>
                </c:pt>
                <c:pt idx="167">
                  <c:v>0.51194675324675343</c:v>
                </c:pt>
                <c:pt idx="168">
                  <c:v>0.50535194805194816</c:v>
                </c:pt>
                <c:pt idx="169">
                  <c:v>0.51341818181818177</c:v>
                </c:pt>
                <c:pt idx="170">
                  <c:v>0.54794025974025962</c:v>
                </c:pt>
                <c:pt idx="171">
                  <c:v>0.58172727272727276</c:v>
                </c:pt>
                <c:pt idx="172">
                  <c:v>0.58324935064935068</c:v>
                </c:pt>
                <c:pt idx="173">
                  <c:v>0.59263376623376629</c:v>
                </c:pt>
                <c:pt idx="174">
                  <c:v>0.61713636363636359</c:v>
                </c:pt>
                <c:pt idx="175">
                  <c:v>0.63839350649350635</c:v>
                </c:pt>
                <c:pt idx="176">
                  <c:v>0.64805714285714278</c:v>
                </c:pt>
                <c:pt idx="177">
                  <c:v>0.61328181818181826</c:v>
                </c:pt>
                <c:pt idx="178">
                  <c:v>0.57891168831168827</c:v>
                </c:pt>
                <c:pt idx="179">
                  <c:v>0.584061038961039</c:v>
                </c:pt>
                <c:pt idx="180">
                  <c:v>0.62332597402597423</c:v>
                </c:pt>
                <c:pt idx="181">
                  <c:v>0.65817792207792203</c:v>
                </c:pt>
                <c:pt idx="182">
                  <c:v>0.67139350649350671</c:v>
                </c:pt>
                <c:pt idx="183">
                  <c:v>0.67697402597402612</c:v>
                </c:pt>
                <c:pt idx="184">
                  <c:v>0.70652337662337661</c:v>
                </c:pt>
                <c:pt idx="185">
                  <c:v>0.72065194805194788</c:v>
                </c:pt>
                <c:pt idx="186">
                  <c:v>0.73074805194805181</c:v>
                </c:pt>
                <c:pt idx="187">
                  <c:v>0.75798961038961021</c:v>
                </c:pt>
                <c:pt idx="188">
                  <c:v>0.82617142857142845</c:v>
                </c:pt>
                <c:pt idx="189">
                  <c:v>0.85947662337662334</c:v>
                </c:pt>
                <c:pt idx="190">
                  <c:v>0.83882857142857137</c:v>
                </c:pt>
                <c:pt idx="191">
                  <c:v>0.78939220779220776</c:v>
                </c:pt>
                <c:pt idx="192">
                  <c:v>0.72821168831168848</c:v>
                </c:pt>
                <c:pt idx="193">
                  <c:v>0.71867402597402585</c:v>
                </c:pt>
                <c:pt idx="194">
                  <c:v>0.76184545454545471</c:v>
                </c:pt>
                <c:pt idx="195">
                  <c:v>0.79682467532467538</c:v>
                </c:pt>
                <c:pt idx="196">
                  <c:v>0.82074415584415605</c:v>
                </c:pt>
                <c:pt idx="197">
                  <c:v>0.84392727272727286</c:v>
                </c:pt>
                <c:pt idx="198">
                  <c:v>0.87071298701298716</c:v>
                </c:pt>
                <c:pt idx="199">
                  <c:v>0.90041558441558434</c:v>
                </c:pt>
                <c:pt idx="200">
                  <c:v>0.89990909090909099</c:v>
                </c:pt>
                <c:pt idx="201">
                  <c:v>0.87733376623376624</c:v>
                </c:pt>
                <c:pt idx="202">
                  <c:v>0.85625454545454549</c:v>
                </c:pt>
                <c:pt idx="203">
                  <c:v>0.83799220779220762</c:v>
                </c:pt>
                <c:pt idx="204">
                  <c:v>0.80217662337662321</c:v>
                </c:pt>
                <c:pt idx="205">
                  <c:v>0.76684285714285705</c:v>
                </c:pt>
                <c:pt idx="206">
                  <c:v>0.75208051948051957</c:v>
                </c:pt>
                <c:pt idx="207">
                  <c:v>0.78586623376623366</c:v>
                </c:pt>
                <c:pt idx="208">
                  <c:v>0.83923506493506506</c:v>
                </c:pt>
                <c:pt idx="209">
                  <c:v>0.86723766233766231</c:v>
                </c:pt>
                <c:pt idx="210">
                  <c:v>0.87639480519480539</c:v>
                </c:pt>
                <c:pt idx="211">
                  <c:v>0.88714935064935052</c:v>
                </c:pt>
                <c:pt idx="212">
                  <c:v>0.90627532467532457</c:v>
                </c:pt>
                <c:pt idx="213">
                  <c:v>0.92793766233766195</c:v>
                </c:pt>
                <c:pt idx="214">
                  <c:v>0.93833766233766247</c:v>
                </c:pt>
                <c:pt idx="215">
                  <c:v>0.9592636363636361</c:v>
                </c:pt>
                <c:pt idx="216">
                  <c:v>0.96618831168831176</c:v>
                </c:pt>
                <c:pt idx="217">
                  <c:v>0.94099999999999995</c:v>
                </c:pt>
                <c:pt idx="218">
                  <c:v>0.89881818181818185</c:v>
                </c:pt>
                <c:pt idx="219">
                  <c:v>0.87581168831168832</c:v>
                </c:pt>
                <c:pt idx="220">
                  <c:v>0.92220519480519458</c:v>
                </c:pt>
                <c:pt idx="221">
                  <c:v>0.96091168831168849</c:v>
                </c:pt>
                <c:pt idx="222">
                  <c:v>0.9538610389610388</c:v>
                </c:pt>
                <c:pt idx="223">
                  <c:v>0.93534415584415587</c:v>
                </c:pt>
                <c:pt idx="224">
                  <c:v>0.90741688311688329</c:v>
                </c:pt>
                <c:pt idx="225">
                  <c:v>0.87928701298701284</c:v>
                </c:pt>
                <c:pt idx="226">
                  <c:v>0.85828441558441548</c:v>
                </c:pt>
                <c:pt idx="227">
                  <c:v>0.89440389610389615</c:v>
                </c:pt>
                <c:pt idx="228">
                  <c:v>0.92933246753246768</c:v>
                </c:pt>
                <c:pt idx="229">
                  <c:v>0.90881168831168824</c:v>
                </c:pt>
                <c:pt idx="230">
                  <c:v>0.87012987012987009</c:v>
                </c:pt>
                <c:pt idx="231">
                  <c:v>0.84811298701298699</c:v>
                </c:pt>
                <c:pt idx="232">
                  <c:v>0.85404805194805178</c:v>
                </c:pt>
                <c:pt idx="233">
                  <c:v>0.87814545454545445</c:v>
                </c:pt>
                <c:pt idx="234">
                  <c:v>0.91677662337662347</c:v>
                </c:pt>
                <c:pt idx="235">
                  <c:v>0.97653766233766226</c:v>
                </c:pt>
                <c:pt idx="236">
                  <c:v>1.0451506493506495</c:v>
                </c:pt>
                <c:pt idx="237">
                  <c:v>1.0716571428571431</c:v>
                </c:pt>
                <c:pt idx="238">
                  <c:v>1.0564883116883119</c:v>
                </c:pt>
                <c:pt idx="239">
                  <c:v>0.99989870129870162</c:v>
                </c:pt>
                <c:pt idx="240">
                  <c:v>0.93887012987012997</c:v>
                </c:pt>
                <c:pt idx="241">
                  <c:v>0.92230649350649374</c:v>
                </c:pt>
                <c:pt idx="242">
                  <c:v>0.96007532467532442</c:v>
                </c:pt>
                <c:pt idx="243">
                  <c:v>0.99079220779220778</c:v>
                </c:pt>
                <c:pt idx="244">
                  <c:v>1.0061896103896106</c:v>
                </c:pt>
                <c:pt idx="245">
                  <c:v>0.99807272727272756</c:v>
                </c:pt>
                <c:pt idx="246">
                  <c:v>0.96580779220779256</c:v>
                </c:pt>
                <c:pt idx="247">
                  <c:v>0.94708831168831142</c:v>
                </c:pt>
                <c:pt idx="248">
                  <c:v>0.93597792207792174</c:v>
                </c:pt>
                <c:pt idx="249">
                  <c:v>0.93737272727272747</c:v>
                </c:pt>
                <c:pt idx="250">
                  <c:v>0.92852077922077936</c:v>
                </c:pt>
                <c:pt idx="251">
                  <c:v>0.91210909090909109</c:v>
                </c:pt>
                <c:pt idx="252">
                  <c:v>0.90754415584415582</c:v>
                </c:pt>
                <c:pt idx="253">
                  <c:v>0.91492467532467525</c:v>
                </c:pt>
                <c:pt idx="254">
                  <c:v>0.9173597402597401</c:v>
                </c:pt>
                <c:pt idx="255">
                  <c:v>0.88831688311688295</c:v>
                </c:pt>
                <c:pt idx="256">
                  <c:v>0.87555844155844165</c:v>
                </c:pt>
                <c:pt idx="257">
                  <c:v>0.85323636363636346</c:v>
                </c:pt>
                <c:pt idx="258">
                  <c:v>0.83251298701298693</c:v>
                </c:pt>
                <c:pt idx="259">
                  <c:v>0.8104714285714284</c:v>
                </c:pt>
                <c:pt idx="260">
                  <c:v>0.81556883116883117</c:v>
                </c:pt>
                <c:pt idx="261">
                  <c:v>0.8371545454545456</c:v>
                </c:pt>
                <c:pt idx="262">
                  <c:v>0.86125194805194794</c:v>
                </c:pt>
                <c:pt idx="263">
                  <c:v>0.87395974025974044</c:v>
                </c:pt>
                <c:pt idx="264">
                  <c:v>0.8718805194805197</c:v>
                </c:pt>
                <c:pt idx="265">
                  <c:v>0.86817662337662349</c:v>
                </c:pt>
                <c:pt idx="266">
                  <c:v>0.85425064935064932</c:v>
                </c:pt>
                <c:pt idx="267">
                  <c:v>0.83776363636363638</c:v>
                </c:pt>
                <c:pt idx="268">
                  <c:v>0.81376883116883125</c:v>
                </c:pt>
                <c:pt idx="269">
                  <c:v>0.8241675324675326</c:v>
                </c:pt>
                <c:pt idx="270">
                  <c:v>0.84407922077922082</c:v>
                </c:pt>
                <c:pt idx="271">
                  <c:v>0.82485324675324678</c:v>
                </c:pt>
                <c:pt idx="272">
                  <c:v>0.7465506493506493</c:v>
                </c:pt>
                <c:pt idx="273">
                  <c:v>0.6887428571428571</c:v>
                </c:pt>
                <c:pt idx="274">
                  <c:v>0.66779090909090921</c:v>
                </c:pt>
                <c:pt idx="275">
                  <c:v>0.67890129870129856</c:v>
                </c:pt>
                <c:pt idx="276">
                  <c:v>0.67514675324675322</c:v>
                </c:pt>
                <c:pt idx="277">
                  <c:v>0.65865974025974039</c:v>
                </c:pt>
                <c:pt idx="278">
                  <c:v>0.63278701298701312</c:v>
                </c:pt>
                <c:pt idx="279">
                  <c:v>0.58778961038961053</c:v>
                </c:pt>
                <c:pt idx="280">
                  <c:v>0.56135844155844172</c:v>
                </c:pt>
                <c:pt idx="281">
                  <c:v>0.55991298701298708</c:v>
                </c:pt>
                <c:pt idx="282">
                  <c:v>0.56671038961038944</c:v>
                </c:pt>
                <c:pt idx="283">
                  <c:v>0.54613896103896087</c:v>
                </c:pt>
                <c:pt idx="284">
                  <c:v>0.53951948051948062</c:v>
                </c:pt>
                <c:pt idx="285">
                  <c:v>0.50377922077922077</c:v>
                </c:pt>
                <c:pt idx="286">
                  <c:v>0.47080519480519495</c:v>
                </c:pt>
                <c:pt idx="287">
                  <c:v>0.4345064935064934</c:v>
                </c:pt>
                <c:pt idx="288">
                  <c:v>0.41741038961038968</c:v>
                </c:pt>
                <c:pt idx="289">
                  <c:v>0.41048571428571445</c:v>
                </c:pt>
                <c:pt idx="290">
                  <c:v>0.40051688311688305</c:v>
                </c:pt>
                <c:pt idx="291">
                  <c:v>0.3948103896103895</c:v>
                </c:pt>
                <c:pt idx="292">
                  <c:v>0.36409350649350652</c:v>
                </c:pt>
                <c:pt idx="293">
                  <c:v>0.33408571428571443</c:v>
                </c:pt>
                <c:pt idx="294">
                  <c:v>0.31140909090909086</c:v>
                </c:pt>
                <c:pt idx="295">
                  <c:v>0.30336883116883107</c:v>
                </c:pt>
                <c:pt idx="296">
                  <c:v>0.32147922077922064</c:v>
                </c:pt>
                <c:pt idx="297">
                  <c:v>0.32274805194805184</c:v>
                </c:pt>
                <c:pt idx="298">
                  <c:v>0.28969610389610395</c:v>
                </c:pt>
                <c:pt idx="299">
                  <c:v>0.25740649350649353</c:v>
                </c:pt>
                <c:pt idx="300">
                  <c:v>0.22651168831168814</c:v>
                </c:pt>
                <c:pt idx="301">
                  <c:v>0.18841298701298706</c:v>
                </c:pt>
                <c:pt idx="302">
                  <c:v>0.16520389610389602</c:v>
                </c:pt>
                <c:pt idx="303">
                  <c:v>0.16705584415584429</c:v>
                </c:pt>
                <c:pt idx="304">
                  <c:v>0.16672597402597392</c:v>
                </c:pt>
                <c:pt idx="305">
                  <c:v>0.16162727272727276</c:v>
                </c:pt>
                <c:pt idx="306">
                  <c:v>0.16254025974025982</c:v>
                </c:pt>
                <c:pt idx="307">
                  <c:v>0.16304805194805191</c:v>
                </c:pt>
                <c:pt idx="308">
                  <c:v>0.16994675324675337</c:v>
                </c:pt>
                <c:pt idx="309">
                  <c:v>0.16479870129870142</c:v>
                </c:pt>
                <c:pt idx="310">
                  <c:v>0.16236363636363649</c:v>
                </c:pt>
                <c:pt idx="311">
                  <c:v>0.14864025974025979</c:v>
                </c:pt>
                <c:pt idx="312">
                  <c:v>0.13595844155844139</c:v>
                </c:pt>
                <c:pt idx="313">
                  <c:v>0.10830909090909087</c:v>
                </c:pt>
                <c:pt idx="314">
                  <c:v>8.8905194805194723E-2</c:v>
                </c:pt>
                <c:pt idx="315">
                  <c:v>8.0559740259740345E-2</c:v>
                </c:pt>
                <c:pt idx="316">
                  <c:v>7.312857142857139E-2</c:v>
                </c:pt>
                <c:pt idx="317">
                  <c:v>6.3463636363636236E-2</c:v>
                </c:pt>
                <c:pt idx="318">
                  <c:v>5.6945454545454709E-2</c:v>
                </c:pt>
                <c:pt idx="319">
                  <c:v>4.8599999999999963E-2</c:v>
                </c:pt>
                <c:pt idx="320">
                  <c:v>4.6444155844155843E-2</c:v>
                </c:pt>
                <c:pt idx="321">
                  <c:v>3.644935064935069E-2</c:v>
                </c:pt>
                <c:pt idx="322">
                  <c:v>2.1077922077921953E-2</c:v>
                </c:pt>
                <c:pt idx="323">
                  <c:v>2.4477922077922244E-2</c:v>
                </c:pt>
                <c:pt idx="324">
                  <c:v>2.8459740259740095E-2</c:v>
                </c:pt>
                <c:pt idx="325">
                  <c:v>2.4705194805194765E-2</c:v>
                </c:pt>
                <c:pt idx="326">
                  <c:v>2.460389610389602E-2</c:v>
                </c:pt>
                <c:pt idx="327">
                  <c:v>2.838311688311676E-2</c:v>
                </c:pt>
                <c:pt idx="328">
                  <c:v>2.1306493506493589E-2</c:v>
                </c:pt>
                <c:pt idx="329">
                  <c:v>2.2322077922077761E-2</c:v>
                </c:pt>
                <c:pt idx="330">
                  <c:v>2.4198701298701421E-2</c:v>
                </c:pt>
                <c:pt idx="331">
                  <c:v>3.4851948051948217E-2</c:v>
                </c:pt>
                <c:pt idx="332">
                  <c:v>3.9696103896103938E-2</c:v>
                </c:pt>
                <c:pt idx="333">
                  <c:v>4.6697402597402515E-2</c:v>
                </c:pt>
                <c:pt idx="334">
                  <c:v>5.2658441558441516E-2</c:v>
                </c:pt>
                <c:pt idx="335">
                  <c:v>5.2150649350649433E-2</c:v>
                </c:pt>
                <c:pt idx="336">
                  <c:v>4.8777922077922038E-2</c:v>
                </c:pt>
                <c:pt idx="337">
                  <c:v>3.705844155844152E-2</c:v>
                </c:pt>
                <c:pt idx="338">
                  <c:v>2.6684415584415543E-2</c:v>
                </c:pt>
                <c:pt idx="339">
                  <c:v>2.9423376623376706E-2</c:v>
                </c:pt>
                <c:pt idx="340">
                  <c:v>3.7438961038961077E-2</c:v>
                </c:pt>
                <c:pt idx="341">
                  <c:v>4.6899999999999997E-2</c:v>
                </c:pt>
                <c:pt idx="342">
                  <c:v>5.560129870129854E-2</c:v>
                </c:pt>
                <c:pt idx="343">
                  <c:v>6.7776623376623213E-2</c:v>
                </c:pt>
                <c:pt idx="344">
                  <c:v>7.883506493506498E-2</c:v>
                </c:pt>
                <c:pt idx="345">
                  <c:v>8.007792207792204E-2</c:v>
                </c:pt>
                <c:pt idx="346">
                  <c:v>7.792207792207792E-2</c:v>
                </c:pt>
                <c:pt idx="347">
                  <c:v>7.3001298701298872E-2</c:v>
                </c:pt>
                <c:pt idx="348">
                  <c:v>7.1580519480519356E-2</c:v>
                </c:pt>
                <c:pt idx="349">
                  <c:v>6.0927272727272566E-2</c:v>
                </c:pt>
                <c:pt idx="350">
                  <c:v>5.9405194805194683E-2</c:v>
                </c:pt>
                <c:pt idx="351">
                  <c:v>5.359740259740272E-2</c:v>
                </c:pt>
                <c:pt idx="352">
                  <c:v>6.2728571428571259E-2</c:v>
                </c:pt>
                <c:pt idx="353">
                  <c:v>7.0135064935064814E-2</c:v>
                </c:pt>
                <c:pt idx="354">
                  <c:v>8.2132467532467404E-2</c:v>
                </c:pt>
                <c:pt idx="355">
                  <c:v>0.10407402597402597</c:v>
                </c:pt>
                <c:pt idx="356">
                  <c:v>0.11454935064935069</c:v>
                </c:pt>
                <c:pt idx="357">
                  <c:v>0.10331298701298684</c:v>
                </c:pt>
                <c:pt idx="358">
                  <c:v>8.9362337662337615E-2</c:v>
                </c:pt>
                <c:pt idx="359">
                  <c:v>0.1024246753246752</c:v>
                </c:pt>
                <c:pt idx="360">
                  <c:v>9.8493506493506536E-2</c:v>
                </c:pt>
                <c:pt idx="361">
                  <c:v>9.1848051948052109E-2</c:v>
                </c:pt>
                <c:pt idx="362">
                  <c:v>9.75298701298703E-2</c:v>
                </c:pt>
                <c:pt idx="363">
                  <c:v>9.7631168831168666E-2</c:v>
                </c:pt>
                <c:pt idx="364">
                  <c:v>9.1542857142857148E-2</c:v>
                </c:pt>
                <c:pt idx="365">
                  <c:v>8.9285714285714288E-2</c:v>
                </c:pt>
                <c:pt idx="366">
                  <c:v>8.4745454545454429E-2</c:v>
                </c:pt>
                <c:pt idx="367">
                  <c:v>8.3223376623376547E-2</c:v>
                </c:pt>
                <c:pt idx="368">
                  <c:v>8.7180519480519358E-2</c:v>
                </c:pt>
                <c:pt idx="369">
                  <c:v>8.9209090909090946E-2</c:v>
                </c:pt>
                <c:pt idx="370">
                  <c:v>7.6324675324675448E-2</c:v>
                </c:pt>
                <c:pt idx="371">
                  <c:v>6.6532467532467415E-2</c:v>
                </c:pt>
                <c:pt idx="372">
                  <c:v>7.3736363636363475E-2</c:v>
                </c:pt>
                <c:pt idx="373">
                  <c:v>8.0053246753246626E-2</c:v>
                </c:pt>
                <c:pt idx="374">
                  <c:v>8.6876623376623496E-2</c:v>
                </c:pt>
                <c:pt idx="375">
                  <c:v>8.7484415584415581E-2</c:v>
                </c:pt>
                <c:pt idx="376">
                  <c:v>7.571558441558425E-2</c:v>
                </c:pt>
                <c:pt idx="377">
                  <c:v>6.0698701298701301E-2</c:v>
                </c:pt>
                <c:pt idx="378">
                  <c:v>4.3197402597402595E-2</c:v>
                </c:pt>
                <c:pt idx="379">
                  <c:v>3.3659740259740341E-2</c:v>
                </c:pt>
                <c:pt idx="380">
                  <c:v>4.3374025974025933E-2</c:v>
                </c:pt>
                <c:pt idx="381">
                  <c:v>6.1206493506493383E-2</c:v>
                </c:pt>
                <c:pt idx="382">
                  <c:v>6.4503896103896188E-2</c:v>
                </c:pt>
                <c:pt idx="383">
                  <c:v>5.9710389610389651E-2</c:v>
                </c:pt>
                <c:pt idx="384">
                  <c:v>4.9512987012987016E-2</c:v>
                </c:pt>
                <c:pt idx="385">
                  <c:v>4.246103896103888E-2</c:v>
                </c:pt>
                <c:pt idx="386">
                  <c:v>3.8479220779220655E-2</c:v>
                </c:pt>
                <c:pt idx="387">
                  <c:v>2.701428571428555E-2</c:v>
                </c:pt>
                <c:pt idx="388">
                  <c:v>2.2828571428571469E-2</c:v>
                </c:pt>
                <c:pt idx="389">
                  <c:v>2.6125974025973903E-2</c:v>
                </c:pt>
                <c:pt idx="390">
                  <c:v>2.3945454545454381E-2</c:v>
                </c:pt>
                <c:pt idx="391">
                  <c:v>1.5776623376623333E-2</c:v>
                </c:pt>
                <c:pt idx="392">
                  <c:v>1.6512987012987056E-2</c:v>
                </c:pt>
                <c:pt idx="393">
                  <c:v>2.922077922077922E-2</c:v>
                </c:pt>
                <c:pt idx="394">
                  <c:v>3.6829870129870254E-2</c:v>
                </c:pt>
                <c:pt idx="395">
                  <c:v>3.2238961038961206E-2</c:v>
                </c:pt>
                <c:pt idx="396">
                  <c:v>3.4801298701298659E-2</c:v>
                </c:pt>
                <c:pt idx="397">
                  <c:v>3.9798701298701424E-2</c:v>
                </c:pt>
                <c:pt idx="398">
                  <c:v>3.4445454545454501E-2</c:v>
                </c:pt>
                <c:pt idx="399">
                  <c:v>2.6075324675324717E-2</c:v>
                </c:pt>
                <c:pt idx="400">
                  <c:v>1.5903896103896226E-2</c:v>
                </c:pt>
                <c:pt idx="401">
                  <c:v>4.5155844155844579E-3</c:v>
                </c:pt>
                <c:pt idx="402">
                  <c:v>7.6350649350648125E-3</c:v>
                </c:pt>
                <c:pt idx="403">
                  <c:v>5.7831168831169238E-3</c:v>
                </c:pt>
                <c:pt idx="404">
                  <c:v>2.1712987012986931E-2</c:v>
                </c:pt>
                <c:pt idx="405">
                  <c:v>2.1561038961039003E-2</c:v>
                </c:pt>
                <c:pt idx="406">
                  <c:v>2.3970129870129787E-2</c:v>
                </c:pt>
                <c:pt idx="407">
                  <c:v>9.9428571428572237E-3</c:v>
                </c:pt>
                <c:pt idx="408">
                  <c:v>5.2506493506494327E-3</c:v>
                </c:pt>
                <c:pt idx="409">
                  <c:v>4.6675324675323863E-3</c:v>
                </c:pt>
                <c:pt idx="410">
                  <c:v>3.703896103896146E-3</c:v>
                </c:pt>
                <c:pt idx="411">
                  <c:v>1.0146753246753083E-2</c:v>
                </c:pt>
                <c:pt idx="412">
                  <c:v>2.1180519480519442E-2</c:v>
                </c:pt>
                <c:pt idx="413">
                  <c:v>2.5542857142857225E-2</c:v>
                </c:pt>
                <c:pt idx="414">
                  <c:v>2.7597402597402596E-2</c:v>
                </c:pt>
                <c:pt idx="415">
                  <c:v>2.1231168831168996E-2</c:v>
                </c:pt>
                <c:pt idx="416">
                  <c:v>9.2077922077922498E-3</c:v>
                </c:pt>
                <c:pt idx="417">
                  <c:v>7.5337662337660698E-3</c:v>
                </c:pt>
                <c:pt idx="418">
                  <c:v>1.0248051948051826E-2</c:v>
                </c:pt>
                <c:pt idx="419">
                  <c:v>8.9792207792206147E-3</c:v>
                </c:pt>
                <c:pt idx="420">
                  <c:v>8.5987012987014215E-3</c:v>
                </c:pt>
                <c:pt idx="421">
                  <c:v>1.0602597402597239E-2</c:v>
                </c:pt>
                <c:pt idx="422">
                  <c:v>1.3545454545454628E-2</c:v>
                </c:pt>
                <c:pt idx="423">
                  <c:v>6.5701298701298302E-3</c:v>
                </c:pt>
                <c:pt idx="424">
                  <c:v>9.2077922077922498E-3</c:v>
                </c:pt>
                <c:pt idx="425">
                  <c:v>5.8597402597402601E-3</c:v>
                </c:pt>
                <c:pt idx="426">
                  <c:v>6.4428571428573073E-3</c:v>
                </c:pt>
                <c:pt idx="427">
                  <c:v>4.6922077922077919E-3</c:v>
                </c:pt>
                <c:pt idx="428">
                  <c:v>7.762337662337704E-3</c:v>
                </c:pt>
                <c:pt idx="429">
                  <c:v>6.0363636363635941E-3</c:v>
                </c:pt>
                <c:pt idx="430">
                  <c:v>6.0883116883115257E-3</c:v>
                </c:pt>
                <c:pt idx="431">
                  <c:v>-2.2324675324674509E-3</c:v>
                </c:pt>
                <c:pt idx="432">
                  <c:v>1.3701298701299528E-3</c:v>
                </c:pt>
                <c:pt idx="433">
                  <c:v>4.4896103896103073E-3</c:v>
                </c:pt>
                <c:pt idx="434">
                  <c:v>6.6714285714285721E-3</c:v>
                </c:pt>
                <c:pt idx="435">
                  <c:v>5.9103896103894467E-3</c:v>
                </c:pt>
                <c:pt idx="436">
                  <c:v>5.503896103896103E-3</c:v>
                </c:pt>
                <c:pt idx="437">
                  <c:v>7.1779220779219135E-3</c:v>
                </c:pt>
                <c:pt idx="438">
                  <c:v>4.5909090909090492E-3</c:v>
                </c:pt>
                <c:pt idx="439">
                  <c:v>5.4532467532469172E-3</c:v>
                </c:pt>
                <c:pt idx="440">
                  <c:v>3.4753246753245117E-3</c:v>
                </c:pt>
                <c:pt idx="441">
                  <c:v>7.5337662337660698E-3</c:v>
                </c:pt>
                <c:pt idx="442">
                  <c:v>2.2064935064936703E-3</c:v>
                </c:pt>
                <c:pt idx="443">
                  <c:v>2.4857142857141216E-3</c:v>
                </c:pt>
                <c:pt idx="444">
                  <c:v>6.848051948051906E-3</c:v>
                </c:pt>
                <c:pt idx="445">
                  <c:v>8.9792207792206147E-3</c:v>
                </c:pt>
                <c:pt idx="446">
                  <c:v>4.9207792207790566E-3</c:v>
                </c:pt>
                <c:pt idx="447">
                  <c:v>-2.5324675324667054E-4</c:v>
                </c:pt>
                <c:pt idx="448">
                  <c:v>7.1038961038956969E-4</c:v>
                </c:pt>
                <c:pt idx="449">
                  <c:v>5.0779220779208559E-4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profile_20120505_50ps_laser2!$J$6</c:f>
              <c:strCache>
                <c:ptCount val="1"/>
                <c:pt idx="0">
                  <c:v>short pulse injector laser</c:v>
                </c:pt>
              </c:strCache>
            </c:strRef>
          </c:tx>
          <c:spPr>
            <a:ln w="25400">
              <a:solidFill>
                <a:srgbClr val="00B050"/>
              </a:solidFill>
              <a:prstDash val="solid"/>
            </a:ln>
          </c:spPr>
          <c:marker>
            <c:symbol val="none"/>
          </c:marker>
          <c:xVal>
            <c:numRef>
              <c:f>profile_20120505_50ps_laser2!$H$7:$H$518</c:f>
              <c:numCache>
                <c:formatCode>General</c:formatCode>
                <c:ptCount val="512"/>
                <c:pt idx="0">
                  <c:v>-8</c:v>
                </c:pt>
                <c:pt idx="1">
                  <c:v>-7.9021526418786694</c:v>
                </c:pt>
                <c:pt idx="2">
                  <c:v>-7.8043052837573388</c:v>
                </c:pt>
                <c:pt idx="3">
                  <c:v>-7.7064579256360082</c:v>
                </c:pt>
                <c:pt idx="4">
                  <c:v>-7.6086105675146776</c:v>
                </c:pt>
                <c:pt idx="5">
                  <c:v>-7.5107632093933461</c:v>
                </c:pt>
                <c:pt idx="6">
                  <c:v>-7.4129158512720155</c:v>
                </c:pt>
                <c:pt idx="7">
                  <c:v>-7.3150684931506849</c:v>
                </c:pt>
                <c:pt idx="8">
                  <c:v>-7.2172211350293543</c:v>
                </c:pt>
                <c:pt idx="9">
                  <c:v>-7.1193737769080236</c:v>
                </c:pt>
                <c:pt idx="10">
                  <c:v>-7.021526418786693</c:v>
                </c:pt>
                <c:pt idx="11">
                  <c:v>-6.9236790606653624</c:v>
                </c:pt>
                <c:pt idx="12">
                  <c:v>-6.8258317025440309</c:v>
                </c:pt>
                <c:pt idx="13">
                  <c:v>-6.7279843444227003</c:v>
                </c:pt>
                <c:pt idx="14">
                  <c:v>-6.6301369863013697</c:v>
                </c:pt>
                <c:pt idx="15">
                  <c:v>-6.5322896281800391</c:v>
                </c:pt>
                <c:pt idx="16">
                  <c:v>-6.4344422700587085</c:v>
                </c:pt>
                <c:pt idx="17">
                  <c:v>-6.3365949119373779</c:v>
                </c:pt>
                <c:pt idx="18">
                  <c:v>-6.2387475538160473</c:v>
                </c:pt>
                <c:pt idx="19">
                  <c:v>-6.1409001956947158</c:v>
                </c:pt>
                <c:pt idx="20">
                  <c:v>-6.0430528375733861</c:v>
                </c:pt>
                <c:pt idx="21">
                  <c:v>-5.9452054794520546</c:v>
                </c:pt>
                <c:pt idx="22">
                  <c:v>-5.847358121330724</c:v>
                </c:pt>
                <c:pt idx="23">
                  <c:v>-5.7495107632093934</c:v>
                </c:pt>
                <c:pt idx="24">
                  <c:v>-5.6516634050880628</c:v>
                </c:pt>
                <c:pt idx="25">
                  <c:v>-5.5538160469667321</c:v>
                </c:pt>
                <c:pt idx="26">
                  <c:v>-5.4559686888454006</c:v>
                </c:pt>
                <c:pt idx="27">
                  <c:v>-5.3581213307240709</c:v>
                </c:pt>
                <c:pt idx="28">
                  <c:v>-5.2602739726027394</c:v>
                </c:pt>
                <c:pt idx="29">
                  <c:v>-5.1624266144814088</c:v>
                </c:pt>
                <c:pt idx="30">
                  <c:v>-5.0645792563600782</c:v>
                </c:pt>
                <c:pt idx="31">
                  <c:v>-4.9667318982387476</c:v>
                </c:pt>
                <c:pt idx="32">
                  <c:v>-4.868884540117417</c:v>
                </c:pt>
                <c:pt idx="33">
                  <c:v>-4.7710371819960855</c:v>
                </c:pt>
                <c:pt idx="34">
                  <c:v>-4.6731898238747558</c:v>
                </c:pt>
                <c:pt idx="35">
                  <c:v>-4.5753424657534243</c:v>
                </c:pt>
                <c:pt idx="36">
                  <c:v>-4.4774951076320946</c:v>
                </c:pt>
                <c:pt idx="37">
                  <c:v>-4.3796477495107631</c:v>
                </c:pt>
                <c:pt idx="38">
                  <c:v>-4.2818003913894325</c:v>
                </c:pt>
                <c:pt idx="39">
                  <c:v>-4.1839530332681019</c:v>
                </c:pt>
                <c:pt idx="40">
                  <c:v>-4.0861056751467713</c:v>
                </c:pt>
                <c:pt idx="41">
                  <c:v>-3.9882583170254406</c:v>
                </c:pt>
                <c:pt idx="42">
                  <c:v>-3.8904109589041092</c:v>
                </c:pt>
                <c:pt idx="43">
                  <c:v>-3.7925636007827785</c:v>
                </c:pt>
                <c:pt idx="44">
                  <c:v>-3.6947162426614479</c:v>
                </c:pt>
                <c:pt idx="45">
                  <c:v>-3.5968688845401173</c:v>
                </c:pt>
                <c:pt idx="46">
                  <c:v>-3.4990215264187867</c:v>
                </c:pt>
                <c:pt idx="47">
                  <c:v>-3.4011741682974561</c:v>
                </c:pt>
                <c:pt idx="48">
                  <c:v>-3.3033268101761255</c:v>
                </c:pt>
                <c:pt idx="49">
                  <c:v>-3.2054794520547949</c:v>
                </c:pt>
                <c:pt idx="50">
                  <c:v>-3.1076320939334634</c:v>
                </c:pt>
                <c:pt idx="51">
                  <c:v>-3.0097847358121328</c:v>
                </c:pt>
                <c:pt idx="52">
                  <c:v>-2.9119373776908022</c:v>
                </c:pt>
                <c:pt idx="53">
                  <c:v>-2.8140900195694716</c:v>
                </c:pt>
                <c:pt idx="54">
                  <c:v>-2.716242661448141</c:v>
                </c:pt>
                <c:pt idx="55">
                  <c:v>-2.6183953033268104</c:v>
                </c:pt>
                <c:pt idx="56">
                  <c:v>-2.5205479452054798</c:v>
                </c:pt>
                <c:pt idx="57">
                  <c:v>-2.4227005870841491</c:v>
                </c:pt>
                <c:pt idx="58">
                  <c:v>-2.3248532289628177</c:v>
                </c:pt>
                <c:pt idx="59">
                  <c:v>-2.227005870841487</c:v>
                </c:pt>
                <c:pt idx="60">
                  <c:v>-2.1291585127201564</c:v>
                </c:pt>
                <c:pt idx="61">
                  <c:v>-2.0313111545988258</c:v>
                </c:pt>
                <c:pt idx="62">
                  <c:v>-1.9334637964774952</c:v>
                </c:pt>
                <c:pt idx="63">
                  <c:v>-1.8356164383561646</c:v>
                </c:pt>
                <c:pt idx="64">
                  <c:v>-1.737769080234834</c:v>
                </c:pt>
                <c:pt idx="65">
                  <c:v>-1.6399217221135025</c:v>
                </c:pt>
                <c:pt idx="66">
                  <c:v>-1.5420743639921719</c:v>
                </c:pt>
                <c:pt idx="67">
                  <c:v>-1.4442270058708413</c:v>
                </c:pt>
                <c:pt idx="68">
                  <c:v>-1.3463796477495107</c:v>
                </c:pt>
                <c:pt idx="69">
                  <c:v>-1.2485322896281801</c:v>
                </c:pt>
                <c:pt idx="70">
                  <c:v>-1.1506849315068495</c:v>
                </c:pt>
                <c:pt idx="71">
                  <c:v>-1.0528375733855189</c:v>
                </c:pt>
                <c:pt idx="72">
                  <c:v>-0.95499021526418826</c:v>
                </c:pt>
                <c:pt idx="73">
                  <c:v>-0.85714285714285676</c:v>
                </c:pt>
                <c:pt idx="74">
                  <c:v>-0.75929549902152615</c:v>
                </c:pt>
                <c:pt idx="75">
                  <c:v>-0.66144814090019555</c:v>
                </c:pt>
                <c:pt idx="76">
                  <c:v>-0.56360078277886494</c:v>
                </c:pt>
                <c:pt idx="77">
                  <c:v>-0.46575342465753433</c:v>
                </c:pt>
                <c:pt idx="78">
                  <c:v>-0.36790606653620372</c:v>
                </c:pt>
                <c:pt idx="79">
                  <c:v>-0.27005870841487312</c:v>
                </c:pt>
                <c:pt idx="80">
                  <c:v>-0.17221135029354251</c:v>
                </c:pt>
                <c:pt idx="81">
                  <c:v>-7.4363992172211013E-2</c:v>
                </c:pt>
                <c:pt idx="82">
                  <c:v>2.3483365949118706E-2</c:v>
                </c:pt>
                <c:pt idx="83">
                  <c:v>0.1213307240704502</c:v>
                </c:pt>
                <c:pt idx="84">
                  <c:v>0.2191780821917817</c:v>
                </c:pt>
                <c:pt idx="85">
                  <c:v>0.31702544031311142</c:v>
                </c:pt>
                <c:pt idx="86">
                  <c:v>0.41487279843444291</c:v>
                </c:pt>
                <c:pt idx="87">
                  <c:v>0.51272015655577263</c:v>
                </c:pt>
                <c:pt idx="88">
                  <c:v>0.61056751467710413</c:v>
                </c:pt>
                <c:pt idx="89">
                  <c:v>0.70841487279843385</c:v>
                </c:pt>
                <c:pt idx="90">
                  <c:v>0.80626223091976534</c:v>
                </c:pt>
                <c:pt idx="91">
                  <c:v>0.90410958904109506</c:v>
                </c:pt>
                <c:pt idx="92">
                  <c:v>1.0019569471624266</c:v>
                </c:pt>
                <c:pt idx="93">
                  <c:v>1.0998043052837581</c:v>
                </c:pt>
                <c:pt idx="94">
                  <c:v>1.1976516634050878</c:v>
                </c:pt>
                <c:pt idx="95">
                  <c:v>1.2954990215264193</c:v>
                </c:pt>
                <c:pt idx="96">
                  <c:v>1.393346379647749</c:v>
                </c:pt>
                <c:pt idx="97">
                  <c:v>1.4911937377690805</c:v>
                </c:pt>
                <c:pt idx="98">
                  <c:v>1.5890410958904102</c:v>
                </c:pt>
                <c:pt idx="99">
                  <c:v>1.6868884540117417</c:v>
                </c:pt>
                <c:pt idx="100">
                  <c:v>1.7847358121330732</c:v>
                </c:pt>
                <c:pt idx="101">
                  <c:v>1.8825831702544029</c:v>
                </c:pt>
                <c:pt idx="102">
                  <c:v>1.9804305283757344</c:v>
                </c:pt>
                <c:pt idx="103">
                  <c:v>2.0782778864970641</c:v>
                </c:pt>
                <c:pt idx="104">
                  <c:v>2.1761252446183956</c:v>
                </c:pt>
                <c:pt idx="105">
                  <c:v>2.2739726027397253</c:v>
                </c:pt>
                <c:pt idx="106">
                  <c:v>2.3718199608610568</c:v>
                </c:pt>
                <c:pt idx="107">
                  <c:v>2.4696673189823883</c:v>
                </c:pt>
                <c:pt idx="108">
                  <c:v>2.5675146771037181</c:v>
                </c:pt>
                <c:pt idx="109">
                  <c:v>2.6653620352250496</c:v>
                </c:pt>
                <c:pt idx="110">
                  <c:v>2.7632093933463793</c:v>
                </c:pt>
                <c:pt idx="111">
                  <c:v>2.8610567514677108</c:v>
                </c:pt>
                <c:pt idx="112">
                  <c:v>2.9589041095890405</c:v>
                </c:pt>
                <c:pt idx="113">
                  <c:v>3.056751467710372</c:v>
                </c:pt>
                <c:pt idx="114">
                  <c:v>3.1545988258317017</c:v>
                </c:pt>
                <c:pt idx="115">
                  <c:v>3.2524461839530332</c:v>
                </c:pt>
                <c:pt idx="116">
                  <c:v>3.3502935420743647</c:v>
                </c:pt>
                <c:pt idx="117">
                  <c:v>3.4481409001956944</c:v>
                </c:pt>
                <c:pt idx="118">
                  <c:v>3.5459882583170259</c:v>
                </c:pt>
                <c:pt idx="119">
                  <c:v>3.6438356164383556</c:v>
                </c:pt>
                <c:pt idx="120">
                  <c:v>3.7416829745596871</c:v>
                </c:pt>
                <c:pt idx="121">
                  <c:v>3.8395303326810168</c:v>
                </c:pt>
                <c:pt idx="122">
                  <c:v>3.9373776908023483</c:v>
                </c:pt>
                <c:pt idx="123">
                  <c:v>4.0352250489236798</c:v>
                </c:pt>
                <c:pt idx="124">
                  <c:v>4.1330724070450096</c:v>
                </c:pt>
                <c:pt idx="125">
                  <c:v>4.2309197651663411</c:v>
                </c:pt>
                <c:pt idx="126">
                  <c:v>4.3287671232876708</c:v>
                </c:pt>
                <c:pt idx="127">
                  <c:v>4.4266144814090023</c:v>
                </c:pt>
                <c:pt idx="128">
                  <c:v>4.524461839530332</c:v>
                </c:pt>
                <c:pt idx="129">
                  <c:v>4.6223091976516635</c:v>
                </c:pt>
                <c:pt idx="130">
                  <c:v>4.720156555772995</c:v>
                </c:pt>
                <c:pt idx="131">
                  <c:v>4.8180039138943247</c:v>
                </c:pt>
                <c:pt idx="132">
                  <c:v>4.9158512720156562</c:v>
                </c:pt>
                <c:pt idx="133">
                  <c:v>5.0136986301369859</c:v>
                </c:pt>
                <c:pt idx="134">
                  <c:v>5.1115459882583174</c:v>
                </c:pt>
                <c:pt idx="135">
                  <c:v>5.2093933463796471</c:v>
                </c:pt>
                <c:pt idx="136">
                  <c:v>5.3072407045009786</c:v>
                </c:pt>
                <c:pt idx="137">
                  <c:v>5.4050880626223083</c:v>
                </c:pt>
                <c:pt idx="138">
                  <c:v>5.5029354207436398</c:v>
                </c:pt>
                <c:pt idx="139">
                  <c:v>5.6007827788649713</c:v>
                </c:pt>
                <c:pt idx="140">
                  <c:v>5.6986301369863011</c:v>
                </c:pt>
                <c:pt idx="141">
                  <c:v>5.7964774951076325</c:v>
                </c:pt>
                <c:pt idx="142">
                  <c:v>5.8943248532289623</c:v>
                </c:pt>
                <c:pt idx="143">
                  <c:v>5.9921722113502938</c:v>
                </c:pt>
                <c:pt idx="144">
                  <c:v>6.0900195694716235</c:v>
                </c:pt>
                <c:pt idx="145">
                  <c:v>6.187866927592955</c:v>
                </c:pt>
                <c:pt idx="146">
                  <c:v>6.2857142857142865</c:v>
                </c:pt>
                <c:pt idx="147">
                  <c:v>6.3835616438356162</c:v>
                </c:pt>
                <c:pt idx="148">
                  <c:v>6.4814090019569477</c:v>
                </c:pt>
                <c:pt idx="149">
                  <c:v>6.5792563600782774</c:v>
                </c:pt>
                <c:pt idx="150">
                  <c:v>6.6771037181996089</c:v>
                </c:pt>
                <c:pt idx="151">
                  <c:v>6.7749510763209386</c:v>
                </c:pt>
                <c:pt idx="152">
                  <c:v>6.8727984344422701</c:v>
                </c:pt>
                <c:pt idx="153">
                  <c:v>6.9706457925636016</c:v>
                </c:pt>
                <c:pt idx="154">
                  <c:v>7.0684931506849313</c:v>
                </c:pt>
                <c:pt idx="155">
                  <c:v>7.1663405088062628</c:v>
                </c:pt>
                <c:pt idx="156">
                  <c:v>7.2641878669275926</c:v>
                </c:pt>
                <c:pt idx="157">
                  <c:v>7.362035225048924</c:v>
                </c:pt>
                <c:pt idx="158">
                  <c:v>7.4598825831702538</c:v>
                </c:pt>
                <c:pt idx="159">
                  <c:v>7.5577299412915853</c:v>
                </c:pt>
                <c:pt idx="160">
                  <c:v>7.655577299412915</c:v>
                </c:pt>
                <c:pt idx="161">
                  <c:v>7.7534246575342465</c:v>
                </c:pt>
                <c:pt idx="162">
                  <c:v>7.851272015655578</c:v>
                </c:pt>
                <c:pt idx="163">
                  <c:v>7.9491193737769077</c:v>
                </c:pt>
                <c:pt idx="164">
                  <c:v>8.0469667318982374</c:v>
                </c:pt>
                <c:pt idx="165">
                  <c:v>8.1448140900195689</c:v>
                </c:pt>
                <c:pt idx="166">
                  <c:v>8.2426614481409004</c:v>
                </c:pt>
                <c:pt idx="167">
                  <c:v>8.3405088062622319</c:v>
                </c:pt>
                <c:pt idx="168">
                  <c:v>8.4383561643835634</c:v>
                </c:pt>
                <c:pt idx="169">
                  <c:v>8.5362035225048913</c:v>
                </c:pt>
                <c:pt idx="170">
                  <c:v>8.6340508806262228</c:v>
                </c:pt>
                <c:pt idx="171">
                  <c:v>8.7318982387475543</c:v>
                </c:pt>
                <c:pt idx="172">
                  <c:v>8.8297455968688858</c:v>
                </c:pt>
                <c:pt idx="173">
                  <c:v>8.9275929549902138</c:v>
                </c:pt>
                <c:pt idx="174">
                  <c:v>9.0254403131115453</c:v>
                </c:pt>
                <c:pt idx="175">
                  <c:v>9.1232876712328768</c:v>
                </c:pt>
                <c:pt idx="176">
                  <c:v>9.2211350293542083</c:v>
                </c:pt>
                <c:pt idx="177">
                  <c:v>9.3189823874755398</c:v>
                </c:pt>
                <c:pt idx="178">
                  <c:v>9.4168297455968677</c:v>
                </c:pt>
                <c:pt idx="179">
                  <c:v>9.5146771037181992</c:v>
                </c:pt>
                <c:pt idx="180">
                  <c:v>9.6125244618395307</c:v>
                </c:pt>
                <c:pt idx="181">
                  <c:v>9.7103718199608622</c:v>
                </c:pt>
                <c:pt idx="182">
                  <c:v>9.8082191780821901</c:v>
                </c:pt>
                <c:pt idx="183">
                  <c:v>9.9060665362035216</c:v>
                </c:pt>
                <c:pt idx="184">
                  <c:v>10.003913894324853</c:v>
                </c:pt>
                <c:pt idx="185">
                  <c:v>10.101761252446185</c:v>
                </c:pt>
                <c:pt idx="186">
                  <c:v>10.199608610567516</c:v>
                </c:pt>
                <c:pt idx="187">
                  <c:v>10.297455968688844</c:v>
                </c:pt>
                <c:pt idx="188">
                  <c:v>10.395303326810176</c:v>
                </c:pt>
                <c:pt idx="189">
                  <c:v>10.493150684931507</c:v>
                </c:pt>
                <c:pt idx="190">
                  <c:v>10.590998043052839</c:v>
                </c:pt>
                <c:pt idx="191">
                  <c:v>10.68884540117417</c:v>
                </c:pt>
                <c:pt idx="192">
                  <c:v>10.786692759295498</c:v>
                </c:pt>
                <c:pt idx="193">
                  <c:v>10.884540117416829</c:v>
                </c:pt>
                <c:pt idx="194">
                  <c:v>10.982387475538161</c:v>
                </c:pt>
                <c:pt idx="195">
                  <c:v>11.080234833659492</c:v>
                </c:pt>
                <c:pt idx="196">
                  <c:v>11.17808219178082</c:v>
                </c:pt>
                <c:pt idx="197">
                  <c:v>11.275929549902152</c:v>
                </c:pt>
                <c:pt idx="198">
                  <c:v>11.373776908023483</c:v>
                </c:pt>
                <c:pt idx="199">
                  <c:v>11.471624266144815</c:v>
                </c:pt>
                <c:pt idx="200">
                  <c:v>11.569471624266146</c:v>
                </c:pt>
                <c:pt idx="201">
                  <c:v>11.667318982387474</c:v>
                </c:pt>
                <c:pt idx="202">
                  <c:v>11.765166340508806</c:v>
                </c:pt>
                <c:pt idx="203">
                  <c:v>11.863013698630137</c:v>
                </c:pt>
                <c:pt idx="204">
                  <c:v>11.960861056751469</c:v>
                </c:pt>
                <c:pt idx="205">
                  <c:v>12.058708414872797</c:v>
                </c:pt>
                <c:pt idx="206">
                  <c:v>12.156555772994128</c:v>
                </c:pt>
                <c:pt idx="207">
                  <c:v>12.25440313111546</c:v>
                </c:pt>
                <c:pt idx="208">
                  <c:v>12.352250489236791</c:v>
                </c:pt>
                <c:pt idx="209">
                  <c:v>12.450097847358123</c:v>
                </c:pt>
                <c:pt idx="210">
                  <c:v>12.547945205479451</c:v>
                </c:pt>
                <c:pt idx="211">
                  <c:v>12.645792563600782</c:v>
                </c:pt>
                <c:pt idx="212">
                  <c:v>12.743639921722114</c:v>
                </c:pt>
                <c:pt idx="213">
                  <c:v>12.841487279843445</c:v>
                </c:pt>
                <c:pt idx="214">
                  <c:v>12.939334637964777</c:v>
                </c:pt>
                <c:pt idx="215">
                  <c:v>13.037181996086105</c:v>
                </c:pt>
                <c:pt idx="216">
                  <c:v>13.135029354207436</c:v>
                </c:pt>
                <c:pt idx="217">
                  <c:v>13.232876712328768</c:v>
                </c:pt>
                <c:pt idx="218">
                  <c:v>13.330724070450099</c:v>
                </c:pt>
                <c:pt idx="219">
                  <c:v>13.428571428571427</c:v>
                </c:pt>
                <c:pt idx="220">
                  <c:v>13.526418786692759</c:v>
                </c:pt>
                <c:pt idx="221">
                  <c:v>13.62426614481409</c:v>
                </c:pt>
                <c:pt idx="222">
                  <c:v>13.722113502935422</c:v>
                </c:pt>
                <c:pt idx="223">
                  <c:v>13.819960861056753</c:v>
                </c:pt>
                <c:pt idx="224">
                  <c:v>13.917808219178081</c:v>
                </c:pt>
                <c:pt idx="225">
                  <c:v>14.015655577299412</c:v>
                </c:pt>
                <c:pt idx="226">
                  <c:v>14.113502935420744</c:v>
                </c:pt>
                <c:pt idx="227">
                  <c:v>14.211350293542075</c:v>
                </c:pt>
                <c:pt idx="228">
                  <c:v>14.309197651663403</c:v>
                </c:pt>
                <c:pt idx="229">
                  <c:v>14.407045009784735</c:v>
                </c:pt>
                <c:pt idx="230">
                  <c:v>14.504892367906066</c:v>
                </c:pt>
                <c:pt idx="231">
                  <c:v>14.602739726027398</c:v>
                </c:pt>
                <c:pt idx="232">
                  <c:v>14.700587084148729</c:v>
                </c:pt>
                <c:pt idx="233">
                  <c:v>14.798434442270057</c:v>
                </c:pt>
                <c:pt idx="234">
                  <c:v>14.896281800391389</c:v>
                </c:pt>
                <c:pt idx="235">
                  <c:v>14.99412915851272</c:v>
                </c:pt>
                <c:pt idx="236">
                  <c:v>15.091976516634052</c:v>
                </c:pt>
                <c:pt idx="237">
                  <c:v>15.189823874755383</c:v>
                </c:pt>
                <c:pt idx="238">
                  <c:v>15.287671232876711</c:v>
                </c:pt>
                <c:pt idx="239">
                  <c:v>15.385518590998043</c:v>
                </c:pt>
                <c:pt idx="240">
                  <c:v>15.483365949119374</c:v>
                </c:pt>
                <c:pt idx="241">
                  <c:v>15.581213307240706</c:v>
                </c:pt>
                <c:pt idx="242">
                  <c:v>15.679060665362034</c:v>
                </c:pt>
                <c:pt idx="243">
                  <c:v>15.776908023483365</c:v>
                </c:pt>
                <c:pt idx="244">
                  <c:v>15.874755381604697</c:v>
                </c:pt>
                <c:pt idx="245">
                  <c:v>15.972602739726028</c:v>
                </c:pt>
                <c:pt idx="246">
                  <c:v>16.07045009784736</c:v>
                </c:pt>
                <c:pt idx="247">
                  <c:v>16.168297455968688</c:v>
                </c:pt>
                <c:pt idx="248">
                  <c:v>16.266144814090019</c:v>
                </c:pt>
                <c:pt idx="249">
                  <c:v>16.363992172211351</c:v>
                </c:pt>
                <c:pt idx="250">
                  <c:v>16.461839530332682</c:v>
                </c:pt>
                <c:pt idx="251">
                  <c:v>16.55968688845401</c:v>
                </c:pt>
                <c:pt idx="252">
                  <c:v>16.657534246575342</c:v>
                </c:pt>
                <c:pt idx="253">
                  <c:v>16.755381604696673</c:v>
                </c:pt>
                <c:pt idx="254">
                  <c:v>16.853228962818005</c:v>
                </c:pt>
                <c:pt idx="255">
                  <c:v>16.951076320939336</c:v>
                </c:pt>
                <c:pt idx="256">
                  <c:v>17.048923679060664</c:v>
                </c:pt>
                <c:pt idx="257">
                  <c:v>17.146771037181995</c:v>
                </c:pt>
                <c:pt idx="258">
                  <c:v>17.244618395303327</c:v>
                </c:pt>
                <c:pt idx="259">
                  <c:v>17.342465753424658</c:v>
                </c:pt>
                <c:pt idx="260">
                  <c:v>17.44031311154599</c:v>
                </c:pt>
                <c:pt idx="261">
                  <c:v>17.538160469667318</c:v>
                </c:pt>
                <c:pt idx="262">
                  <c:v>17.636007827788649</c:v>
                </c:pt>
                <c:pt idx="263">
                  <c:v>17.733855185909981</c:v>
                </c:pt>
                <c:pt idx="264">
                  <c:v>17.831702544031312</c:v>
                </c:pt>
                <c:pt idx="265">
                  <c:v>17.92954990215264</c:v>
                </c:pt>
                <c:pt idx="266">
                  <c:v>18.027397260273972</c:v>
                </c:pt>
                <c:pt idx="267">
                  <c:v>18.125244618395303</c:v>
                </c:pt>
                <c:pt idx="268">
                  <c:v>18.223091976516635</c:v>
                </c:pt>
                <c:pt idx="269">
                  <c:v>18.320939334637966</c:v>
                </c:pt>
                <c:pt idx="270">
                  <c:v>18.418786692759294</c:v>
                </c:pt>
                <c:pt idx="271">
                  <c:v>18.516634050880626</c:v>
                </c:pt>
                <c:pt idx="272">
                  <c:v>18.614481409001957</c:v>
                </c:pt>
                <c:pt idx="273">
                  <c:v>18.712328767123289</c:v>
                </c:pt>
                <c:pt idx="274">
                  <c:v>18.810176125244617</c:v>
                </c:pt>
                <c:pt idx="275">
                  <c:v>18.908023483365948</c:v>
                </c:pt>
                <c:pt idx="276">
                  <c:v>19.00587084148728</c:v>
                </c:pt>
                <c:pt idx="277">
                  <c:v>19.103718199608611</c:v>
                </c:pt>
                <c:pt idx="278">
                  <c:v>19.201565557729943</c:v>
                </c:pt>
                <c:pt idx="279">
                  <c:v>19.299412915851271</c:v>
                </c:pt>
                <c:pt idx="280">
                  <c:v>19.397260273972602</c:v>
                </c:pt>
                <c:pt idx="281">
                  <c:v>19.495107632093934</c:v>
                </c:pt>
                <c:pt idx="282">
                  <c:v>19.592954990215265</c:v>
                </c:pt>
                <c:pt idx="283">
                  <c:v>19.690802348336597</c:v>
                </c:pt>
                <c:pt idx="284">
                  <c:v>19.788649706457925</c:v>
                </c:pt>
                <c:pt idx="285">
                  <c:v>19.886497064579256</c:v>
                </c:pt>
                <c:pt idx="286">
                  <c:v>19.984344422700588</c:v>
                </c:pt>
                <c:pt idx="287">
                  <c:v>20.082191780821919</c:v>
                </c:pt>
                <c:pt idx="288">
                  <c:v>20.180039138943247</c:v>
                </c:pt>
                <c:pt idx="289">
                  <c:v>20.277886497064578</c:v>
                </c:pt>
                <c:pt idx="290">
                  <c:v>20.37573385518591</c:v>
                </c:pt>
                <c:pt idx="291">
                  <c:v>20.473581213307241</c:v>
                </c:pt>
                <c:pt idx="292">
                  <c:v>20.571428571428573</c:v>
                </c:pt>
                <c:pt idx="293">
                  <c:v>20.669275929549901</c:v>
                </c:pt>
                <c:pt idx="294">
                  <c:v>20.767123287671232</c:v>
                </c:pt>
                <c:pt idx="295">
                  <c:v>20.864970645792564</c:v>
                </c:pt>
                <c:pt idx="296">
                  <c:v>20.962818003913895</c:v>
                </c:pt>
                <c:pt idx="297">
                  <c:v>21.060665362035223</c:v>
                </c:pt>
                <c:pt idx="298">
                  <c:v>21.158512720156555</c:v>
                </c:pt>
                <c:pt idx="299">
                  <c:v>21.256360078277886</c:v>
                </c:pt>
                <c:pt idx="300">
                  <c:v>21.354207436399218</c:v>
                </c:pt>
                <c:pt idx="301">
                  <c:v>21.452054794520549</c:v>
                </c:pt>
                <c:pt idx="302">
                  <c:v>21.549902152641877</c:v>
                </c:pt>
                <c:pt idx="303">
                  <c:v>21.647749510763209</c:v>
                </c:pt>
                <c:pt idx="304">
                  <c:v>21.74559686888454</c:v>
                </c:pt>
                <c:pt idx="305">
                  <c:v>21.843444227005872</c:v>
                </c:pt>
                <c:pt idx="306">
                  <c:v>21.941291585127203</c:v>
                </c:pt>
                <c:pt idx="307">
                  <c:v>22.039138943248531</c:v>
                </c:pt>
                <c:pt idx="308">
                  <c:v>22.136986301369863</c:v>
                </c:pt>
                <c:pt idx="309">
                  <c:v>22.234833659491194</c:v>
                </c:pt>
                <c:pt idx="310">
                  <c:v>22.332681017612526</c:v>
                </c:pt>
                <c:pt idx="311">
                  <c:v>22.430528375733854</c:v>
                </c:pt>
                <c:pt idx="312">
                  <c:v>22.528375733855185</c:v>
                </c:pt>
                <c:pt idx="313">
                  <c:v>22.626223091976517</c:v>
                </c:pt>
                <c:pt idx="314">
                  <c:v>22.724070450097848</c:v>
                </c:pt>
                <c:pt idx="315">
                  <c:v>22.82191780821918</c:v>
                </c:pt>
                <c:pt idx="316">
                  <c:v>22.919765166340508</c:v>
                </c:pt>
                <c:pt idx="317">
                  <c:v>23.017612524461839</c:v>
                </c:pt>
                <c:pt idx="318">
                  <c:v>23.115459882583171</c:v>
                </c:pt>
                <c:pt idx="319">
                  <c:v>23.213307240704502</c:v>
                </c:pt>
                <c:pt idx="320">
                  <c:v>23.31115459882583</c:v>
                </c:pt>
                <c:pt idx="321">
                  <c:v>23.409001956947161</c:v>
                </c:pt>
                <c:pt idx="322">
                  <c:v>23.506849315068493</c:v>
                </c:pt>
                <c:pt idx="323">
                  <c:v>23.604696673189824</c:v>
                </c:pt>
                <c:pt idx="324">
                  <c:v>23.702544031311156</c:v>
                </c:pt>
                <c:pt idx="325">
                  <c:v>23.800391389432484</c:v>
                </c:pt>
                <c:pt idx="326">
                  <c:v>23.898238747553815</c:v>
                </c:pt>
                <c:pt idx="327">
                  <c:v>23.996086105675147</c:v>
                </c:pt>
                <c:pt idx="328">
                  <c:v>24.093933463796475</c:v>
                </c:pt>
                <c:pt idx="329">
                  <c:v>24.19178082191781</c:v>
                </c:pt>
                <c:pt idx="330">
                  <c:v>24.289628180039138</c:v>
                </c:pt>
                <c:pt idx="331">
                  <c:v>24.387475538160473</c:v>
                </c:pt>
                <c:pt idx="332">
                  <c:v>24.485322896281801</c:v>
                </c:pt>
                <c:pt idx="333">
                  <c:v>24.583170254403129</c:v>
                </c:pt>
                <c:pt idx="334">
                  <c:v>24.681017612524464</c:v>
                </c:pt>
                <c:pt idx="335">
                  <c:v>24.778864970645792</c:v>
                </c:pt>
                <c:pt idx="336">
                  <c:v>24.876712328767127</c:v>
                </c:pt>
                <c:pt idx="337">
                  <c:v>24.974559686888455</c:v>
                </c:pt>
                <c:pt idx="338">
                  <c:v>25.072407045009783</c:v>
                </c:pt>
                <c:pt idx="339">
                  <c:v>25.170254403131118</c:v>
                </c:pt>
                <c:pt idx="340">
                  <c:v>25.268101761252446</c:v>
                </c:pt>
                <c:pt idx="341">
                  <c:v>25.365949119373774</c:v>
                </c:pt>
                <c:pt idx="342">
                  <c:v>25.463796477495109</c:v>
                </c:pt>
                <c:pt idx="343">
                  <c:v>25.561643835616437</c:v>
                </c:pt>
                <c:pt idx="344">
                  <c:v>25.659491193737772</c:v>
                </c:pt>
                <c:pt idx="345">
                  <c:v>25.7573385518591</c:v>
                </c:pt>
                <c:pt idx="346">
                  <c:v>25.855185909980428</c:v>
                </c:pt>
                <c:pt idx="347">
                  <c:v>25.953033268101763</c:v>
                </c:pt>
                <c:pt idx="348">
                  <c:v>26.050880626223091</c:v>
                </c:pt>
                <c:pt idx="349">
                  <c:v>26.148727984344426</c:v>
                </c:pt>
                <c:pt idx="350">
                  <c:v>26.246575342465754</c:v>
                </c:pt>
                <c:pt idx="351">
                  <c:v>26.344422700587081</c:v>
                </c:pt>
                <c:pt idx="352">
                  <c:v>26.442270058708417</c:v>
                </c:pt>
                <c:pt idx="353">
                  <c:v>26.540117416829744</c:v>
                </c:pt>
                <c:pt idx="354">
                  <c:v>26.63796477495108</c:v>
                </c:pt>
                <c:pt idx="355">
                  <c:v>26.735812133072407</c:v>
                </c:pt>
                <c:pt idx="356">
                  <c:v>26.833659491193735</c:v>
                </c:pt>
                <c:pt idx="357">
                  <c:v>26.93150684931507</c:v>
                </c:pt>
                <c:pt idx="358">
                  <c:v>27.029354207436398</c:v>
                </c:pt>
                <c:pt idx="359">
                  <c:v>27.127201565557733</c:v>
                </c:pt>
                <c:pt idx="360">
                  <c:v>27.225048923679061</c:v>
                </c:pt>
                <c:pt idx="361">
                  <c:v>27.322896281800389</c:v>
                </c:pt>
                <c:pt idx="362">
                  <c:v>27.420743639921724</c:v>
                </c:pt>
                <c:pt idx="363">
                  <c:v>27.518590998043052</c:v>
                </c:pt>
                <c:pt idx="364">
                  <c:v>27.61643835616438</c:v>
                </c:pt>
                <c:pt idx="365">
                  <c:v>27.714285714285715</c:v>
                </c:pt>
                <c:pt idx="366">
                  <c:v>27.812133072407043</c:v>
                </c:pt>
                <c:pt idx="367">
                  <c:v>27.909980430528378</c:v>
                </c:pt>
                <c:pt idx="368">
                  <c:v>28.007827788649706</c:v>
                </c:pt>
                <c:pt idx="369">
                  <c:v>28.105675146771034</c:v>
                </c:pt>
                <c:pt idx="370">
                  <c:v>28.203522504892369</c:v>
                </c:pt>
                <c:pt idx="371">
                  <c:v>28.301369863013697</c:v>
                </c:pt>
                <c:pt idx="372">
                  <c:v>28.399217221135032</c:v>
                </c:pt>
                <c:pt idx="373">
                  <c:v>28.49706457925636</c:v>
                </c:pt>
                <c:pt idx="374">
                  <c:v>28.594911937377688</c:v>
                </c:pt>
                <c:pt idx="375">
                  <c:v>28.692759295499023</c:v>
                </c:pt>
                <c:pt idx="376">
                  <c:v>28.790606653620351</c:v>
                </c:pt>
                <c:pt idx="377">
                  <c:v>28.888454011741686</c:v>
                </c:pt>
                <c:pt idx="378">
                  <c:v>28.986301369863014</c:v>
                </c:pt>
                <c:pt idx="379">
                  <c:v>29.084148727984342</c:v>
                </c:pt>
                <c:pt idx="380">
                  <c:v>29.181996086105677</c:v>
                </c:pt>
                <c:pt idx="381">
                  <c:v>29.279843444227005</c:v>
                </c:pt>
                <c:pt idx="382">
                  <c:v>29.37769080234834</c:v>
                </c:pt>
                <c:pt idx="383">
                  <c:v>29.475538160469668</c:v>
                </c:pt>
                <c:pt idx="384">
                  <c:v>29.573385518590996</c:v>
                </c:pt>
                <c:pt idx="385">
                  <c:v>29.671232876712331</c:v>
                </c:pt>
                <c:pt idx="386">
                  <c:v>29.769080234833659</c:v>
                </c:pt>
                <c:pt idx="387">
                  <c:v>29.866927592954987</c:v>
                </c:pt>
                <c:pt idx="388">
                  <c:v>29.964774951076322</c:v>
                </c:pt>
                <c:pt idx="389">
                  <c:v>30.06262230919765</c:v>
                </c:pt>
                <c:pt idx="390">
                  <c:v>30.160469667318985</c:v>
                </c:pt>
                <c:pt idx="391">
                  <c:v>30.258317025440313</c:v>
                </c:pt>
                <c:pt idx="392">
                  <c:v>30.356164383561641</c:v>
                </c:pt>
                <c:pt idx="393">
                  <c:v>30.454011741682976</c:v>
                </c:pt>
                <c:pt idx="394">
                  <c:v>30.551859099804304</c:v>
                </c:pt>
                <c:pt idx="395">
                  <c:v>30.649706457925639</c:v>
                </c:pt>
                <c:pt idx="396">
                  <c:v>30.747553816046967</c:v>
                </c:pt>
                <c:pt idx="397">
                  <c:v>30.845401174168295</c:v>
                </c:pt>
                <c:pt idx="398">
                  <c:v>30.94324853228963</c:v>
                </c:pt>
                <c:pt idx="399">
                  <c:v>31.041095890410958</c:v>
                </c:pt>
                <c:pt idx="400">
                  <c:v>31.138943248532293</c:v>
                </c:pt>
                <c:pt idx="401">
                  <c:v>31.236790606653621</c:v>
                </c:pt>
                <c:pt idx="402">
                  <c:v>31.334637964774949</c:v>
                </c:pt>
                <c:pt idx="403">
                  <c:v>31.432485322896284</c:v>
                </c:pt>
                <c:pt idx="404">
                  <c:v>31.530332681017612</c:v>
                </c:pt>
                <c:pt idx="405">
                  <c:v>31.628180039138947</c:v>
                </c:pt>
                <c:pt idx="406">
                  <c:v>31.726027397260275</c:v>
                </c:pt>
                <c:pt idx="407">
                  <c:v>31.823874755381603</c:v>
                </c:pt>
                <c:pt idx="408">
                  <c:v>31.921722113502938</c:v>
                </c:pt>
                <c:pt idx="409">
                  <c:v>32.019569471624266</c:v>
                </c:pt>
                <c:pt idx="410">
                  <c:v>32.117416829745594</c:v>
                </c:pt>
                <c:pt idx="411">
                  <c:v>32.215264187866929</c:v>
                </c:pt>
                <c:pt idx="412">
                  <c:v>32.313111545988257</c:v>
                </c:pt>
                <c:pt idx="413">
                  <c:v>32.410958904109592</c:v>
                </c:pt>
                <c:pt idx="414">
                  <c:v>32.50880626223092</c:v>
                </c:pt>
                <c:pt idx="415">
                  <c:v>32.606653620352247</c:v>
                </c:pt>
                <c:pt idx="416">
                  <c:v>32.704500978473583</c:v>
                </c:pt>
                <c:pt idx="417">
                  <c:v>32.80234833659491</c:v>
                </c:pt>
                <c:pt idx="418">
                  <c:v>32.900195694716245</c:v>
                </c:pt>
                <c:pt idx="419">
                  <c:v>32.998043052837573</c:v>
                </c:pt>
                <c:pt idx="420">
                  <c:v>33.095890410958901</c:v>
                </c:pt>
                <c:pt idx="421">
                  <c:v>33.193737769080236</c:v>
                </c:pt>
                <c:pt idx="422">
                  <c:v>33.291585127201564</c:v>
                </c:pt>
                <c:pt idx="423">
                  <c:v>33.389432485322899</c:v>
                </c:pt>
                <c:pt idx="424">
                  <c:v>33.487279843444227</c:v>
                </c:pt>
                <c:pt idx="425">
                  <c:v>33.585127201565555</c:v>
                </c:pt>
                <c:pt idx="426">
                  <c:v>33.68297455968689</c:v>
                </c:pt>
                <c:pt idx="427">
                  <c:v>33.780821917808218</c:v>
                </c:pt>
                <c:pt idx="428">
                  <c:v>33.878669275929553</c:v>
                </c:pt>
                <c:pt idx="429">
                  <c:v>33.976516634050881</c:v>
                </c:pt>
                <c:pt idx="430">
                  <c:v>34.074363992172209</c:v>
                </c:pt>
                <c:pt idx="431">
                  <c:v>34.172211350293544</c:v>
                </c:pt>
                <c:pt idx="432">
                  <c:v>34.270058708414872</c:v>
                </c:pt>
                <c:pt idx="433">
                  <c:v>34.3679060665362</c:v>
                </c:pt>
                <c:pt idx="434">
                  <c:v>34.465753424657535</c:v>
                </c:pt>
                <c:pt idx="435">
                  <c:v>34.563600782778863</c:v>
                </c:pt>
                <c:pt idx="436">
                  <c:v>34.661448140900198</c:v>
                </c:pt>
                <c:pt idx="437">
                  <c:v>34.759295499021526</c:v>
                </c:pt>
                <c:pt idx="438">
                  <c:v>34.857142857142854</c:v>
                </c:pt>
                <c:pt idx="439">
                  <c:v>34.954990215264189</c:v>
                </c:pt>
                <c:pt idx="440">
                  <c:v>35.052837573385517</c:v>
                </c:pt>
                <c:pt idx="441">
                  <c:v>35.150684931506852</c:v>
                </c:pt>
                <c:pt idx="442">
                  <c:v>35.24853228962818</c:v>
                </c:pt>
                <c:pt idx="443">
                  <c:v>35.346379647749508</c:v>
                </c:pt>
                <c:pt idx="444">
                  <c:v>35.444227005870843</c:v>
                </c:pt>
                <c:pt idx="445">
                  <c:v>35.542074363992171</c:v>
                </c:pt>
                <c:pt idx="446">
                  <c:v>35.639921722113506</c:v>
                </c:pt>
                <c:pt idx="447">
                  <c:v>35.737769080234834</c:v>
                </c:pt>
                <c:pt idx="448">
                  <c:v>35.835616438356162</c:v>
                </c:pt>
                <c:pt idx="449">
                  <c:v>35.933463796477497</c:v>
                </c:pt>
                <c:pt idx="450">
                  <c:v>36.031311154598825</c:v>
                </c:pt>
                <c:pt idx="451">
                  <c:v>36.12915851272016</c:v>
                </c:pt>
                <c:pt idx="452">
                  <c:v>36.227005870841488</c:v>
                </c:pt>
                <c:pt idx="453">
                  <c:v>36.324853228962816</c:v>
                </c:pt>
                <c:pt idx="454">
                  <c:v>36.422700587084151</c:v>
                </c:pt>
                <c:pt idx="455">
                  <c:v>36.520547945205479</c:v>
                </c:pt>
                <c:pt idx="456">
                  <c:v>36.618395303326807</c:v>
                </c:pt>
                <c:pt idx="457">
                  <c:v>36.716242661448142</c:v>
                </c:pt>
                <c:pt idx="458">
                  <c:v>36.81409001956947</c:v>
                </c:pt>
                <c:pt idx="459">
                  <c:v>36.911937377690805</c:v>
                </c:pt>
                <c:pt idx="460">
                  <c:v>37.009784735812133</c:v>
                </c:pt>
                <c:pt idx="461">
                  <c:v>37.107632093933461</c:v>
                </c:pt>
                <c:pt idx="462">
                  <c:v>37.205479452054796</c:v>
                </c:pt>
                <c:pt idx="463">
                  <c:v>37.303326810176124</c:v>
                </c:pt>
                <c:pt idx="464">
                  <c:v>37.401174168297459</c:v>
                </c:pt>
                <c:pt idx="465">
                  <c:v>37.499021526418787</c:v>
                </c:pt>
                <c:pt idx="466">
                  <c:v>37.596868884540115</c:v>
                </c:pt>
                <c:pt idx="467">
                  <c:v>37.69471624266145</c:v>
                </c:pt>
                <c:pt idx="468">
                  <c:v>37.792563600782778</c:v>
                </c:pt>
                <c:pt idx="469">
                  <c:v>37.890410958904113</c:v>
                </c:pt>
                <c:pt idx="470">
                  <c:v>37.988258317025441</c:v>
                </c:pt>
                <c:pt idx="471">
                  <c:v>38.086105675146769</c:v>
                </c:pt>
                <c:pt idx="472">
                  <c:v>38.183953033268104</c:v>
                </c:pt>
                <c:pt idx="473">
                  <c:v>38.281800391389432</c:v>
                </c:pt>
                <c:pt idx="474">
                  <c:v>38.379647749510767</c:v>
                </c:pt>
                <c:pt idx="475">
                  <c:v>38.477495107632095</c:v>
                </c:pt>
                <c:pt idx="476">
                  <c:v>38.575342465753423</c:v>
                </c:pt>
                <c:pt idx="477">
                  <c:v>38.673189823874758</c:v>
                </c:pt>
                <c:pt idx="478">
                  <c:v>38.771037181996086</c:v>
                </c:pt>
                <c:pt idx="479">
                  <c:v>38.868884540117413</c:v>
                </c:pt>
                <c:pt idx="480">
                  <c:v>38.966731898238748</c:v>
                </c:pt>
                <c:pt idx="481">
                  <c:v>39.064579256360076</c:v>
                </c:pt>
                <c:pt idx="482">
                  <c:v>39.162426614481411</c:v>
                </c:pt>
                <c:pt idx="483">
                  <c:v>39.260273972602739</c:v>
                </c:pt>
                <c:pt idx="484">
                  <c:v>39.358121330724067</c:v>
                </c:pt>
                <c:pt idx="485">
                  <c:v>39.455968688845402</c:v>
                </c:pt>
                <c:pt idx="486">
                  <c:v>39.55381604696673</c:v>
                </c:pt>
                <c:pt idx="487">
                  <c:v>39.651663405088065</c:v>
                </c:pt>
                <c:pt idx="488">
                  <c:v>39.749510763209393</c:v>
                </c:pt>
                <c:pt idx="489">
                  <c:v>39.847358121330721</c:v>
                </c:pt>
                <c:pt idx="490">
                  <c:v>39.945205479452056</c:v>
                </c:pt>
                <c:pt idx="491">
                  <c:v>40.043052837573384</c:v>
                </c:pt>
                <c:pt idx="492">
                  <c:v>40.140900195694719</c:v>
                </c:pt>
                <c:pt idx="493">
                  <c:v>40.238747553816047</c:v>
                </c:pt>
                <c:pt idx="494">
                  <c:v>40.336594911937375</c:v>
                </c:pt>
                <c:pt idx="495">
                  <c:v>40.43444227005871</c:v>
                </c:pt>
                <c:pt idx="496">
                  <c:v>40.532289628180038</c:v>
                </c:pt>
                <c:pt idx="497">
                  <c:v>40.630136986301373</c:v>
                </c:pt>
                <c:pt idx="498">
                  <c:v>40.727984344422701</c:v>
                </c:pt>
                <c:pt idx="499">
                  <c:v>40.825831702544029</c:v>
                </c:pt>
                <c:pt idx="500">
                  <c:v>40.923679060665364</c:v>
                </c:pt>
                <c:pt idx="501">
                  <c:v>41.021526418786692</c:v>
                </c:pt>
                <c:pt idx="502">
                  <c:v>41.11937377690802</c:v>
                </c:pt>
                <c:pt idx="503">
                  <c:v>41.217221135029355</c:v>
                </c:pt>
                <c:pt idx="504">
                  <c:v>41.315068493150683</c:v>
                </c:pt>
                <c:pt idx="505">
                  <c:v>41.412915851272018</c:v>
                </c:pt>
                <c:pt idx="506">
                  <c:v>41.510763209393346</c:v>
                </c:pt>
                <c:pt idx="507">
                  <c:v>41.608610567514674</c:v>
                </c:pt>
                <c:pt idx="508">
                  <c:v>41.706457925636009</c:v>
                </c:pt>
                <c:pt idx="509">
                  <c:v>41.804305283757337</c:v>
                </c:pt>
                <c:pt idx="510">
                  <c:v>41.902152641878672</c:v>
                </c:pt>
                <c:pt idx="511">
                  <c:v>42</c:v>
                </c:pt>
              </c:numCache>
            </c:numRef>
          </c:xVal>
          <c:yVal>
            <c:numRef>
              <c:f>profile_20120505_50ps_laser2!$J$7:$J$518</c:f>
              <c:numCache>
                <c:formatCode>General</c:formatCode>
                <c:ptCount val="5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3.2639999999999961E-2</c:v>
                </c:pt>
                <c:pt idx="211">
                  <c:v>4.0695000000000189E-2</c:v>
                </c:pt>
                <c:pt idx="212">
                  <c:v>5.1944999999999908E-2</c:v>
                </c:pt>
                <c:pt idx="213">
                  <c:v>6.0417499999999791E-2</c:v>
                </c:pt>
                <c:pt idx="214">
                  <c:v>8.9999999999999858E-2</c:v>
                </c:pt>
                <c:pt idx="215">
                  <c:v>0.13083250000000035</c:v>
                </c:pt>
                <c:pt idx="216">
                  <c:v>0.17208249999999978</c:v>
                </c:pt>
                <c:pt idx="217">
                  <c:v>0.25166749999999993</c:v>
                </c:pt>
                <c:pt idx="218">
                  <c:v>0.3333325000000002</c:v>
                </c:pt>
                <c:pt idx="219">
                  <c:v>0.39666750000000023</c:v>
                </c:pt>
                <c:pt idx="220">
                  <c:v>0.47180499999999981</c:v>
                </c:pt>
                <c:pt idx="221">
                  <c:v>0.58819500000000036</c:v>
                </c:pt>
                <c:pt idx="222">
                  <c:v>0.6901400000000002</c:v>
                </c:pt>
                <c:pt idx="223">
                  <c:v>0.73555500000000007</c:v>
                </c:pt>
                <c:pt idx="224">
                  <c:v>0.75611000000000028</c:v>
                </c:pt>
                <c:pt idx="225">
                  <c:v>0.78749999999999998</c:v>
                </c:pt>
                <c:pt idx="226">
                  <c:v>0.83833249999999992</c:v>
                </c:pt>
                <c:pt idx="227">
                  <c:v>0.95847249999999984</c:v>
                </c:pt>
                <c:pt idx="228">
                  <c:v>0.97777749999999986</c:v>
                </c:pt>
                <c:pt idx="229">
                  <c:v>0.9</c:v>
                </c:pt>
                <c:pt idx="230">
                  <c:v>0.75152750000000024</c:v>
                </c:pt>
                <c:pt idx="231">
                  <c:v>0.64014000000000026</c:v>
                </c:pt>
                <c:pt idx="232">
                  <c:v>0.60833250000000016</c:v>
                </c:pt>
                <c:pt idx="233">
                  <c:v>0.53527750000000007</c:v>
                </c:pt>
                <c:pt idx="234">
                  <c:v>0.41791750000000005</c:v>
                </c:pt>
                <c:pt idx="235">
                  <c:v>0.32319499999999979</c:v>
                </c:pt>
                <c:pt idx="236">
                  <c:v>0.26902749999999997</c:v>
                </c:pt>
                <c:pt idx="237">
                  <c:v>0.24986000000000033</c:v>
                </c:pt>
                <c:pt idx="238">
                  <c:v>0.20416749999999978</c:v>
                </c:pt>
                <c:pt idx="239">
                  <c:v>0.15444499999999978</c:v>
                </c:pt>
                <c:pt idx="240">
                  <c:v>0.1427774999999997</c:v>
                </c:pt>
                <c:pt idx="241">
                  <c:v>0.12319499999999976</c:v>
                </c:pt>
                <c:pt idx="242">
                  <c:v>9.9722500000000019E-2</c:v>
                </c:pt>
                <c:pt idx="243">
                  <c:v>6.7360000000000045E-2</c:v>
                </c:pt>
                <c:pt idx="244">
                  <c:v>5.2917500000000214E-2</c:v>
                </c:pt>
                <c:pt idx="245">
                  <c:v>5.1109999999999899E-2</c:v>
                </c:pt>
                <c:pt idx="246">
                  <c:v>4.1805000000000092E-2</c:v>
                </c:pt>
                <c:pt idx="247">
                  <c:v>3.8609999999999901E-2</c:v>
                </c:pt>
                <c:pt idx="248">
                  <c:v>4.3472500000000025E-2</c:v>
                </c:pt>
                <c:pt idx="249">
                  <c:v>2.7640000000000241E-2</c:v>
                </c:pt>
                <c:pt idx="250">
                  <c:v>2.9444999999999766E-2</c:v>
                </c:pt>
                <c:pt idx="251">
                  <c:v>2.3194999999999764E-2</c:v>
                </c:pt>
                <c:pt idx="252">
                  <c:v>1.3999999999967372E-4</c:v>
                </c:pt>
                <c:pt idx="253">
                  <c:v>2.1390000000000242E-2</c:v>
                </c:pt>
                <c:pt idx="254">
                  <c:v>2.4722500000000026E-2</c:v>
                </c:pt>
                <c:pt idx="255">
                  <c:v>7.0824999999999248E-3</c:v>
                </c:pt>
                <c:pt idx="256">
                  <c:v>-1.6805000000000091E-2</c:v>
                </c:pt>
                <c:pt idx="257">
                  <c:v>-9.7225000000001668E-3</c:v>
                </c:pt>
                <c:pt idx="258">
                  <c:v>-8.6125000000002675E-3</c:v>
                </c:pt>
                <c:pt idx="259">
                  <c:v>-2.3890000000000099E-2</c:v>
                </c:pt>
                <c:pt idx="260">
                  <c:v>-1.0000000000000142E-2</c:v>
                </c:pt>
                <c:pt idx="261">
                  <c:v>-1.3195000000000335E-2</c:v>
                </c:pt>
                <c:pt idx="262">
                  <c:v>5.9725000000000247E-3</c:v>
                </c:pt>
                <c:pt idx="263">
                  <c:v>-1.4722499999999883E-2</c:v>
                </c:pt>
                <c:pt idx="264">
                  <c:v>-9.3049999999998082E-3</c:v>
                </c:pt>
                <c:pt idx="265">
                  <c:v>3.3324999999997827E-3</c:v>
                </c:pt>
                <c:pt idx="266">
                  <c:v>7.9174999999999333E-3</c:v>
                </c:pt>
                <c:pt idx="267">
                  <c:v>-1.6674999999999329E-3</c:v>
                </c:pt>
                <c:pt idx="268">
                  <c:v>-1.8610000000000328E-2</c:v>
                </c:pt>
                <c:pt idx="269">
                  <c:v>1.3999999999967372E-4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201536"/>
        <c:axId val="137404416"/>
      </c:scatterChart>
      <c:valAx>
        <c:axId val="137201536"/>
        <c:scaling>
          <c:orientation val="minMax"/>
          <c:max val="3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sz="1400"/>
                  <a:t>time (ps)</a:t>
                </a:r>
              </a:p>
            </c:rich>
          </c:tx>
          <c:layout>
            <c:manualLayout>
              <c:xMode val="edge"/>
              <c:yMode val="edge"/>
              <c:x val="0.47086247086247085"/>
              <c:y val="0.8973544973544973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37404416"/>
        <c:crosses val="autoZero"/>
        <c:crossBetween val="midCat"/>
      </c:valAx>
      <c:valAx>
        <c:axId val="137404416"/>
        <c:scaling>
          <c:orientation val="minMax"/>
          <c:max val="1.2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 sz="1400"/>
                  <a:t>Intensity (a.u.)</a:t>
                </a:r>
              </a:p>
            </c:rich>
          </c:tx>
          <c:layout>
            <c:manualLayout>
              <c:xMode val="edge"/>
              <c:yMode val="edge"/>
              <c:x val="1.1655011655011656E-2"/>
              <c:y val="0.29206349206349208"/>
            </c:manualLayout>
          </c:layout>
          <c:overlay val="0"/>
          <c:spPr>
            <a:noFill/>
            <a:ln w="25400">
              <a:noFill/>
            </a:ln>
          </c:spPr>
        </c:title>
        <c:numFmt formatCode="#,##0.00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37201536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1250971250971251"/>
          <c:y val="5.2910052910052907E-2"/>
          <c:w val="0.2742812742812743"/>
          <c:h val="0.34497354497354499"/>
        </c:manualLayout>
      </c:layout>
      <c:overlay val="0"/>
      <c:spPr>
        <a:solidFill>
          <a:srgbClr val="FFFFCC"/>
        </a:solidFill>
        <a:ln w="25400">
          <a:noFill/>
        </a:ln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12700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15.01.2018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15.01.2018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44876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1103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9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66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66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66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66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66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9466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29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6010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8820" y="6582809"/>
            <a:ext cx="9415652" cy="194989"/>
          </a:xfrm>
        </p:spPr>
        <p:txBody>
          <a:bodyPr/>
          <a:lstStyle/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55" y="0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dirty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dirty="0" smtClean="0"/>
              <a:t>&lt;type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talk</a:t>
            </a:r>
            <a:r>
              <a:rPr lang="de-DE" sz="1600" dirty="0" smtClean="0"/>
              <a:t>&gt; in</a:t>
            </a:r>
          </a:p>
          <a:p>
            <a:r>
              <a:rPr lang="de-DE" sz="1600" b="0" dirty="0" smtClean="0"/>
              <a:t>Helmholtz </a:t>
            </a:r>
            <a:r>
              <a:rPr lang="de-DE" sz="1600" b="0" dirty="0" err="1" smtClean="0"/>
              <a:t>program</a:t>
            </a:r>
            <a:r>
              <a:rPr lang="de-DE" sz="1600" b="0" dirty="0" smtClean="0"/>
              <a:t>: &lt;p</a:t>
            </a:r>
            <a:r>
              <a:rPr lang="en-GB" sz="1600" b="0" dirty="0" err="1" smtClean="0"/>
              <a:t>rogram</a:t>
            </a:r>
            <a:r>
              <a:rPr lang="en-GB" sz="1600" b="0" dirty="0" smtClean="0"/>
              <a:t> name&gt; (XXX)</a:t>
            </a:r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&lt;topic&gt; OR </a:t>
            </a:r>
            <a:r>
              <a:rPr lang="de-DE" sz="1600" b="0" dirty="0" err="1" smtClean="0"/>
              <a:t>PoF</a:t>
            </a:r>
            <a:r>
              <a:rPr lang="de-DE" sz="1600" b="0" dirty="0" smtClean="0"/>
              <a:t> III 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: &lt;</a:t>
            </a:r>
            <a:r>
              <a:rPr lang="de-DE" sz="1600" b="0" dirty="0" err="1" smtClean="0"/>
              <a:t>research</a:t>
            </a:r>
            <a:r>
              <a:rPr lang="de-DE" sz="1600" b="0" dirty="0" smtClean="0"/>
              <a:t> </a:t>
            </a:r>
            <a:r>
              <a:rPr lang="de-DE" sz="1600" b="0" dirty="0" err="1" smtClean="0"/>
              <a:t>theme</a:t>
            </a:r>
            <a:r>
              <a:rPr lang="de-DE" sz="1600" b="0" dirty="0" smtClean="0"/>
              <a:t>&gt; 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en-GB" sz="1600" b="0" dirty="0" smtClean="0"/>
              <a:t>&lt;research unit&gt;</a:t>
            </a:r>
            <a:endParaRPr lang="en-GB" sz="1600" b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464" y="4937942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 noProof="0" dirty="0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579"/>
            <a:ext cx="793750" cy="794719"/>
          </a:xfrm>
          <a:prstGeom prst="rect">
            <a:avLst/>
          </a:prstGeom>
        </p:spPr>
      </p:pic>
      <p:sp>
        <p:nvSpPr>
          <p:cNvPr id="15" name="Untertitel 2"/>
          <p:cNvSpPr txBox="1">
            <a:spLocks/>
          </p:cNvSpPr>
          <p:nvPr userDrawn="1"/>
        </p:nvSpPr>
        <p:spPr>
          <a:xfrm>
            <a:off x="407987" y="3501008"/>
            <a:ext cx="11376025" cy="152578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tabLst>
                <a:tab pos="266700" algn="l"/>
              </a:tabLst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b="0" dirty="0"/>
          </a:p>
        </p:txBody>
      </p:sp>
      <p:pic>
        <p:nvPicPr>
          <p:cNvPr id="17" name="Picture 2" descr="https://www.helmholtz.de/fileadmin/user_upload/04_mediathek/Logos_2017/2017_H_Logo_RGB_untereinander_EN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" y="5533346"/>
            <a:ext cx="3528392" cy="10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697182"/>
            <a:ext cx="1067253" cy="76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33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84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503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1424" y="6565566"/>
            <a:ext cx="9289032" cy="165431"/>
          </a:xfrm>
        </p:spPr>
        <p:txBody>
          <a:bodyPr/>
          <a:lstStyle/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5995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8820" y="6573382"/>
            <a:ext cx="9415652" cy="1949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54528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84948"/>
            <a:ext cx="419950" cy="126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6546379"/>
            <a:ext cx="592831" cy="20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4" r:id="rId2"/>
    <p:sldLayoutId id="2147483675" r:id="rId3"/>
    <p:sldLayoutId id="2147483666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1424" y="6556139"/>
            <a:ext cx="9289032" cy="1654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 noProof="0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14" name="Textfeld 13"/>
          <p:cNvSpPr txBox="1"/>
          <p:nvPr/>
        </p:nvSpPr>
        <p:spPr>
          <a:xfrm>
            <a:off x="10848528" y="6545434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900" b="1" noProof="0" dirty="0"/>
              <a:t>Page </a:t>
            </a:r>
            <a:fld id="{0427E4B2-AC28-443E-BE04-5CD55098A90B}" type="slidenum">
              <a:rPr lang="en-US" sz="900" b="1" noProof="0" smtClean="0"/>
              <a:pPr algn="r"/>
              <a:t>‹#›</a:t>
            </a:fld>
            <a:endParaRPr lang="en-US" sz="900" b="1" noProof="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D4CD88DD-DBFC-4A36-8842-5A071EC0CA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17" y="6575854"/>
            <a:ext cx="419951" cy="1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6538054"/>
            <a:ext cx="591254" cy="20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60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>
          <a:tab pos="266700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sflash\presentations\2017_04_FELseminar_EEHG\img\camera_blur.png"/>
          <p:cNvPicPr>
            <a:picLocks noChangeAspect="1" noChangeArrowheads="1"/>
          </p:cNvPicPr>
          <p:nvPr/>
        </p:nvPicPr>
        <p:blipFill rotWithShape="1">
          <a:blip r:embed="rId3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t="27352" r="12392" b="15303"/>
          <a:stretch/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6336083" cy="1985402"/>
          </a:xfrm>
        </p:spPr>
        <p:txBody>
          <a:bodyPr/>
          <a:lstStyle/>
          <a:p>
            <a:r>
              <a:rPr lang="en-US" dirty="0"/>
              <a:t>Ultra-short bunches at FLASH 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15379" y="5013176"/>
            <a:ext cx="11369548" cy="700373"/>
          </a:xfrm>
        </p:spPr>
        <p:txBody>
          <a:bodyPr/>
          <a:lstStyle/>
          <a:p>
            <a:r>
              <a:rPr lang="en-US" dirty="0" smtClean="0"/>
              <a:t>Juliane </a:t>
            </a:r>
            <a:r>
              <a:rPr lang="en-US" dirty="0" err="1" smtClean="0"/>
              <a:t>Rönsch</a:t>
            </a:r>
            <a:r>
              <a:rPr lang="en-US" dirty="0" smtClean="0"/>
              <a:t>-Schulenburg, </a:t>
            </a:r>
            <a:r>
              <a:rPr lang="de-DE" dirty="0" smtClean="0"/>
              <a:t>Siegfried Schreiber</a:t>
            </a:r>
            <a:endParaRPr lang="en-US" dirty="0"/>
          </a:p>
          <a:p>
            <a:r>
              <a:rPr lang="en-US" dirty="0"/>
              <a:t>C</a:t>
            </a:r>
            <a:r>
              <a:rPr lang="en-US" dirty="0" smtClean="0"/>
              <a:t>enter Evaluation DESY, 5 – 9 February 2018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07986" y="3573016"/>
            <a:ext cx="11376025" cy="1296144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z="1600" b="0" dirty="0" smtClean="0"/>
              <a:t>Helmholtz </a:t>
            </a:r>
            <a:r>
              <a:rPr lang="de-DE" sz="1600" b="0" dirty="0" err="1"/>
              <a:t>P</a:t>
            </a:r>
            <a:r>
              <a:rPr lang="de-DE" sz="1600" b="0" dirty="0" err="1" smtClean="0"/>
              <a:t>rogram</a:t>
            </a:r>
            <a:r>
              <a:rPr lang="de-DE" sz="1600" b="0" dirty="0" smtClean="0"/>
              <a:t>: </a:t>
            </a:r>
            <a:r>
              <a:rPr lang="x-none" sz="1600" b="0" dirty="0" smtClean="0"/>
              <a:t>Matter &amp; Technology (MT)</a:t>
            </a:r>
            <a:endParaRPr lang="en-GB" sz="1600" b="0" dirty="0" smtClean="0"/>
          </a:p>
          <a:p>
            <a:r>
              <a:rPr lang="en-GB" sz="1600" b="0" dirty="0" err="1" smtClean="0"/>
              <a:t>PoF</a:t>
            </a:r>
            <a:r>
              <a:rPr lang="en-GB" sz="1600" b="0" dirty="0" smtClean="0"/>
              <a:t> III Topic: </a:t>
            </a:r>
            <a:r>
              <a:rPr lang="x-none" sz="1600" b="0" dirty="0" smtClean="0"/>
              <a:t>Accelerator Research &amp; Development (ARD)</a:t>
            </a:r>
            <a:endParaRPr lang="en-GB" sz="1600" b="0" dirty="0" smtClean="0"/>
          </a:p>
          <a:p>
            <a:r>
              <a:rPr lang="de-DE" sz="1600" b="0" dirty="0" smtClean="0"/>
              <a:t>DESY Research Unit: </a:t>
            </a:r>
            <a:r>
              <a:rPr lang="x-none" sz="1600" b="0"/>
              <a:t>Accelerator Research &amp; Development (</a:t>
            </a:r>
            <a:r>
              <a:rPr lang="x-none" sz="1600" b="0" smtClean="0"/>
              <a:t>ARD</a:t>
            </a:r>
            <a:r>
              <a:rPr lang="de-DE" sz="1600" b="0" dirty="0" smtClean="0"/>
              <a:t>, </a:t>
            </a:r>
            <a:r>
              <a:rPr lang="de-DE" sz="1600" dirty="0"/>
              <a:t>ST3</a:t>
            </a:r>
            <a:r>
              <a:rPr lang="x-none" sz="1600" b="0" smtClean="0"/>
              <a:t>)</a:t>
            </a:r>
            <a:endParaRPr lang="en-GB" sz="1600" b="0" dirty="0"/>
          </a:p>
        </p:txBody>
      </p:sp>
      <p:pic>
        <p:nvPicPr>
          <p:cNvPr id="20" name="Picture 19" descr="2014-10-09_Plasma-Beschleuniger_HME-00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371" y="260648"/>
            <a:ext cx="2484277" cy="1656184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060" y="258108"/>
            <a:ext cx="2664296" cy="1658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DESY-Laser_0011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24" b="57576"/>
          <a:stretch/>
        </p:blipFill>
        <p:spPr>
          <a:xfrm>
            <a:off x="6636058" y="2041837"/>
            <a:ext cx="5292589" cy="117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Ultra-short bunches at FLASH | Juliane </a:t>
            </a:r>
            <a:r>
              <a:rPr lang="en-US" dirty="0" err="1" smtClean="0"/>
              <a:t>Rönsch</a:t>
            </a:r>
            <a:r>
              <a:rPr lang="en-US" dirty="0" smtClean="0"/>
              <a:t>-Schulenburg | Siegfried Schreiber </a:t>
            </a:r>
            <a:endParaRPr lang="en-US" noProof="0" dirty="0"/>
          </a:p>
        </p:txBody>
      </p:sp>
      <p:sp>
        <p:nvSpPr>
          <p:cNvPr id="6" name="Textfeld 4"/>
          <p:cNvSpPr txBox="1"/>
          <p:nvPr/>
        </p:nvSpPr>
        <p:spPr>
          <a:xfrm>
            <a:off x="511354" y="1340768"/>
            <a:ext cx="9905126" cy="428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265113" indent="-265113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>
                <a:latin typeface="+mn-lt"/>
              </a:defRPr>
            </a:lvl1pPr>
            <a:lvl2pPr marL="628650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>
                <a:latin typeface="+mn-lt"/>
              </a:defRPr>
            </a:lvl2pPr>
            <a:lvl3pPr marL="1236663" indent="-228600" eaLnBrk="1" hangingPunct="1">
              <a:buClr>
                <a:srgbClr val="FF9900"/>
              </a:buClr>
              <a:buFont typeface="Arial Black" pitchFamily="34" charset="0"/>
              <a:defRPr sz="1200">
                <a:latin typeface="+mn-lt"/>
              </a:defRPr>
            </a:lvl3pPr>
            <a:lvl4pPr marL="1644650" indent="-228600" eaLnBrk="1" hangingPunct="1">
              <a:buFont typeface="Wingdings" pitchFamily="2" charset="2"/>
              <a:buChar char="§"/>
              <a:defRPr sz="14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9pPr>
          </a:lstStyle>
          <a:p>
            <a:r>
              <a:rPr lang="en-US" sz="2400" dirty="0" smtClean="0"/>
              <a:t>U</a:t>
            </a:r>
            <a:r>
              <a:rPr lang="en-US" sz="2400" dirty="0" smtClean="0"/>
              <a:t>ser frequently asks </a:t>
            </a:r>
            <a:r>
              <a:rPr lang="en-US" sz="2400" dirty="0"/>
              <a:t>for short FEL </a:t>
            </a:r>
            <a:r>
              <a:rPr lang="en-US" sz="2400" dirty="0" smtClean="0"/>
              <a:t>pulses</a:t>
            </a:r>
          </a:p>
          <a:p>
            <a:r>
              <a:rPr lang="en-US" sz="2400" dirty="0" smtClean="0"/>
              <a:t>Reducing the length of the electron bunch reduces the length of the SASE-FEL pulse</a:t>
            </a:r>
          </a:p>
          <a:p>
            <a:r>
              <a:rPr lang="en-US" sz="2400" dirty="0"/>
              <a:t>Drive </a:t>
            </a:r>
            <a:r>
              <a:rPr lang="en-US" sz="2400" dirty="0" smtClean="0"/>
              <a:t>this reduction of FEL  pulse length to its limits, which is a so-called single-spike</a:t>
            </a:r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15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Picture 6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" y="598100"/>
            <a:ext cx="11421290" cy="34069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199456" y="1196752"/>
            <a:ext cx="620680" cy="4748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739016" y="1196752"/>
            <a:ext cx="620680" cy="47484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943872" y="1077281"/>
            <a:ext cx="1034466" cy="98356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335" y="414908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6500 fs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6174525" y="414908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≈ </a:t>
            </a:r>
            <a:r>
              <a:rPr lang="en-US" b="1" dirty="0" smtClean="0"/>
              <a:t>100-200 fs</a:t>
            </a:r>
            <a:endParaRPr lang="de-DE" dirty="0"/>
          </a:p>
        </p:txBody>
      </p:sp>
      <p:sp>
        <p:nvSpPr>
          <p:cNvPr id="13" name="Line 2830"/>
          <p:cNvSpPr>
            <a:spLocks noChangeShapeType="1"/>
          </p:cNvSpPr>
          <p:nvPr/>
        </p:nvSpPr>
        <p:spPr bwMode="auto">
          <a:xfrm>
            <a:off x="1127447" y="4333746"/>
            <a:ext cx="5040561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564090" y="3717032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Compression Factor C</a:t>
            </a:r>
          </a:p>
          <a:p>
            <a:r>
              <a:rPr lang="en-US" b="1" dirty="0" smtClean="0"/>
              <a:t>C ≈ 32-65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9694" y="436510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Q ≈ 1000 </a:t>
            </a:r>
            <a:r>
              <a:rPr lang="en-US" b="1" dirty="0" err="1" smtClean="0"/>
              <a:t>pC</a:t>
            </a:r>
            <a:endParaRPr lang="de-DE" dirty="0"/>
          </a:p>
        </p:txBody>
      </p:sp>
      <p:sp>
        <p:nvSpPr>
          <p:cNvPr id="22" name="Rectangle 21"/>
          <p:cNvSpPr/>
          <p:nvPr/>
        </p:nvSpPr>
        <p:spPr>
          <a:xfrm>
            <a:off x="4295800" y="399577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2000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479715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 fs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5812" y="438368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15 </a:t>
            </a:r>
            <a:r>
              <a:rPr lang="en-US" b="1" dirty="0" err="1">
                <a:solidFill>
                  <a:srgbClr val="FF0000"/>
                </a:solidFill>
              </a:rPr>
              <a:t>pC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20480" y="4675202"/>
            <a:ext cx="1919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 tolerances limit possible compression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71" name="Rectangle 670"/>
          <p:cNvSpPr/>
          <p:nvPr/>
        </p:nvSpPr>
        <p:spPr>
          <a:xfrm>
            <a:off x="2647261" y="399577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130 - 220</a:t>
            </a:r>
            <a:endParaRPr lang="de-DE" dirty="0"/>
          </a:p>
        </p:txBody>
      </p:sp>
      <p:sp>
        <p:nvSpPr>
          <p:cNvPr id="672" name="Rectangle 671"/>
          <p:cNvSpPr/>
          <p:nvPr/>
        </p:nvSpPr>
        <p:spPr>
          <a:xfrm>
            <a:off x="6096000" y="449982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→ 30 - 50 fs</a:t>
            </a:r>
            <a:endParaRPr lang="de-DE" dirty="0"/>
          </a:p>
        </p:txBody>
      </p:sp>
      <p:sp>
        <p:nvSpPr>
          <p:cNvPr id="673" name="Rectangle 672"/>
          <p:cNvSpPr/>
          <p:nvPr/>
        </p:nvSpPr>
        <p:spPr>
          <a:xfrm>
            <a:off x="2574125" y="437439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250-150 </a:t>
            </a:r>
            <a:r>
              <a:rPr lang="en-US" b="1" dirty="0" err="1" smtClean="0">
                <a:solidFill>
                  <a:srgbClr val="00B0F0"/>
                </a:solidFill>
              </a:rPr>
              <a:t>pC</a:t>
            </a:r>
            <a:endParaRPr lang="de-DE" dirty="0"/>
          </a:p>
        </p:txBody>
      </p:sp>
      <p:sp>
        <p:nvSpPr>
          <p:cNvPr id="674" name="Rectangle 673"/>
          <p:cNvSpPr/>
          <p:nvPr/>
        </p:nvSpPr>
        <p:spPr>
          <a:xfrm>
            <a:off x="1991544" y="4675202"/>
            <a:ext cx="2233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Space charge forces require to reduce the charge</a:t>
            </a:r>
          </a:p>
        </p:txBody>
      </p:sp>
      <p:pic>
        <p:nvPicPr>
          <p:cNvPr id="28" name="Picture 4" descr="\\win.desy.de\home\sndueste\My Documents\alles Wichtige\FLASH\Streaking\analysis programs\Jia Matlab\program\PG2_spectra_70fs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5" y="3648423"/>
            <a:ext cx="3817679" cy="28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10239387" y="3645024"/>
            <a:ext cx="1601972" cy="1842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dirty="0" smtClean="0">
                <a:latin typeface="Arial" charset="0"/>
              </a:rPr>
              <a:t>(~ 100-120 </a:t>
            </a:r>
            <a:r>
              <a:rPr lang="de-DE" sz="1050" dirty="0" err="1" smtClean="0">
                <a:latin typeface="Arial" charset="0"/>
              </a:rPr>
              <a:t>fs</a:t>
            </a:r>
            <a:r>
              <a:rPr lang="de-DE" sz="1050" dirty="0" smtClean="0">
                <a:latin typeface="Arial" charset="0"/>
              </a:rPr>
              <a:t> </a:t>
            </a:r>
            <a:r>
              <a:rPr lang="de-DE" sz="1050" dirty="0" err="1" smtClean="0">
                <a:latin typeface="Arial" charset="0"/>
              </a:rPr>
              <a:t>pulses</a:t>
            </a:r>
            <a:r>
              <a:rPr lang="de-DE" sz="1050" dirty="0" smtClean="0">
                <a:latin typeface="Arial" charset="0"/>
              </a:rPr>
              <a:t>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1" name="Picture 3" descr="\\win.desy.de\home\sndueste\My Documents\alles Wichtige\FLASH\Streaking\analysis programs\Jia Matlab\program\PG2_spectra_30fs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4986" y="3645024"/>
            <a:ext cx="3817678" cy="286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 bwMode="auto">
          <a:xfrm>
            <a:off x="10206353" y="3648571"/>
            <a:ext cx="1601972" cy="18429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050" dirty="0" smtClean="0">
                <a:solidFill>
                  <a:srgbClr val="00A6EB"/>
                </a:solidFill>
                <a:latin typeface="Arial" charset="0"/>
              </a:rPr>
              <a:t>(~ 40 </a:t>
            </a:r>
            <a:r>
              <a:rPr lang="de-DE" sz="1050" dirty="0" err="1" smtClean="0">
                <a:solidFill>
                  <a:srgbClr val="00A6EB"/>
                </a:solidFill>
                <a:latin typeface="Arial" charset="0"/>
              </a:rPr>
              <a:t>fs</a:t>
            </a:r>
            <a:r>
              <a:rPr lang="de-DE" sz="1050" dirty="0" smtClean="0">
                <a:solidFill>
                  <a:srgbClr val="00A6EB"/>
                </a:solidFill>
                <a:latin typeface="Arial" charset="0"/>
              </a:rPr>
              <a:t> </a:t>
            </a:r>
            <a:r>
              <a:rPr lang="de-DE" sz="1050" dirty="0" err="1" smtClean="0">
                <a:solidFill>
                  <a:srgbClr val="00A6EB"/>
                </a:solidFill>
                <a:latin typeface="Arial" charset="0"/>
              </a:rPr>
              <a:t>pulses</a:t>
            </a:r>
            <a:r>
              <a:rPr lang="de-DE" sz="1050" dirty="0" smtClean="0">
                <a:solidFill>
                  <a:srgbClr val="00A6EB"/>
                </a:solidFill>
                <a:latin typeface="Arial" charset="0"/>
              </a:rPr>
              <a:t>)</a:t>
            </a:r>
            <a:endParaRPr kumimoji="0" lang="en-US" sz="1050" b="0" i="0" u="none" strike="noStrike" cap="none" normalizeH="0" baseline="0" dirty="0" smtClean="0">
              <a:ln>
                <a:noFill/>
              </a:ln>
              <a:solidFill>
                <a:srgbClr val="00A6EB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5882" y="5598532"/>
                <a:ext cx="6096000" cy="94359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/>
                  <a:t>The minimum radiation pulse duration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1" i="1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de-DE" b="1" i="1">
                          <a:latin typeface="Cambria Math"/>
                          <a:ea typeface="Cambria Math"/>
                        </a:rPr>
                        <m:t> (</m:t>
                      </m:r>
                      <m:r>
                        <m:rPr>
                          <m:nor/>
                        </m:rPr>
                        <a:rPr lang="en-US" dirty="0"/>
                        <m:t>FWHM</m:t>
                      </m:r>
                      <m:r>
                        <a:rPr lang="de-DE" b="1" i="1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de-DE" b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𝑴</m:t>
                              </m:r>
                              <m:r>
                                <a:rPr lang="de-DE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de-DE" b="1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de-DE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𝒔𝒂𝒕</m:t>
                              </m:r>
                            </m:sub>
                          </m:sSub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𝜸</m:t>
                          </m:r>
                          <m:r>
                            <a:rPr lang="de-DE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b="1" i="1">
                              <a:latin typeface="Cambria Math"/>
                            </a:rPr>
                            <m:t>𝟓</m:t>
                          </m:r>
                          <m:r>
                            <a:rPr lang="de-DE" b="1" i="1">
                              <a:latin typeface="Cambria Math"/>
                            </a:rPr>
                            <m:t> </m:t>
                          </m:r>
                          <m:r>
                            <a:rPr lang="de-DE" b="1" i="1">
                              <a:latin typeface="Cambria Math"/>
                            </a:rPr>
                            <m:t>𝒄</m:t>
                          </m:r>
                          <m:r>
                            <a:rPr lang="de-DE" b="1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82" y="5598532"/>
                <a:ext cx="6096000" cy="943592"/>
              </a:xfrm>
              <a:prstGeom prst="rect">
                <a:avLst/>
              </a:prstGeom>
              <a:blipFill rotWithShape="1">
                <a:blip r:embed="rId6"/>
                <a:stretch>
                  <a:fillRect l="-900" t="-32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6456040" y="4797152"/>
            <a:ext cx="581243" cy="3693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456040" y="4869160"/>
            <a:ext cx="581243" cy="2677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" name="Rectangle 679"/>
          <p:cNvSpPr/>
          <p:nvPr/>
        </p:nvSpPr>
        <p:spPr>
          <a:xfrm>
            <a:off x="3302" y="1556792"/>
            <a:ext cx="260050" cy="34776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0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/>
      <p:bldP spid="11" grpId="0"/>
      <p:bldP spid="13" grpId="0" animBg="1"/>
      <p:bldP spid="14" grpId="0"/>
      <p:bldP spid="15" grpId="0"/>
      <p:bldP spid="22" grpId="0"/>
      <p:bldP spid="23" grpId="0"/>
      <p:bldP spid="24" grpId="0"/>
      <p:bldP spid="25" grpId="0"/>
      <p:bldP spid="671" grpId="0"/>
      <p:bldP spid="672" grpId="0"/>
      <p:bldP spid="673" grpId="0"/>
      <p:bldP spid="674" grpId="0"/>
      <p:bldP spid="29" grpId="0" animBg="1"/>
      <p:bldP spid="32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Picture 6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" y="598100"/>
            <a:ext cx="11421290" cy="34069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hort </a:t>
            </a:r>
            <a:r>
              <a:rPr lang="en-US" dirty="0"/>
              <a:t>bunches at FLASH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9335" y="414908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6500 fs</a:t>
            </a:r>
            <a:endParaRPr lang="de-DE" dirty="0"/>
          </a:p>
        </p:txBody>
      </p:sp>
      <p:sp>
        <p:nvSpPr>
          <p:cNvPr id="11" name="Rectangle 10"/>
          <p:cNvSpPr/>
          <p:nvPr/>
        </p:nvSpPr>
        <p:spPr>
          <a:xfrm>
            <a:off x="6174525" y="4149080"/>
            <a:ext cx="14911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≈ </a:t>
            </a:r>
            <a:r>
              <a:rPr lang="en-US" b="1" dirty="0" smtClean="0"/>
              <a:t>100-200 fs</a:t>
            </a:r>
            <a:endParaRPr lang="de-DE" dirty="0"/>
          </a:p>
        </p:txBody>
      </p:sp>
      <p:sp>
        <p:nvSpPr>
          <p:cNvPr id="13" name="Line 2830"/>
          <p:cNvSpPr>
            <a:spLocks noChangeShapeType="1"/>
          </p:cNvSpPr>
          <p:nvPr/>
        </p:nvSpPr>
        <p:spPr bwMode="auto">
          <a:xfrm>
            <a:off x="1127447" y="4333746"/>
            <a:ext cx="5040561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tangle 13"/>
          <p:cNvSpPr/>
          <p:nvPr/>
        </p:nvSpPr>
        <p:spPr>
          <a:xfrm>
            <a:off x="1564090" y="3717032"/>
            <a:ext cx="2659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Compression Factor C</a:t>
            </a:r>
          </a:p>
          <a:p>
            <a:r>
              <a:rPr lang="en-US" b="1" dirty="0" smtClean="0"/>
              <a:t>C ≈ 70</a:t>
            </a:r>
            <a:endParaRPr lang="de-DE" dirty="0">
              <a:solidFill>
                <a:srgbClr val="00B0F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9694" y="4365104"/>
            <a:ext cx="1503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Q ≈ 1000 </a:t>
            </a:r>
            <a:r>
              <a:rPr lang="en-US" b="1" dirty="0" err="1" smtClean="0"/>
              <a:t>pC</a:t>
            </a:r>
            <a:endParaRPr lang="de-DE" dirty="0"/>
          </a:p>
        </p:txBody>
      </p:sp>
      <p:sp>
        <p:nvSpPr>
          <p:cNvPr id="16" name="Rectangle 15"/>
          <p:cNvSpPr/>
          <p:nvPr/>
        </p:nvSpPr>
        <p:spPr>
          <a:xfrm>
            <a:off x="47328" y="5949280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1000 fs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85116" y="5949280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30 fs → 3 fs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18" name="Line 2830"/>
          <p:cNvSpPr>
            <a:spLocks noChangeShapeType="1"/>
          </p:cNvSpPr>
          <p:nvPr/>
        </p:nvSpPr>
        <p:spPr bwMode="auto">
          <a:xfrm>
            <a:off x="1120930" y="6133947"/>
            <a:ext cx="5047078" cy="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solidFill>
                <a:srgbClr val="00B05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83632" y="5805264"/>
            <a:ext cx="26674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C ≈ 50 → 330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28572" y="6146720"/>
            <a:ext cx="242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Q ≈ 100 </a:t>
            </a:r>
            <a:r>
              <a:rPr lang="en-US" b="1" dirty="0" err="1" smtClean="0">
                <a:solidFill>
                  <a:srgbClr val="00B050"/>
                </a:solidFill>
              </a:rPr>
              <a:t>pC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→ 15 </a:t>
            </a:r>
            <a:r>
              <a:rPr lang="en-US" b="1" dirty="0" err="1" smtClean="0">
                <a:solidFill>
                  <a:srgbClr val="00B050"/>
                </a:solidFill>
              </a:rPr>
              <a:t>pC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95800" y="3995772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2000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479715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→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3 fs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75812" y="438368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</a:t>
            </a:r>
            <a:r>
              <a:rPr lang="en-US" b="1" dirty="0" smtClean="0">
                <a:solidFill>
                  <a:srgbClr val="FF0000"/>
                </a:solidFill>
              </a:rPr>
              <a:t>15 </a:t>
            </a:r>
            <a:r>
              <a:rPr lang="en-US" b="1" dirty="0" err="1">
                <a:solidFill>
                  <a:srgbClr val="FF0000"/>
                </a:solidFill>
              </a:rPr>
              <a:t>pC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20480" y="4675202"/>
            <a:ext cx="1919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RF tolerances limit possible compression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671" name="Rectangle 670"/>
          <p:cNvSpPr/>
          <p:nvPr/>
        </p:nvSpPr>
        <p:spPr>
          <a:xfrm>
            <a:off x="2647261" y="3995772"/>
            <a:ext cx="15440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130 - 220</a:t>
            </a:r>
            <a:endParaRPr lang="de-DE" dirty="0"/>
          </a:p>
        </p:txBody>
      </p:sp>
      <p:sp>
        <p:nvSpPr>
          <p:cNvPr id="672" name="Rectangle 671"/>
          <p:cNvSpPr/>
          <p:nvPr/>
        </p:nvSpPr>
        <p:spPr>
          <a:xfrm>
            <a:off x="6096000" y="4499828"/>
            <a:ext cx="1531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→ 30 - 50 fs</a:t>
            </a:r>
            <a:endParaRPr lang="de-DE" dirty="0"/>
          </a:p>
        </p:txBody>
      </p:sp>
      <p:sp>
        <p:nvSpPr>
          <p:cNvPr id="673" name="Rectangle 672"/>
          <p:cNvSpPr/>
          <p:nvPr/>
        </p:nvSpPr>
        <p:spPr>
          <a:xfrm>
            <a:off x="2574125" y="4374396"/>
            <a:ext cx="18517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 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smtClean="0">
                <a:solidFill>
                  <a:srgbClr val="00B0F0"/>
                </a:solidFill>
              </a:rPr>
              <a:t>     250-150 </a:t>
            </a:r>
            <a:r>
              <a:rPr lang="en-US" b="1" dirty="0" err="1" smtClean="0">
                <a:solidFill>
                  <a:srgbClr val="00B0F0"/>
                </a:solidFill>
              </a:rPr>
              <a:t>pC</a:t>
            </a:r>
            <a:endParaRPr lang="de-DE" dirty="0"/>
          </a:p>
        </p:txBody>
      </p:sp>
      <p:sp>
        <p:nvSpPr>
          <p:cNvPr id="674" name="Rectangle 673"/>
          <p:cNvSpPr/>
          <p:nvPr/>
        </p:nvSpPr>
        <p:spPr>
          <a:xfrm>
            <a:off x="1991544" y="4675202"/>
            <a:ext cx="22332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 </a:t>
            </a:r>
            <a:r>
              <a:rPr lang="en-US" b="1" dirty="0" smtClean="0">
                <a:solidFill>
                  <a:srgbClr val="00B0F0"/>
                </a:solidFill>
              </a:rPr>
              <a:t>Space charge forces require to reduce the charge</a:t>
            </a:r>
          </a:p>
        </p:txBody>
      </p:sp>
      <p:graphicFrame>
        <p:nvGraphicFramePr>
          <p:cNvPr id="676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6199638"/>
              </p:ext>
            </p:extLst>
          </p:nvPr>
        </p:nvGraphicFramePr>
        <p:xfrm>
          <a:off x="8328249" y="4040197"/>
          <a:ext cx="3744416" cy="2441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77" name="Rectangle 676"/>
          <p:cNvSpPr/>
          <p:nvPr/>
        </p:nvSpPr>
        <p:spPr>
          <a:xfrm>
            <a:off x="8472264" y="3779748"/>
            <a:ext cx="3719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err="1" smtClean="0"/>
              <a:t>Streak</a:t>
            </a:r>
            <a:r>
              <a:rPr lang="de-DE" sz="1400" dirty="0" smtClean="0"/>
              <a:t> </a:t>
            </a:r>
            <a:r>
              <a:rPr lang="de-DE" sz="1400" dirty="0" err="1" smtClean="0"/>
              <a:t>camera</a:t>
            </a:r>
            <a:r>
              <a:rPr lang="de-DE" sz="1400" dirty="0" smtClean="0"/>
              <a:t> </a:t>
            </a:r>
            <a:r>
              <a:rPr lang="de-DE" sz="1400" dirty="0" err="1" smtClean="0"/>
              <a:t>measurement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injector</a:t>
            </a:r>
            <a:r>
              <a:rPr lang="de-DE" sz="1400" dirty="0" smtClean="0"/>
              <a:t> </a:t>
            </a:r>
            <a:r>
              <a:rPr lang="de-DE" sz="1400" dirty="0" err="1" smtClean="0"/>
              <a:t>laser</a:t>
            </a:r>
            <a:endParaRPr lang="de-DE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6456040" y="4797152"/>
            <a:ext cx="581243" cy="36933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56040" y="4869160"/>
            <a:ext cx="581243" cy="26770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57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76" grpId="0">
        <p:bldAsOne/>
      </p:bldGraphic>
      <p:bldP spid="6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Ultra-short bunches at FLASH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040586"/>
            <a:ext cx="3966369" cy="24361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023" y="3861048"/>
            <a:ext cx="3978641" cy="25922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589858"/>
            <a:ext cx="2309508" cy="22239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3" y="1589858"/>
            <a:ext cx="2144545" cy="2223972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624392" y="2589694"/>
            <a:ext cx="288032" cy="216024"/>
          </a:xfrm>
          <a:prstGeom prst="rightArrow">
            <a:avLst/>
          </a:prstGeom>
          <a:solidFill>
            <a:srgbClr val="FF0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0" name="Textfeld 4"/>
          <p:cNvSpPr txBox="1"/>
          <p:nvPr/>
        </p:nvSpPr>
        <p:spPr>
          <a:xfrm>
            <a:off x="367338" y="854027"/>
            <a:ext cx="7256526" cy="91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265113" indent="-265113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>
                <a:latin typeface="+mn-lt"/>
              </a:defRPr>
            </a:lvl1pPr>
            <a:lvl2pPr marL="628650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>
                <a:latin typeface="+mn-lt"/>
              </a:defRPr>
            </a:lvl2pPr>
            <a:lvl3pPr marL="1236663" indent="-228600" eaLnBrk="1" hangingPunct="1">
              <a:buClr>
                <a:srgbClr val="FF9900"/>
              </a:buClr>
              <a:buFont typeface="Arial Black" pitchFamily="34" charset="0"/>
              <a:defRPr sz="1200">
                <a:latin typeface="+mn-lt"/>
              </a:defRPr>
            </a:lvl3pPr>
            <a:lvl4pPr marL="1644650" indent="-228600" eaLnBrk="1" hangingPunct="1">
              <a:buFont typeface="Wingdings" pitchFamily="2" charset="2"/>
              <a:buChar char="§"/>
              <a:defRPr sz="14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9pPr>
          </a:lstStyle>
          <a:p>
            <a:r>
              <a:rPr lang="en-US" sz="2000" dirty="0" smtClean="0"/>
              <a:t>In 2010, when short pulse studies started, FLASH was typically operating in a charge regime from 0.5 </a:t>
            </a:r>
            <a:r>
              <a:rPr lang="en-US" sz="2000" dirty="0" err="1" smtClean="0"/>
              <a:t>nC</a:t>
            </a:r>
            <a:r>
              <a:rPr lang="en-US" sz="2000" dirty="0" smtClean="0"/>
              <a:t> to 2 </a:t>
            </a:r>
            <a:r>
              <a:rPr lang="en-US" sz="2000" dirty="0" err="1" smtClean="0"/>
              <a:t>nC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Requirements</a:t>
            </a:r>
            <a:endParaRPr lang="en-US" sz="2000" dirty="0" smtClean="0"/>
          </a:p>
          <a:p>
            <a:pPr lvl="1"/>
            <a:r>
              <a:rPr lang="en-US" sz="2000" dirty="0"/>
              <a:t>Beam </a:t>
            </a:r>
            <a:r>
              <a:rPr lang="en-US" sz="2000" dirty="0" smtClean="0"/>
              <a:t>diagnostics </a:t>
            </a:r>
            <a:r>
              <a:rPr lang="en-US" sz="2000" dirty="0"/>
              <a:t>for low </a:t>
            </a:r>
            <a:r>
              <a:rPr lang="en-US" sz="2000" dirty="0" smtClean="0"/>
              <a:t>charge and short bunch operation </a:t>
            </a:r>
          </a:p>
          <a:p>
            <a:pPr marL="444500" lvl="1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</a:t>
            </a:r>
            <a:r>
              <a:rPr lang="en-US" sz="1800" dirty="0" smtClean="0"/>
              <a:t>Especially important: </a:t>
            </a:r>
            <a:r>
              <a:rPr lang="en-US" sz="1800" dirty="0"/>
              <a:t>beam-arrival </a:t>
            </a:r>
            <a:r>
              <a:rPr lang="en-US" sz="1800" dirty="0" smtClean="0"/>
              <a:t>time, bunch length</a:t>
            </a:r>
            <a:endParaRPr lang="en-US" sz="1800" dirty="0"/>
          </a:p>
          <a:p>
            <a:pPr lvl="1"/>
            <a:r>
              <a:rPr lang="en-US" sz="2000" dirty="0" smtClean="0"/>
              <a:t>Precision </a:t>
            </a:r>
            <a:r>
              <a:rPr lang="en-US" sz="2000" dirty="0" smtClean="0"/>
              <a:t>controls of RF accelerator </a:t>
            </a:r>
            <a:r>
              <a:rPr lang="en-US" sz="2000" dirty="0" smtClean="0"/>
              <a:t>tolerances &amp; femtosecond </a:t>
            </a:r>
            <a:r>
              <a:rPr lang="en-US" sz="2000" dirty="0" smtClean="0"/>
              <a:t>synchronization</a:t>
            </a:r>
          </a:p>
          <a:p>
            <a:r>
              <a:rPr lang="en-US" sz="2000" dirty="0" smtClean="0"/>
              <a:t>Proof </a:t>
            </a:r>
            <a:r>
              <a:rPr lang="en-US" sz="2000" dirty="0"/>
              <a:t>of principle experiment has been performed in 2014</a:t>
            </a:r>
          </a:p>
          <a:p>
            <a:r>
              <a:rPr lang="en-US" sz="2000" dirty="0" smtClean="0"/>
              <a:t>Benefit </a:t>
            </a:r>
            <a:r>
              <a:rPr lang="en-US" sz="2000" dirty="0" smtClean="0"/>
              <a:t>for general accelerator research </a:t>
            </a:r>
          </a:p>
          <a:p>
            <a:pPr lvl="1"/>
            <a:r>
              <a:rPr lang="en-US" sz="2000" dirty="0"/>
              <a:t>beam-arrival time </a:t>
            </a:r>
            <a:r>
              <a:rPr lang="en-US" sz="2000" dirty="0" smtClean="0"/>
              <a:t>monitor </a:t>
            </a:r>
            <a:r>
              <a:rPr lang="en-US" sz="2000" dirty="0"/>
              <a:t>(BAM) </a:t>
            </a:r>
            <a:r>
              <a:rPr lang="en-US" sz="2000" dirty="0" smtClean="0"/>
              <a:t>prototypes are used also at XFEL in a modified version</a:t>
            </a:r>
          </a:p>
          <a:p>
            <a:pPr lvl="1"/>
            <a:r>
              <a:rPr lang="en-US" sz="2000" dirty="0" smtClean="0"/>
              <a:t>Development of IR-spectrometer for measurement of a few fs pulses together with </a:t>
            </a:r>
            <a:r>
              <a:rPr lang="en-US" sz="2000" dirty="0" err="1" smtClean="0"/>
              <a:t>FLASHForward</a:t>
            </a:r>
            <a:r>
              <a:rPr lang="en-US" sz="2000" dirty="0" smtClean="0"/>
              <a:t>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0166139" y="5109375"/>
            <a:ext cx="153866" cy="0"/>
          </a:xfrm>
          <a:prstGeom prst="straightConnector1">
            <a:avLst/>
          </a:prstGeom>
          <a:ln w="9525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238255" y="5109375"/>
            <a:ext cx="737038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0344472" y="4842829"/>
            <a:ext cx="17005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7+/-1 fs (FWHM)</a:t>
            </a:r>
            <a:endParaRPr lang="de-DE" sz="14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338903" y="5089630"/>
            <a:ext cx="1431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→</a:t>
            </a:r>
            <a:r>
              <a:rPr lang="en-US" sz="1400" dirty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~3 fs (</a:t>
            </a:r>
            <a:r>
              <a:rPr lang="en-US" sz="1400" dirty="0" err="1" smtClean="0">
                <a:solidFill>
                  <a:srgbClr val="FF0000"/>
                </a:solidFill>
              </a:rPr>
              <a:t>rms</a:t>
            </a:r>
            <a:r>
              <a:rPr lang="en-US" sz="1400" dirty="0" smtClean="0">
                <a:solidFill>
                  <a:srgbClr val="FF0000"/>
                </a:solidFill>
              </a:rPr>
              <a:t>)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94" y="3356992"/>
            <a:ext cx="4113714" cy="3096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3" y="218209"/>
            <a:ext cx="2614367" cy="32499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ingle-spike operation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86" y="978876"/>
            <a:ext cx="4402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6.8 </a:t>
            </a:r>
            <a:r>
              <a:rPr lang="de-DE" sz="2000" dirty="0" err="1" smtClean="0"/>
              <a:t>nm</a:t>
            </a:r>
            <a:r>
              <a:rPr lang="de-DE" sz="2000" dirty="0" smtClean="0"/>
              <a:t> XUV </a:t>
            </a:r>
            <a:r>
              <a:rPr lang="de-DE" sz="2000" dirty="0" err="1" smtClean="0"/>
              <a:t>radiation</a:t>
            </a:r>
            <a:r>
              <a:rPr lang="de-DE" sz="2000" dirty="0" smtClean="0"/>
              <a:t> at FLASH1</a:t>
            </a:r>
          </a:p>
          <a:p>
            <a:r>
              <a:rPr lang="de-DE" sz="2000" dirty="0" smtClean="0"/>
              <a:t>(2016) 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7142344" y="827420"/>
            <a:ext cx="2554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&gt;50% </a:t>
            </a:r>
            <a:r>
              <a:rPr lang="de-DE" dirty="0" err="1" smtClean="0">
                <a:solidFill>
                  <a:srgbClr val="FF0000"/>
                </a:solidFill>
              </a:rPr>
              <a:t>of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shot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were</a:t>
            </a:r>
            <a:r>
              <a:rPr lang="de-DE" dirty="0" smtClean="0">
                <a:solidFill>
                  <a:srgbClr val="FF0000"/>
                </a:solidFill>
              </a:rPr>
              <a:t> pure </a:t>
            </a:r>
            <a:r>
              <a:rPr lang="de-DE" dirty="0" err="1" smtClean="0">
                <a:solidFill>
                  <a:srgbClr val="FF0000"/>
                </a:solidFill>
              </a:rPr>
              <a:t>single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spikes</a:t>
            </a:r>
            <a:endParaRPr lang="de-DE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744072" y="1030178"/>
            <a:ext cx="432048" cy="258034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Arrow 5"/>
          <p:cNvSpPr/>
          <p:nvPr/>
        </p:nvSpPr>
        <p:spPr>
          <a:xfrm>
            <a:off x="8976320" y="1628800"/>
            <a:ext cx="978408" cy="48463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272464" y="1648020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 = 1.6</a:t>
            </a:r>
            <a:endParaRPr lang="de-DE" dirty="0"/>
          </a:p>
        </p:txBody>
      </p:sp>
      <p:sp>
        <p:nvSpPr>
          <p:cNvPr id="13" name="Right Arrow 12"/>
          <p:cNvSpPr/>
          <p:nvPr/>
        </p:nvSpPr>
        <p:spPr>
          <a:xfrm>
            <a:off x="9023913" y="4437112"/>
            <a:ext cx="978408" cy="484632"/>
          </a:xfrm>
          <a:prstGeom prst="righ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320057" y="4456332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M = 1.6</a:t>
            </a:r>
            <a:endParaRPr lang="de-DE" dirty="0"/>
          </a:p>
        </p:txBody>
      </p:sp>
      <p:sp>
        <p:nvSpPr>
          <p:cNvPr id="25" name="Rectangle 24"/>
          <p:cNvSpPr/>
          <p:nvPr/>
        </p:nvSpPr>
        <p:spPr>
          <a:xfrm>
            <a:off x="5159896" y="4602614"/>
            <a:ext cx="1164101" cy="338554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de-DE" sz="1600" b="1" dirty="0" err="1" smtClean="0"/>
              <a:t>frequency</a:t>
            </a:r>
            <a:endParaRPr lang="de-DE" sz="1600" b="1" dirty="0"/>
          </a:p>
        </p:txBody>
      </p:sp>
      <p:sp>
        <p:nvSpPr>
          <p:cNvPr id="26" name="Rectangle 25"/>
          <p:cNvSpPr/>
          <p:nvPr/>
        </p:nvSpPr>
        <p:spPr>
          <a:xfrm>
            <a:off x="7006926" y="6309320"/>
            <a:ext cx="1393330" cy="33855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de-DE" sz="1600" b="1" dirty="0" smtClean="0"/>
              <a:t>GMD </a:t>
            </a:r>
            <a:r>
              <a:rPr lang="de-DE" sz="1600" b="1" dirty="0" err="1" smtClean="0"/>
              <a:t>energy</a:t>
            </a:r>
            <a:endParaRPr lang="de-DE" sz="1600" b="1" dirty="0"/>
          </a:p>
        </p:txBody>
      </p:sp>
      <p:pic>
        <p:nvPicPr>
          <p:cNvPr id="16" name="Picture 2" descr="D:\mess-daten\Streaking daten\PG2spectra_very_short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44824"/>
            <a:ext cx="4824536" cy="361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13" grpId="0" animBg="1"/>
      <p:bldP spid="14" grpId="0"/>
      <p:bldP spid="25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1527656"/>
            <a:ext cx="5879159" cy="4205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Ultra-short pulses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186" y="978876"/>
            <a:ext cx="44726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6.8 </a:t>
            </a:r>
            <a:r>
              <a:rPr lang="de-DE" sz="2000" dirty="0" err="1" smtClean="0"/>
              <a:t>nm</a:t>
            </a:r>
            <a:r>
              <a:rPr lang="de-DE" sz="2000" dirty="0" smtClean="0"/>
              <a:t> XUV </a:t>
            </a:r>
            <a:r>
              <a:rPr lang="de-DE" sz="2000" dirty="0" err="1"/>
              <a:t>radiation</a:t>
            </a:r>
            <a:r>
              <a:rPr lang="de-DE" sz="2000" dirty="0"/>
              <a:t> at FLASH1 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292760" y="1603253"/>
                <a:ext cx="5707896" cy="2959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 smtClean="0"/>
                  <a:t>The minimum radiation pulse duration 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3200" b="1" i="1">
                          <a:latin typeface="Cambria Math"/>
                          <a:ea typeface="Cambria Math"/>
                        </a:rPr>
                        <m:t>𝝉</m:t>
                      </m:r>
                      <m:r>
                        <a:rPr lang="de-DE" sz="3200" b="1" i="1" smtClean="0">
                          <a:latin typeface="Cambria Math"/>
                          <a:ea typeface="Cambria Math"/>
                        </a:rPr>
                        <m:t> (</m:t>
                      </m:r>
                      <m:r>
                        <m:rPr>
                          <m:nor/>
                        </m:rPr>
                        <a:rPr lang="en-US" sz="2400" dirty="0"/>
                        <m:t>FWHM</m:t>
                      </m:r>
                      <m:r>
                        <a:rPr lang="de-DE" sz="3200" b="1" i="1" smtClean="0">
                          <a:latin typeface="Cambria Math"/>
                          <a:ea typeface="Cambria Math"/>
                        </a:rPr>
                        <m:t>)</m:t>
                      </m:r>
                      <m:r>
                        <a:rPr lang="de-DE" sz="3200" b="1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de-DE" sz="3200" b="1">
                          <a:latin typeface="Cambria Math"/>
                          <a:ea typeface="Cambria Math"/>
                        </a:rPr>
                        <m:t>= </m:t>
                      </m:r>
                      <m:f>
                        <m:fPr>
                          <m:ctrlPr>
                            <a:rPr lang="en-US" sz="32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3200" b="1" i="1">
                                  <a:solidFill>
                                    <a:srgbClr val="00B050"/>
                                  </a:solidFill>
                                  <a:latin typeface="Cambria Math"/>
                                  <a:ea typeface="Cambria Math"/>
                                </a:rPr>
                                <m:t>𝑴</m:t>
                              </m:r>
                              <m:r>
                                <a:rPr lang="de-DE" sz="32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a:rPr 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de-DE" sz="3200" b="1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de-DE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𝒔𝒂𝒕</m:t>
                              </m:r>
                            </m:sub>
                          </m:sSub>
                          <m:r>
                            <a:rPr lang="de-DE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r>
                            <a:rPr lang="de-DE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de-DE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𝜸</m:t>
                          </m:r>
                          <m:r>
                            <a:rPr lang="de-DE" sz="3200" b="1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de-DE" sz="3200" b="1" i="1">
                              <a:latin typeface="Cambria Math"/>
                            </a:rPr>
                            <m:t>𝟓</m:t>
                          </m:r>
                          <m:r>
                            <a:rPr lang="de-DE" sz="3200" b="1" i="1">
                              <a:latin typeface="Cambria Math"/>
                            </a:rPr>
                            <m:t> </m:t>
                          </m:r>
                          <m:r>
                            <a:rPr lang="de-DE" sz="3200" b="1" i="1">
                              <a:latin typeface="Cambria Math"/>
                            </a:rPr>
                            <m:t>𝒄</m:t>
                          </m:r>
                          <m:r>
                            <a:rPr lang="de-DE" sz="3200" b="1" i="1"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3200" b="1" i="1">
                                  <a:latin typeface="Cambria Math"/>
                                  <a:ea typeface="Cambria Math"/>
                                </a:rPr>
                                <m:t>𝝀</m:t>
                              </m:r>
                            </m:e>
                            <m:sub>
                              <m:r>
                                <a:rPr lang="en-US" sz="3200" b="1" i="1">
                                  <a:latin typeface="Cambria Math"/>
                                </a:rPr>
                                <m:t>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b="1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𝑀</m:t>
                    </m:r>
                    <m:r>
                      <a:rPr lang="de-DE" i="1">
                        <a:solidFill>
                          <a:srgbClr val="00B050"/>
                        </a:solidFill>
                        <a:latin typeface="Cambria Math"/>
                        <a:ea typeface="Cambria Math"/>
                      </a:rPr>
                      <m:t>=1.6</m:t>
                    </m:r>
                  </m:oMath>
                </a14:m>
                <a:endParaRPr lang="en-US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de-DE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 6.8 nm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𝑳</m:t>
                        </m:r>
                      </m:e>
                      <m:sub>
                        <m:r>
                          <a:rPr lang="de-DE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𝒔𝒂𝒕</m:t>
                        </m:r>
                      </m:sub>
                    </m:sSub>
                    <m:r>
                      <a:rPr lang="de-DE" b="1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=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35 m +/- 3 m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sz="2800" b="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𝜏</m:t>
                    </m:r>
                    <m:r>
                      <a:rPr lang="de-DE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 (</m:t>
                    </m:r>
                    <m:r>
                      <a:rPr lang="de-DE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𝑟𝑚𝑠</m:t>
                    </m:r>
                    <m:r>
                      <a:rPr lang="de-DE" sz="28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= 4 fs +/- 0.4 fs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60" y="1603253"/>
                <a:ext cx="5707896" cy="2959849"/>
              </a:xfrm>
              <a:prstGeom prst="rect">
                <a:avLst/>
              </a:prstGeom>
              <a:blipFill rotWithShape="1">
                <a:blip r:embed="rId4"/>
                <a:stretch>
                  <a:fillRect l="-640" t="-1029" b="-47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4799856" y="4581128"/>
            <a:ext cx="0" cy="1152128"/>
          </a:xfrm>
          <a:prstGeom prst="straightConnector1">
            <a:avLst/>
          </a:prstGeom>
          <a:ln w="952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19596" y="5661248"/>
            <a:ext cx="960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00FF"/>
                </a:solidFill>
              </a:rPr>
              <a:t>M = 1.6</a:t>
            </a:r>
            <a:endParaRPr lang="de-DE" dirty="0">
              <a:solidFill>
                <a:srgbClr val="0000FF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839416" y="4320686"/>
            <a:ext cx="4122394" cy="1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39416" y="4005064"/>
            <a:ext cx="2390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~ 3 </a:t>
            </a:r>
            <a:r>
              <a:rPr lang="de-DE" dirty="0" err="1" smtClean="0">
                <a:solidFill>
                  <a:srgbClr val="FF0000"/>
                </a:solidFill>
              </a:rPr>
              <a:t>fs</a:t>
            </a:r>
            <a:r>
              <a:rPr lang="de-DE" dirty="0" smtClean="0">
                <a:solidFill>
                  <a:srgbClr val="FF0000"/>
                </a:solidFill>
              </a:rPr>
              <a:t> +/- 1.7 </a:t>
            </a:r>
            <a:r>
              <a:rPr lang="de-DE" dirty="0" err="1" smtClean="0">
                <a:solidFill>
                  <a:srgbClr val="FF0000"/>
                </a:solidFill>
              </a:rPr>
              <a:t>fs</a:t>
            </a:r>
            <a:r>
              <a:rPr lang="de-DE" dirty="0" smtClean="0">
                <a:solidFill>
                  <a:srgbClr val="FF0000"/>
                </a:solidFill>
              </a:rPr>
              <a:t> (</a:t>
            </a:r>
            <a:r>
              <a:rPr lang="de-DE" dirty="0" err="1" smtClean="0">
                <a:solidFill>
                  <a:srgbClr val="FF0000"/>
                </a:solidFill>
              </a:rPr>
              <a:t>rms</a:t>
            </a:r>
            <a:r>
              <a:rPr lang="de-DE" dirty="0" smtClean="0">
                <a:solidFill>
                  <a:srgbClr val="FF0000"/>
                </a:solidFill>
              </a:rPr>
              <a:t>)</a:t>
            </a:r>
            <a:endParaRPr lang="de-DE" dirty="0"/>
          </a:p>
        </p:txBody>
      </p:sp>
      <p:sp>
        <p:nvSpPr>
          <p:cNvPr id="31" name="Rectangle 30"/>
          <p:cNvSpPr/>
          <p:nvPr/>
        </p:nvSpPr>
        <p:spPr>
          <a:xfrm>
            <a:off x="5375920" y="1772816"/>
            <a:ext cx="648072" cy="324036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22342" y="3429000"/>
            <a:ext cx="2481770" cy="307777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Bunch Compression factor</a:t>
            </a:r>
            <a:endParaRPr lang="de-DE" sz="1400" b="1" dirty="0">
              <a:solidFill>
                <a:srgbClr val="0000FF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5303912" y="1603253"/>
            <a:ext cx="0" cy="3481931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303912" y="4365104"/>
            <a:ext cx="482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180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3912" y="2833191"/>
            <a:ext cx="4694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115</a:t>
            </a:r>
            <a:endParaRPr lang="de-DE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33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3" y="1412776"/>
            <a:ext cx="4246643" cy="22640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FLASH2: single-spike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5" y="3861048"/>
            <a:ext cx="4440008" cy="26763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34896"/>
            <a:ext cx="3729756" cy="27655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324" y="3426154"/>
            <a:ext cx="3468632" cy="2729416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 bwMode="auto">
          <a:xfrm flipV="1">
            <a:off x="2882331" y="1574861"/>
            <a:ext cx="4725837" cy="4337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2882331" y="2019006"/>
            <a:ext cx="5373909" cy="16421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3576904" y="4060941"/>
            <a:ext cx="3336689" cy="147732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Results:</a:t>
            </a:r>
          </a:p>
          <a:p>
            <a:endParaRPr lang="en-US" dirty="0"/>
          </a:p>
          <a:p>
            <a:r>
              <a:rPr lang="en-US" dirty="0" smtClean="0"/>
              <a:t>maximum fluctuation: 97%</a:t>
            </a:r>
          </a:p>
          <a:p>
            <a:r>
              <a:rPr lang="en-US" dirty="0" smtClean="0"/>
              <a:t>→ number of modes: 1.05</a:t>
            </a:r>
          </a:p>
          <a:p>
            <a:r>
              <a:rPr lang="en-US" dirty="0" smtClean="0"/>
              <a:t>FEL pulse duration:  6 fs (</a:t>
            </a:r>
            <a:r>
              <a:rPr lang="en-US" dirty="0" err="1" smtClean="0"/>
              <a:t>rms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29668" y="947099"/>
            <a:ext cx="450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 smtClean="0"/>
              <a:t>For</a:t>
            </a:r>
            <a:r>
              <a:rPr lang="de-DE" sz="2000" dirty="0" smtClean="0"/>
              <a:t> 41 </a:t>
            </a:r>
            <a:r>
              <a:rPr lang="de-DE" sz="2000" dirty="0" err="1" smtClean="0"/>
              <a:t>nm</a:t>
            </a:r>
            <a:r>
              <a:rPr lang="de-DE" sz="2000" dirty="0" smtClean="0"/>
              <a:t> XUV </a:t>
            </a:r>
            <a:r>
              <a:rPr lang="de-DE" sz="2000" dirty="0" err="1"/>
              <a:t>radiation</a:t>
            </a:r>
            <a:r>
              <a:rPr lang="de-DE" sz="2000" dirty="0"/>
              <a:t> at </a:t>
            </a:r>
            <a:r>
              <a:rPr lang="de-DE" sz="2000" dirty="0" smtClean="0"/>
              <a:t>FLASH2 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264352" y="3005869"/>
            <a:ext cx="158417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Time (fs)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20336" y="5970766"/>
            <a:ext cx="187220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Wavelength (nm)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32504" y="434896"/>
            <a:ext cx="792088" cy="11399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84904" y="3585179"/>
            <a:ext cx="792088" cy="113996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 smtClean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135560" y="3527430"/>
            <a:ext cx="1515158" cy="2616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de-DE" sz="1100" dirty="0" smtClean="0"/>
              <a:t>number of </a:t>
            </a:r>
            <a:r>
              <a:rPr lang="en-US" altLang="de-DE" sz="1100" dirty="0" err="1" smtClean="0"/>
              <a:t>undulators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60227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Ultra-short bunches at FLASH | Juliane Rönsch-Schulenburg | Siegfried Schreiber </a:t>
            </a:r>
            <a:endParaRPr lang="en-US" noProof="0" dirty="0"/>
          </a:p>
        </p:txBody>
      </p:sp>
      <p:sp>
        <p:nvSpPr>
          <p:cNvPr id="6" name="Textfeld 4"/>
          <p:cNvSpPr txBox="1"/>
          <p:nvPr/>
        </p:nvSpPr>
        <p:spPr>
          <a:xfrm>
            <a:off x="511354" y="980728"/>
            <a:ext cx="1127327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265113" indent="-265113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  <a:defRPr>
                <a:latin typeface="+mn-lt"/>
              </a:defRPr>
            </a:lvl1pPr>
            <a:lvl2pPr marL="628650" indent="-184150" eaLnBrk="1" hangingPunct="1">
              <a:spcAft>
                <a:spcPct val="50000"/>
              </a:spcAft>
              <a:buClr>
                <a:schemeClr val="bg2"/>
              </a:buClr>
              <a:buFont typeface="Wingdings" pitchFamily="2" charset="2"/>
              <a:buChar char="§"/>
              <a:defRPr>
                <a:latin typeface="+mn-lt"/>
              </a:defRPr>
            </a:lvl2pPr>
            <a:lvl3pPr marL="1236663" indent="-228600" eaLnBrk="1" hangingPunct="1">
              <a:buClr>
                <a:srgbClr val="FF9900"/>
              </a:buClr>
              <a:buFont typeface="Arial Black" pitchFamily="34" charset="0"/>
              <a:defRPr sz="1200">
                <a:latin typeface="+mn-lt"/>
              </a:defRPr>
            </a:lvl3pPr>
            <a:lvl4pPr marL="1644650" indent="-228600" eaLnBrk="1" hangingPunct="1">
              <a:buFont typeface="Wingdings" pitchFamily="2" charset="2"/>
              <a:buChar char="§"/>
              <a:defRPr sz="1400"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defRPr sz="2000">
                <a:latin typeface="+mn-lt"/>
              </a:defRPr>
            </a:lvl9pPr>
          </a:lstStyle>
          <a:p>
            <a:r>
              <a:rPr lang="en-US" sz="2400" dirty="0" smtClean="0"/>
              <a:t>The </a:t>
            </a:r>
            <a:r>
              <a:rPr lang="en-US" sz="2400" dirty="0"/>
              <a:t>ultra-short pulse studies started in </a:t>
            </a:r>
            <a:r>
              <a:rPr lang="en-US" sz="2400" dirty="0" smtClean="0"/>
              <a:t>2010</a:t>
            </a:r>
          </a:p>
          <a:p>
            <a:r>
              <a:rPr lang="en-US" sz="2400" dirty="0" smtClean="0"/>
              <a:t>Proof-of-principle </a:t>
            </a:r>
            <a:r>
              <a:rPr lang="en-US" sz="2400" dirty="0"/>
              <a:t>experiment successfully finished in </a:t>
            </a:r>
            <a:r>
              <a:rPr lang="en-US" sz="2400" dirty="0" smtClean="0"/>
              <a:t>2014</a:t>
            </a:r>
          </a:p>
          <a:p>
            <a:r>
              <a:rPr lang="en-US" sz="2400" dirty="0" smtClean="0"/>
              <a:t>Ultra-short </a:t>
            </a:r>
            <a:r>
              <a:rPr lang="en-US" sz="2400" dirty="0"/>
              <a:t>pulses with single-spikes could be produced in FLASH1 &amp; </a:t>
            </a:r>
            <a:r>
              <a:rPr lang="en-US" sz="2400" dirty="0" smtClean="0"/>
              <a:t>FLASH2</a:t>
            </a:r>
          </a:p>
          <a:p>
            <a:pPr lvl="1"/>
            <a:r>
              <a:rPr lang="en-US" sz="2400" dirty="0" smtClean="0"/>
              <a:t>FLASH1: </a:t>
            </a:r>
            <a:r>
              <a:rPr lang="en-US" sz="2400" dirty="0"/>
              <a:t>p</a:t>
            </a:r>
            <a:r>
              <a:rPr lang="en-US" sz="2400" dirty="0" smtClean="0"/>
              <a:t>ulse duration: </a:t>
            </a:r>
            <a:r>
              <a:rPr lang="de-DE" sz="2400" dirty="0" smtClean="0"/>
              <a:t>3 </a:t>
            </a:r>
            <a:r>
              <a:rPr lang="de-DE" sz="2400" dirty="0" err="1" smtClean="0"/>
              <a:t>fs</a:t>
            </a:r>
            <a:r>
              <a:rPr lang="de-DE" sz="2400" dirty="0" smtClean="0"/>
              <a:t> </a:t>
            </a:r>
            <a:r>
              <a:rPr lang="de-DE" sz="2400" dirty="0"/>
              <a:t>+/- 1.7 </a:t>
            </a:r>
            <a:r>
              <a:rPr lang="de-DE" sz="2400" dirty="0" err="1"/>
              <a:t>fs</a:t>
            </a:r>
            <a:r>
              <a:rPr lang="de-DE" sz="2400" dirty="0"/>
              <a:t> (</a:t>
            </a:r>
            <a:r>
              <a:rPr lang="de-DE" sz="2400" dirty="0" err="1" smtClean="0"/>
              <a:t>rms</a:t>
            </a:r>
            <a:r>
              <a:rPr lang="de-DE" sz="2400" dirty="0" smtClean="0"/>
              <a:t>), 1.6 </a:t>
            </a:r>
            <a:r>
              <a:rPr lang="de-DE" sz="2400" dirty="0" err="1" smtClean="0"/>
              <a:t>modes</a:t>
            </a:r>
            <a:r>
              <a:rPr lang="de-DE" sz="2400" dirty="0" smtClean="0"/>
              <a:t> in </a:t>
            </a:r>
            <a:r>
              <a:rPr lang="de-DE" sz="2400" dirty="0" err="1" smtClean="0"/>
              <a:t>average</a:t>
            </a:r>
            <a:r>
              <a:rPr lang="de-DE" sz="2400" dirty="0" smtClean="0"/>
              <a:t> @ 7nm</a:t>
            </a:r>
          </a:p>
          <a:p>
            <a:pPr lvl="1"/>
            <a:r>
              <a:rPr lang="de-DE" sz="2400" dirty="0" smtClean="0"/>
              <a:t>FLASH2: </a:t>
            </a:r>
            <a:r>
              <a:rPr lang="en-US" sz="2400" dirty="0"/>
              <a:t>pulse duration: </a:t>
            </a:r>
            <a:r>
              <a:rPr lang="en-US" sz="2400" dirty="0" smtClean="0"/>
              <a:t>6</a:t>
            </a:r>
            <a:r>
              <a:rPr lang="de-DE" sz="2400" dirty="0" smtClean="0"/>
              <a:t> </a:t>
            </a:r>
            <a:r>
              <a:rPr lang="de-DE" sz="2400" dirty="0" err="1"/>
              <a:t>fs</a:t>
            </a:r>
            <a:r>
              <a:rPr lang="de-DE" sz="2400" dirty="0"/>
              <a:t> </a:t>
            </a:r>
            <a:r>
              <a:rPr lang="de-DE" sz="2400" dirty="0" smtClean="0"/>
              <a:t>(</a:t>
            </a:r>
            <a:r>
              <a:rPr lang="de-DE" sz="2400" dirty="0" err="1"/>
              <a:t>rms</a:t>
            </a:r>
            <a:r>
              <a:rPr lang="de-DE" sz="2400" dirty="0"/>
              <a:t>), </a:t>
            </a:r>
            <a:r>
              <a:rPr lang="de-DE" sz="2400" dirty="0" smtClean="0"/>
              <a:t>1.05 </a:t>
            </a:r>
            <a:r>
              <a:rPr lang="de-DE" sz="2400" dirty="0" err="1" smtClean="0"/>
              <a:t>modes</a:t>
            </a:r>
            <a:r>
              <a:rPr lang="de-DE" sz="2400" dirty="0"/>
              <a:t> in </a:t>
            </a:r>
            <a:r>
              <a:rPr lang="de-DE" sz="2400" dirty="0" err="1"/>
              <a:t>average</a:t>
            </a:r>
            <a:r>
              <a:rPr lang="de-DE" sz="2400" dirty="0" smtClean="0"/>
              <a:t> @ 41nm</a:t>
            </a:r>
            <a:endParaRPr lang="en-US" sz="2400" dirty="0" smtClean="0"/>
          </a:p>
          <a:p>
            <a:r>
              <a:rPr lang="en-US" sz="2400" dirty="0" smtClean="0"/>
              <a:t>Most </a:t>
            </a:r>
            <a:r>
              <a:rPr lang="en-US" sz="2400" dirty="0"/>
              <a:t>diagnostics have already been upgraded to low charge </a:t>
            </a:r>
            <a:r>
              <a:rPr lang="en-US" sz="2400" dirty="0" smtClean="0"/>
              <a:t>operation</a:t>
            </a:r>
            <a:endParaRPr lang="en-US" sz="2400" dirty="0"/>
          </a:p>
          <a:p>
            <a:r>
              <a:rPr lang="en-US" sz="2400" dirty="0" smtClean="0"/>
              <a:t>Upgraded </a:t>
            </a:r>
            <a:r>
              <a:rPr lang="en-US" sz="2400" dirty="0"/>
              <a:t>beam-arrival time monitors (BAM) will be installed this </a:t>
            </a:r>
            <a:r>
              <a:rPr lang="en-US" sz="2400" dirty="0" smtClean="0"/>
              <a:t>summer</a:t>
            </a:r>
          </a:p>
          <a:p>
            <a:r>
              <a:rPr lang="en-US" sz="2400" dirty="0" smtClean="0"/>
              <a:t>Ultra-short </a:t>
            </a:r>
            <a:r>
              <a:rPr lang="en-US" sz="2400" dirty="0"/>
              <a:t>pulses available for users operation since end of </a:t>
            </a:r>
            <a:r>
              <a:rPr lang="en-US" sz="2400" dirty="0" smtClean="0"/>
              <a:t>2016</a:t>
            </a:r>
          </a:p>
          <a:p>
            <a:pPr lvl="1"/>
            <a:r>
              <a:rPr lang="en-US" sz="2400" dirty="0" smtClean="0"/>
              <a:t>Thus </a:t>
            </a:r>
            <a:r>
              <a:rPr lang="en-US" sz="2400" dirty="0"/>
              <a:t>the ARD topic has been transformed into MML topic</a:t>
            </a:r>
          </a:p>
          <a:p>
            <a:endParaRPr lang="en-US" sz="2400" dirty="0" smtClean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336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D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2.xml><?xml version="1.0" encoding="utf-8"?>
<a:theme xmlns:a="http://schemas.openxmlformats.org/drawingml/2006/main" name="DTS Master">
  <a:themeElements>
    <a:clrScheme name="Benutzerdefiniert 63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xmlns="" name="DESY_PowerPoint_16x9_en.potx" id="{14073260-8C2D-4AB2-A81C-2042420C348F}" vid="{AD62EC48-8461-453D-92FA-1EE04F5407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DESY_PowerPoint_16x9_en(2)</Template>
  <TotalTime>0</TotalTime>
  <Words>750</Words>
  <Application>Microsoft Office PowerPoint</Application>
  <PresentationFormat>Custom</PresentationFormat>
  <Paragraphs>125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ARD master</vt:lpstr>
      <vt:lpstr>DTS Master</vt:lpstr>
      <vt:lpstr>Ultra-short bunches at FLASH </vt:lpstr>
      <vt:lpstr>Introduction</vt:lpstr>
      <vt:lpstr>FLASH</vt:lpstr>
      <vt:lpstr>Short bunches at FLASH </vt:lpstr>
      <vt:lpstr>Ultra-short bunches at FLASH </vt:lpstr>
      <vt:lpstr>Single-spike operation</vt:lpstr>
      <vt:lpstr>Ultra-short pulses</vt:lpstr>
      <vt:lpstr>FLASH2: single-spike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Nele Mueller</dc:creator>
  <cp:lastModifiedBy>Roensch-Schulenburg, Juliane</cp:lastModifiedBy>
  <cp:revision>182</cp:revision>
  <cp:lastPrinted>2018-01-05T13:52:32Z</cp:lastPrinted>
  <dcterms:created xsi:type="dcterms:W3CDTF">2017-10-27T13:42:35Z</dcterms:created>
  <dcterms:modified xsi:type="dcterms:W3CDTF">2018-01-17T12:27:21Z</dcterms:modified>
</cp:coreProperties>
</file>