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0" r:id="rId2"/>
    <p:sldId id="764" r:id="rId3"/>
    <p:sldId id="765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25" d="100"/>
          <a:sy n="125" d="100"/>
        </p:scale>
        <p:origin x="-1272" y="-28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Experimental Hall XHEXP1</a:t>
            </a:r>
            <a:r>
              <a:rPr lang="en-US" sz="1000" baseline="0" noProof="0" dirty="0" smtClean="0">
                <a:solidFill>
                  <a:schemeClr val="bg1"/>
                </a:solidFill>
              </a:rPr>
              <a:t> </a:t>
            </a:r>
            <a:r>
              <a:rPr lang="en-US" sz="1000" noProof="0" dirty="0" smtClean="0">
                <a:solidFill>
                  <a:schemeClr val="bg1"/>
                </a:solidFill>
              </a:rPr>
              <a:t>Coordination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Emergency power off </a:t>
            </a:r>
            <a:r>
              <a:rPr lang="de-DE" dirty="0" err="1" smtClean="0"/>
              <a:t>test</a:t>
            </a:r>
            <a:r>
              <a:rPr lang="de-DE" dirty="0" smtClean="0"/>
              <a:t> #2 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2908" y="1164908"/>
            <a:ext cx="8480107" cy="4932362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de-DE" dirty="0" smtClean="0"/>
              <a:t>Emergency power off  </a:t>
            </a:r>
            <a:r>
              <a:rPr lang="de-DE" dirty="0" err="1" smtClean="0"/>
              <a:t>test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(last </a:t>
            </a:r>
            <a:r>
              <a:rPr lang="de-DE" dirty="0" err="1" smtClean="0"/>
              <a:t>year</a:t>
            </a:r>
            <a:r>
              <a:rPr lang="de-DE" dirty="0" smtClean="0"/>
              <a:t>) NOTHING </a:t>
            </a:r>
            <a:r>
              <a:rPr lang="de-DE" dirty="0" err="1" smtClean="0"/>
              <a:t>went</a:t>
            </a:r>
            <a:r>
              <a:rPr lang="de-DE" dirty="0" smtClean="0"/>
              <a:t> OFF.</a:t>
            </a:r>
          </a:p>
          <a:p>
            <a:pPr>
              <a:lnSpc>
                <a:spcPts val="5000"/>
              </a:lnSpc>
            </a:pPr>
            <a:r>
              <a:rPr lang="de-DE" dirty="0" smtClean="0"/>
              <a:t>Test </a:t>
            </a:r>
            <a:r>
              <a:rPr lang="de-DE" dirty="0" err="1" smtClean="0"/>
              <a:t>dates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proposed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dispatch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 on 08.01.18:</a:t>
            </a:r>
          </a:p>
          <a:p>
            <a:pPr lvl="1">
              <a:lnSpc>
                <a:spcPts val="5000"/>
              </a:lnSpc>
            </a:pPr>
            <a:r>
              <a:rPr lang="de-DE" dirty="0" smtClean="0"/>
              <a:t>17.01 FXE</a:t>
            </a:r>
          </a:p>
          <a:p>
            <a:pPr lvl="1">
              <a:lnSpc>
                <a:spcPts val="5000"/>
              </a:lnSpc>
            </a:pPr>
            <a:r>
              <a:rPr lang="de-DE" dirty="0" smtClean="0"/>
              <a:t>22.01 SPB</a:t>
            </a:r>
          </a:p>
          <a:p>
            <a:pPr marL="300037" lvl="1" indent="0">
              <a:lnSpc>
                <a:spcPts val="5000"/>
              </a:lnSpc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17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have happened and what happened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20140" y="1048430"/>
            <a:ext cx="6667500" cy="4209536"/>
            <a:chOff x="800100" y="1161098"/>
            <a:chExt cx="7498080" cy="47339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572"/>
            <a:stretch/>
          </p:blipFill>
          <p:spPr bwMode="auto">
            <a:xfrm>
              <a:off x="800100" y="1161098"/>
              <a:ext cx="5189220" cy="473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571"/>
            <a:stretch/>
          </p:blipFill>
          <p:spPr bwMode="auto">
            <a:xfrm>
              <a:off x="5989320" y="1161098"/>
              <a:ext cx="2308860" cy="473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320040" y="5257966"/>
            <a:ext cx="8679180" cy="1158074"/>
          </a:xfrm>
        </p:spPr>
        <p:txBody>
          <a:bodyPr/>
          <a:lstStyle/>
          <a:p>
            <a:r>
              <a:rPr lang="de-DE" sz="1600" dirty="0" smtClean="0"/>
              <a:t>ITDM </a:t>
            </a:r>
            <a:r>
              <a:rPr lang="de-DE" sz="1600" dirty="0" err="1" smtClean="0"/>
              <a:t>racks</a:t>
            </a:r>
            <a:r>
              <a:rPr lang="de-DE" sz="1600" dirty="0" smtClean="0"/>
              <a:t> (</a:t>
            </a:r>
            <a:r>
              <a:rPr lang="de-DE" sz="1600" dirty="0" err="1" smtClean="0"/>
              <a:t>switches</a:t>
            </a:r>
            <a:r>
              <a:rPr lang="de-DE" sz="1600" dirty="0" smtClean="0"/>
              <a:t>, </a:t>
            </a:r>
            <a:r>
              <a:rPr lang="de-DE" sz="1600" dirty="0" err="1" smtClean="0"/>
              <a:t>servers</a:t>
            </a:r>
            <a:r>
              <a:rPr lang="de-DE" sz="1600" dirty="0" smtClean="0"/>
              <a:t>) </a:t>
            </a:r>
            <a:r>
              <a:rPr lang="de-DE" sz="1600" dirty="0" err="1" smtClean="0"/>
              <a:t>stayed</a:t>
            </a:r>
            <a:r>
              <a:rPr lang="de-DE" sz="1600" dirty="0" smtClean="0"/>
              <a:t> ON </a:t>
            </a:r>
            <a:r>
              <a:rPr lang="de-DE" sz="1600" dirty="0" smtClean="0">
                <a:sym typeface="Wingdings" panose="05000000000000000000" pitchFamily="2" charset="2"/>
              </a:rPr>
              <a:t> </a:t>
            </a:r>
            <a:r>
              <a:rPr lang="de-DE" sz="1600" dirty="0" smtClean="0">
                <a:sym typeface="Wingdings" panose="05000000000000000000" pitchFamily="2" charset="2"/>
              </a:rPr>
              <a:t>OK</a:t>
            </a:r>
            <a:endParaRPr lang="de-DE" sz="1600" dirty="0" smtClean="0"/>
          </a:p>
          <a:p>
            <a:r>
              <a:rPr lang="de-DE" sz="1600" dirty="0" smtClean="0"/>
              <a:t>All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other</a:t>
            </a:r>
            <a:r>
              <a:rPr lang="de-DE" sz="1600" dirty="0" smtClean="0"/>
              <a:t> </a:t>
            </a:r>
            <a:r>
              <a:rPr lang="de-DE" sz="1600" dirty="0" err="1" smtClean="0"/>
              <a:t>racks</a:t>
            </a:r>
            <a:r>
              <a:rPr lang="de-DE" sz="1600" dirty="0" smtClean="0"/>
              <a:t> </a:t>
            </a:r>
            <a:r>
              <a:rPr lang="de-DE" sz="1600" dirty="0" err="1" smtClean="0"/>
              <a:t>went</a:t>
            </a:r>
            <a:r>
              <a:rPr lang="de-DE" sz="1600" dirty="0" smtClean="0"/>
              <a:t> OFF </a:t>
            </a:r>
            <a:r>
              <a:rPr lang="de-DE" sz="1600" dirty="0" smtClean="0">
                <a:sym typeface="Wingdings" panose="05000000000000000000" pitchFamily="2" charset="2"/>
              </a:rPr>
              <a:t> </a:t>
            </a:r>
            <a:r>
              <a:rPr lang="de-DE" sz="1600" dirty="0" err="1" smtClean="0">
                <a:sym typeface="Wingdings" panose="05000000000000000000" pitchFamily="2" charset="2"/>
              </a:rPr>
              <a:t>missing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programming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of</a:t>
            </a:r>
            <a:r>
              <a:rPr lang="de-DE" sz="1600" dirty="0" smtClean="0">
                <a:sym typeface="Wingdings" panose="05000000000000000000" pitchFamily="2" charset="2"/>
              </a:rPr>
              <a:t> EPO PLC</a:t>
            </a:r>
          </a:p>
          <a:p>
            <a:r>
              <a:rPr lang="de-DE" sz="1600" dirty="0" err="1" smtClean="0">
                <a:sym typeface="Wingdings" panose="05000000000000000000" pitchFamily="2" charset="2"/>
              </a:rPr>
              <a:t>Some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sockets</a:t>
            </a:r>
            <a:r>
              <a:rPr lang="de-DE" sz="1600" dirty="0" smtClean="0">
                <a:sym typeface="Wingdings" panose="05000000000000000000" pitchFamily="2" charset="2"/>
              </a:rPr>
              <a:t> in D.05 </a:t>
            </a:r>
            <a:r>
              <a:rPr lang="de-DE" sz="1600" dirty="0" err="1" smtClean="0">
                <a:sym typeface="Wingdings" panose="05000000000000000000" pitchFamily="2" charset="2"/>
              </a:rPr>
              <a:t>were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supposed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to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go</a:t>
            </a:r>
            <a:r>
              <a:rPr lang="de-DE" sz="1600" dirty="0" smtClean="0">
                <a:sym typeface="Wingdings" panose="05000000000000000000" pitchFamily="2" charset="2"/>
              </a:rPr>
              <a:t> off  </a:t>
            </a:r>
            <a:r>
              <a:rPr lang="de-DE" sz="1600" dirty="0" err="1" smtClean="0">
                <a:sym typeface="Wingdings" panose="05000000000000000000" pitchFamily="2" charset="2"/>
              </a:rPr>
              <a:t>missing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connection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to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smtClean="0">
                <a:sym typeface="Wingdings" panose="05000000000000000000" pitchFamily="2" charset="2"/>
              </a:rPr>
              <a:t>PLC</a:t>
            </a:r>
          </a:p>
          <a:p>
            <a:r>
              <a:rPr lang="de-DE" sz="1600" dirty="0" smtClean="0">
                <a:sym typeface="Wingdings" panose="05000000000000000000" pitchFamily="2" charset="2"/>
              </a:rPr>
              <a:t>Connection </a:t>
            </a:r>
            <a:r>
              <a:rPr lang="de-DE" sz="1600" dirty="0" err="1" smtClean="0">
                <a:sym typeface="Wingdings" panose="05000000000000000000" pitchFamily="2" charset="2"/>
              </a:rPr>
              <a:t>with</a:t>
            </a:r>
            <a:r>
              <a:rPr lang="de-DE" sz="1600" dirty="0" smtClean="0">
                <a:sym typeface="Wingdings" panose="05000000000000000000" pitchFamily="2" charset="2"/>
              </a:rPr>
              <a:t> Rad. </a:t>
            </a:r>
            <a:r>
              <a:rPr lang="de-DE" sz="1600" dirty="0" err="1" smtClean="0">
                <a:sym typeface="Wingdings" panose="05000000000000000000" pitchFamily="2" charset="2"/>
              </a:rPr>
              <a:t>And</a:t>
            </a:r>
            <a:r>
              <a:rPr lang="de-DE" sz="1600" dirty="0" smtClean="0">
                <a:sym typeface="Wingdings" panose="05000000000000000000" pitchFamily="2" charset="2"/>
              </a:rPr>
              <a:t> Laser Interlock OK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119540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2908" y="1164908"/>
            <a:ext cx="8480107" cy="493236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200" dirty="0"/>
              <a:t>SPB </a:t>
            </a:r>
            <a:r>
              <a:rPr lang="de-DE" sz="2200" dirty="0" err="1"/>
              <a:t>test</a:t>
            </a:r>
            <a:r>
              <a:rPr lang="de-DE" sz="2200" dirty="0"/>
              <a:t> on 22.01.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been</a:t>
            </a:r>
            <a:r>
              <a:rPr lang="de-DE" sz="2200" dirty="0"/>
              <a:t> </a:t>
            </a:r>
            <a:r>
              <a:rPr lang="de-DE" sz="2200" dirty="0" err="1"/>
              <a:t>cancelled</a:t>
            </a:r>
            <a:r>
              <a:rPr lang="de-DE" sz="2200" dirty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200" dirty="0" smtClean="0"/>
              <a:t>Need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re-program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PLC </a:t>
            </a:r>
            <a:r>
              <a:rPr lang="de-DE" sz="2200" dirty="0" err="1" smtClean="0"/>
              <a:t>system</a:t>
            </a:r>
            <a:r>
              <a:rPr lang="de-DE" sz="2200" dirty="0" smtClean="0"/>
              <a:t> </a:t>
            </a:r>
            <a:r>
              <a:rPr lang="de-DE" sz="2200" dirty="0" err="1" smtClean="0"/>
              <a:t>installed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Elektro Hartmann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200" dirty="0" smtClean="0"/>
              <a:t>TS (Ulf Brueggmann </a:t>
            </a:r>
            <a:r>
              <a:rPr lang="de-DE" sz="2200" dirty="0" err="1" smtClean="0"/>
              <a:t>and</a:t>
            </a:r>
            <a:r>
              <a:rPr lang="de-DE" sz="2200" dirty="0" smtClean="0"/>
              <a:t> Torsten Schoen) </a:t>
            </a:r>
            <a:r>
              <a:rPr lang="de-DE" sz="2200" dirty="0" err="1" smtClean="0"/>
              <a:t>are</a:t>
            </a:r>
            <a:r>
              <a:rPr lang="de-DE" sz="2200" dirty="0" smtClean="0"/>
              <a:t> </a:t>
            </a:r>
            <a:r>
              <a:rPr lang="de-DE" sz="2200" dirty="0" err="1" smtClean="0"/>
              <a:t>working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read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re-program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software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PLC – </a:t>
            </a:r>
            <a:r>
              <a:rPr lang="de-DE" sz="2200" dirty="0" err="1" smtClean="0"/>
              <a:t>no</a:t>
            </a:r>
            <a:r>
              <a:rPr lang="de-DE" sz="2200" dirty="0" smtClean="0"/>
              <a:t> additional </a:t>
            </a:r>
            <a:r>
              <a:rPr lang="de-DE" sz="2200" dirty="0" err="1" smtClean="0"/>
              <a:t>hardware</a:t>
            </a:r>
            <a:r>
              <a:rPr lang="de-DE" sz="2200" dirty="0" smtClean="0"/>
              <a:t> </a:t>
            </a:r>
            <a:r>
              <a:rPr lang="de-DE" sz="2200" dirty="0" err="1" smtClean="0"/>
              <a:t>tests</a:t>
            </a:r>
            <a:r>
              <a:rPr lang="de-DE" sz="2200" dirty="0" smtClean="0"/>
              <a:t> </a:t>
            </a:r>
            <a:r>
              <a:rPr lang="de-DE" sz="2200" dirty="0" err="1" smtClean="0"/>
              <a:t>needed</a:t>
            </a:r>
            <a:r>
              <a:rPr lang="de-DE" sz="2200" dirty="0" smtClean="0"/>
              <a:t> </a:t>
            </a:r>
            <a:r>
              <a:rPr lang="de-DE" sz="2200" dirty="0" err="1" smtClean="0"/>
              <a:t>right</a:t>
            </a:r>
            <a:r>
              <a:rPr lang="de-DE" sz="2200" dirty="0" smtClean="0"/>
              <a:t> </a:t>
            </a:r>
            <a:r>
              <a:rPr lang="de-DE" sz="2200" dirty="0" err="1" smtClean="0"/>
              <a:t>now</a:t>
            </a:r>
            <a:r>
              <a:rPr lang="de-DE" sz="2200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200" dirty="0" smtClean="0"/>
              <a:t>New real </a:t>
            </a:r>
            <a:r>
              <a:rPr lang="de-DE" sz="2200" dirty="0" err="1" smtClean="0"/>
              <a:t>tests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performed</a:t>
            </a:r>
            <a:r>
              <a:rPr lang="de-DE" sz="2200" dirty="0" smtClean="0"/>
              <a:t> </a:t>
            </a:r>
            <a:r>
              <a:rPr lang="de-DE" sz="2200" dirty="0" err="1" smtClean="0"/>
              <a:t>during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next</a:t>
            </a:r>
            <a:r>
              <a:rPr lang="de-DE" sz="2200" dirty="0" smtClean="0"/>
              <a:t> </a:t>
            </a:r>
            <a:r>
              <a:rPr lang="de-DE" sz="2200" dirty="0" err="1" smtClean="0"/>
              <a:t>shutdown</a:t>
            </a:r>
            <a:r>
              <a:rPr lang="de-DE" sz="2200" dirty="0" smtClean="0"/>
              <a:t> in parallel </a:t>
            </a:r>
            <a:r>
              <a:rPr lang="de-DE" sz="2200" dirty="0" err="1" smtClean="0"/>
              <a:t>with</a:t>
            </a:r>
            <a:r>
              <a:rPr lang="de-DE" sz="2200" dirty="0" smtClean="0"/>
              <a:t> a </a:t>
            </a:r>
            <a:r>
              <a:rPr lang="de-DE" sz="2200" dirty="0" err="1" smtClean="0"/>
              <a:t>Karabo</a:t>
            </a:r>
            <a:r>
              <a:rPr lang="de-DE" sz="2200" dirty="0" smtClean="0"/>
              <a:t> update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200" dirty="0" smtClean="0"/>
              <a:t>Follow-</a:t>
            </a:r>
            <a:r>
              <a:rPr lang="de-DE" sz="2200" dirty="0" err="1" smtClean="0"/>
              <a:t>up</a:t>
            </a:r>
            <a:r>
              <a:rPr lang="de-DE" sz="2200" dirty="0" smtClean="0"/>
              <a:t> will happen in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dispatch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readiness</a:t>
            </a:r>
            <a:r>
              <a:rPr lang="de-DE" sz="2200" dirty="0" smtClean="0"/>
              <a:t> </a:t>
            </a:r>
            <a:r>
              <a:rPr lang="de-DE" sz="2200" dirty="0" err="1" smtClean="0"/>
              <a:t>meetings</a:t>
            </a:r>
            <a:endParaRPr lang="de-DE" sz="2200" dirty="0" smtClean="0"/>
          </a:p>
          <a:p>
            <a:pPr marL="300037" lvl="1" indent="0">
              <a:lnSpc>
                <a:spcPts val="5000"/>
              </a:lnSpc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252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170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template-european-xfel-gmbh_presentation</vt:lpstr>
      <vt:lpstr>Emergency power off test #2  </vt:lpstr>
      <vt:lpstr>What should have happened and what happened</vt:lpstr>
      <vt:lpstr>Next steps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585</cp:revision>
  <cp:lastPrinted>2008-09-01T15:04:16Z</cp:lastPrinted>
  <dcterms:created xsi:type="dcterms:W3CDTF">2012-08-22T09:26:39Z</dcterms:created>
  <dcterms:modified xsi:type="dcterms:W3CDTF">2018-01-18T14:11:50Z</dcterms:modified>
</cp:coreProperties>
</file>