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4" r:id="rId7"/>
    <p:sldId id="265" r:id="rId8"/>
    <p:sldId id="268" r:id="rId9"/>
    <p:sldId id="261" r:id="rId10"/>
    <p:sldId id="267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6"/>
    <p:restoredTop sz="94699"/>
  </p:normalViewPr>
  <p:slideViewPr>
    <p:cSldViewPr snapToGrid="0" snapToObjects="1">
      <p:cViewPr varScale="1">
        <p:scale>
          <a:sx n="138" d="100"/>
          <a:sy n="138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2B109-5C1F-A443-A4C7-0D44D631CA0C}" type="datetimeFigureOut">
              <a:rPr lang="de-DE" smtClean="0"/>
              <a:t>30.01.18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1565F-3ACA-A14B-AADF-DA8B14DF742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3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1565F-3ACA-A14B-AADF-DA8B14DF742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4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016-504F-E74D-942D-05FDEAA97548}" type="datetime1">
              <a:rPr lang="de-DE" smtClean="0"/>
              <a:t>30.01.18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7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74E1-6355-5948-8B3F-B6D77E3108D5}" type="datetime1">
              <a:rPr lang="de-DE" smtClean="0"/>
              <a:t>30.01.18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77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7D4A-2F4A-C644-80B8-FAF34BB907DB}" type="datetime1">
              <a:rPr lang="de-DE" smtClean="0"/>
              <a:t>30.01.18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52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1AA8-CF7A-DB49-835F-A9ABEF9B6F0B}" type="datetime1">
              <a:rPr lang="de-DE" smtClean="0"/>
              <a:t>30.01.18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2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5551-92F7-C548-B0A1-1F29E808A764}" type="datetime1">
              <a:rPr lang="de-DE" smtClean="0"/>
              <a:t>30.01.18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60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4E63-1789-4A43-98B9-E363E599CC87}" type="datetime1">
              <a:rPr lang="de-DE" smtClean="0"/>
              <a:t>30.01.18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0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2CFF-5E4D-F242-B8B6-A134C5365E10}" type="datetime1">
              <a:rPr lang="de-DE" smtClean="0"/>
              <a:t>30.01.18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14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E2907-7CEE-9941-979F-C3BBAA2CD639}" type="datetime1">
              <a:rPr lang="de-DE" smtClean="0"/>
              <a:t>30.01.18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07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CFDD-372E-B941-85F7-D65252C16B5A}" type="datetime1">
              <a:rPr lang="de-DE" smtClean="0"/>
              <a:t>30.01.18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55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6F9B-6289-B843-88AD-96FF4ECB24A6}" type="datetime1">
              <a:rPr lang="de-DE" smtClean="0"/>
              <a:t>30.01.18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79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7C1F-4EF4-D747-B569-FFF11020625D}" type="datetime1">
              <a:rPr lang="de-DE" smtClean="0"/>
              <a:t>30.01.18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91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013CD-CF9F-FE45-B4E1-20D79088B242}" type="datetime1">
              <a:rPr lang="de-DE" smtClean="0"/>
              <a:t>30.01.18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FE41-48E4-1E4C-AD56-B82663CAE29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13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(null)"/><Relationship Id="rId2" Type="http://schemas.openxmlformats.org/officeDocument/2006/relationships/image" Target="../media/image13.(null)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(null)"/><Relationship Id="rId4" Type="http://schemas.openxmlformats.org/officeDocument/2006/relationships/image" Target="../media/image15.(null)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73CD-5B6E-1444-B9E7-5F3F2491A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CKF validation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12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5187D-4943-C14A-ABA7-EC6E77C0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Next step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67AA-13BE-9F43-8B4F-3D4A159A7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753"/>
            <a:ext cx="7886700" cy="4590210"/>
          </a:xfrm>
        </p:spPr>
        <p:txBody>
          <a:bodyPr/>
          <a:lstStyle/>
          <a:p>
            <a:r>
              <a:rPr lang="en-US" dirty="0"/>
              <a:t>Compare the performance in different option.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74E03-BA2F-394B-BF96-8EF3515D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15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F26D-DEAA-BD42-84A0-16E4E560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Abnormal hit position</a:t>
            </a:r>
            <a:endParaRPr lang="de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B5BB39-C3B4-514E-A2E4-24C63A061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30" y="956047"/>
            <a:ext cx="3550024" cy="33228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C0CFF2-CC2D-2B49-B2B8-2204598C0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8" y="1129926"/>
            <a:ext cx="4156952" cy="2258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E26C8F-284F-5E42-B13F-8282F7CFD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8" y="3388660"/>
            <a:ext cx="4218861" cy="3173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01C035-99B3-6B47-A6DF-DD24776C9904}"/>
              </a:ext>
            </a:extLst>
          </p:cNvPr>
          <p:cNvSpPr txBox="1"/>
          <p:nvPr/>
        </p:nvSpPr>
        <p:spPr>
          <a:xfrm>
            <a:off x="2169460" y="6479704"/>
            <a:ext cx="68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BE254D-759B-B845-B545-323CB95EFB39}"/>
              </a:ext>
            </a:extLst>
          </p:cNvPr>
          <p:cNvSpPr txBox="1"/>
          <p:nvPr/>
        </p:nvSpPr>
        <p:spPr>
          <a:xfrm rot="16200000">
            <a:off x="-90616" y="484927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 cm?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542FE3-1308-3F47-979F-009CEF8732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72" y="4373523"/>
            <a:ext cx="4604628" cy="191970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D584A7-5BFD-2247-838E-79DF96C537CE}"/>
              </a:ext>
            </a:extLst>
          </p:cNvPr>
          <p:cNvCxnSpPr/>
          <p:nvPr/>
        </p:nvCxnSpPr>
        <p:spPr>
          <a:xfrm>
            <a:off x="5253318" y="5136776"/>
            <a:ext cx="307489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B86B527-1FE2-644E-9F3C-3F0D1823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83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13F3-CB12-3E45-85A1-1D0242C2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Abnormal hit position</a:t>
            </a:r>
            <a:endParaRPr lang="de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7071AD-9BAB-DA40-AADC-43288839C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6" y="3782790"/>
            <a:ext cx="2614780" cy="23269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340F5-4EB2-A447-B3E9-916312AD0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42" y="3782790"/>
            <a:ext cx="2555234" cy="2326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AE8A0-46B3-7B4F-AE5B-661BE0F07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92" y="1236813"/>
            <a:ext cx="2564456" cy="2326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F2EC1A-8240-0746-A503-4FA323D24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0" y="1262593"/>
            <a:ext cx="2582115" cy="23011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ECAF7B-24B3-3644-9D54-16F5402F76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0" y="1227848"/>
            <a:ext cx="2610113" cy="233588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E262F6-16CC-1C4A-B9C9-4E0F79A6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67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94C6-F7A4-124E-BE4F-908F589F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36"/>
            <a:ext cx="7886700" cy="1325563"/>
          </a:xfrm>
        </p:spPr>
        <p:txBody>
          <a:bodyPr/>
          <a:lstStyle/>
          <a:p>
            <a:r>
              <a:rPr lang="en-US" dirty="0"/>
              <a:t>CKF based tracking validation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072F-34D1-704D-B556-5DA4B2D8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2099"/>
            <a:ext cx="7886700" cy="4844864"/>
          </a:xfrm>
        </p:spPr>
        <p:txBody>
          <a:bodyPr/>
          <a:lstStyle/>
          <a:p>
            <a:r>
              <a:rPr lang="en-US" dirty="0"/>
              <a:t>MC: Y(4S) events</a:t>
            </a:r>
          </a:p>
          <a:p>
            <a:pPr marL="0" indent="0">
              <a:buNone/>
            </a:pPr>
            <a:r>
              <a:rPr lang="de-DE" sz="1800" dirty="0"/>
              <a:t>b2run_simulation -p 10 -d </a:t>
            </a:r>
            <a:r>
              <a:rPr lang="de-DE" sz="1800" dirty="0" err="1"/>
              <a:t>TrackingDetector</a:t>
            </a:r>
            <a:r>
              <a:rPr lang="de-DE" sz="1800" dirty="0"/>
              <a:t> -</a:t>
            </a:r>
            <a:r>
              <a:rPr lang="de-DE" sz="1800" dirty="0" err="1"/>
              <a:t>n</a:t>
            </a:r>
            <a:r>
              <a:rPr lang="de-DE" sz="1800" dirty="0"/>
              <a:t> 1000 -</a:t>
            </a:r>
            <a:r>
              <a:rPr lang="de-DE" sz="1800" dirty="0" err="1"/>
              <a:t>g</a:t>
            </a:r>
            <a:r>
              <a:rPr lang="de-DE" sz="1800" dirty="0"/>
              <a:t> </a:t>
            </a:r>
            <a:r>
              <a:rPr lang="de-DE" sz="1800" dirty="0" err="1"/>
              <a:t>generic</a:t>
            </a:r>
            <a:r>
              <a:rPr lang="de-DE" sz="1800" dirty="0"/>
              <a:t> generic1000.root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155AC-56C5-474A-9332-9B01B7F8A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5"/>
          <a:stretch/>
        </p:blipFill>
        <p:spPr>
          <a:xfrm>
            <a:off x="74183" y="2664297"/>
            <a:ext cx="4530878" cy="3736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6B3A0-7E5B-A948-80E4-CF285C827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"/>
          <a:stretch/>
        </p:blipFill>
        <p:spPr>
          <a:xfrm>
            <a:off x="4735506" y="2657662"/>
            <a:ext cx="4285340" cy="3743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A70C85-942F-0343-A4DD-1870FD094EE3}"/>
              </a:ext>
            </a:extLst>
          </p:cNvPr>
          <p:cNvSpPr txBox="1"/>
          <p:nvPr/>
        </p:nvSpPr>
        <p:spPr>
          <a:xfrm>
            <a:off x="1048871" y="2294965"/>
            <a:ext cx="2090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Default track finding</a:t>
            </a:r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204D3-038F-3D4B-B22B-457D614D1037}"/>
              </a:ext>
            </a:extLst>
          </p:cNvPr>
          <p:cNvSpPr txBox="1"/>
          <p:nvPr/>
        </p:nvSpPr>
        <p:spPr>
          <a:xfrm>
            <a:off x="5136778" y="2299074"/>
            <a:ext cx="23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CKF based track finding</a:t>
            </a:r>
            <a:endParaRPr lang="de-D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A70BB4-5D1E-4F46-A713-01E8D6EF5D97}"/>
              </a:ext>
            </a:extLst>
          </p:cNvPr>
          <p:cNvCxnSpPr/>
          <p:nvPr/>
        </p:nvCxnSpPr>
        <p:spPr>
          <a:xfrm>
            <a:off x="2010235" y="5432612"/>
            <a:ext cx="2725271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FE9B4C-9463-824B-BB95-17EB86AF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79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94C6-F7A4-124E-BE4F-908F589F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36"/>
            <a:ext cx="7886700" cy="1325563"/>
          </a:xfrm>
        </p:spPr>
        <p:txBody>
          <a:bodyPr/>
          <a:lstStyle/>
          <a:p>
            <a:r>
              <a:rPr lang="en-US" dirty="0"/>
              <a:t>CKF based tracking validation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072F-34D1-704D-B556-5DA4B2D8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2099"/>
            <a:ext cx="7886700" cy="4844864"/>
          </a:xfrm>
        </p:spPr>
        <p:txBody>
          <a:bodyPr/>
          <a:lstStyle/>
          <a:p>
            <a:r>
              <a:rPr lang="en-US" dirty="0"/>
              <a:t>MC: Y(4S) events</a:t>
            </a:r>
          </a:p>
          <a:p>
            <a:pPr marL="0" indent="0">
              <a:buNone/>
            </a:pPr>
            <a:r>
              <a:rPr lang="de-DE" sz="1800" dirty="0"/>
              <a:t>b2run_simulation -p 10 -d </a:t>
            </a:r>
            <a:r>
              <a:rPr lang="de-DE" sz="1800" dirty="0" err="1"/>
              <a:t>TrackingDetector</a:t>
            </a:r>
            <a:r>
              <a:rPr lang="de-DE" sz="1800" dirty="0"/>
              <a:t> -</a:t>
            </a:r>
            <a:r>
              <a:rPr lang="de-DE" sz="1800" dirty="0" err="1"/>
              <a:t>n</a:t>
            </a:r>
            <a:r>
              <a:rPr lang="de-DE" sz="1800" dirty="0"/>
              <a:t> 1000 -</a:t>
            </a:r>
            <a:r>
              <a:rPr lang="de-DE" sz="1800" dirty="0" err="1"/>
              <a:t>g</a:t>
            </a:r>
            <a:r>
              <a:rPr lang="de-DE" sz="1800" dirty="0"/>
              <a:t> </a:t>
            </a:r>
            <a:r>
              <a:rPr lang="de-DE" sz="1800" dirty="0" err="1"/>
              <a:t>generic</a:t>
            </a:r>
            <a:r>
              <a:rPr lang="de-DE" sz="1800" dirty="0"/>
              <a:t> generic1000.root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155AC-56C5-474A-9332-9B01B7F8A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5"/>
          <a:stretch/>
        </p:blipFill>
        <p:spPr>
          <a:xfrm>
            <a:off x="74183" y="2664297"/>
            <a:ext cx="4530878" cy="37365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6B3A0-7E5B-A948-80E4-CF285C827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0"/>
          <a:stretch/>
        </p:blipFill>
        <p:spPr>
          <a:xfrm>
            <a:off x="4735506" y="2657662"/>
            <a:ext cx="4285340" cy="3743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A70C85-942F-0343-A4DD-1870FD094EE3}"/>
              </a:ext>
            </a:extLst>
          </p:cNvPr>
          <p:cNvSpPr txBox="1"/>
          <p:nvPr/>
        </p:nvSpPr>
        <p:spPr>
          <a:xfrm>
            <a:off x="1048871" y="2294965"/>
            <a:ext cx="361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Default track finding (default option)</a:t>
            </a:r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204D3-038F-3D4B-B22B-457D614D1037}"/>
              </a:ext>
            </a:extLst>
          </p:cNvPr>
          <p:cNvSpPr txBox="1"/>
          <p:nvPr/>
        </p:nvSpPr>
        <p:spPr>
          <a:xfrm>
            <a:off x="5136778" y="2299074"/>
            <a:ext cx="389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CKF based track finding (default option)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CB76E-5415-0249-B7BB-CF73A5A81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75" y="2664297"/>
            <a:ext cx="8115931" cy="2237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75B9DB-1C83-DD48-9C77-AD28B5295CC6}"/>
              </a:ext>
            </a:extLst>
          </p:cNvPr>
          <p:cNvSpPr txBox="1"/>
          <p:nvPr/>
        </p:nvSpPr>
        <p:spPr>
          <a:xfrm>
            <a:off x="4151957" y="3743886"/>
            <a:ext cx="293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Why add PXD hit at the end?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8EB46E-00CF-D04F-B374-DD85ECDAA378}"/>
              </a:ext>
            </a:extLst>
          </p:cNvPr>
          <p:cNvCxnSpPr>
            <a:cxnSpLocks/>
          </p:cNvCxnSpPr>
          <p:nvPr/>
        </p:nvCxnSpPr>
        <p:spPr>
          <a:xfrm>
            <a:off x="4823012" y="4787153"/>
            <a:ext cx="313766" cy="59167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9514A-43F6-6F4D-8908-C8B1F76E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90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FE22-52EB-4341-AD5A-95E10E6C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Performance comparison (mc tree)</a:t>
            </a:r>
            <a:endParaRPr lang="de-DE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7678D6-1B6D-E449-8F00-6D95B5378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1" y="3822558"/>
            <a:ext cx="4063576" cy="304768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7C574B-F51B-5449-9EC0-D0CDCA6C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5393"/>
            <a:ext cx="4063576" cy="3047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69BD3-5BE1-C14C-965E-9B2C93F5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1" y="933323"/>
            <a:ext cx="4063576" cy="3047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C9FE9-7534-C04C-8C47-B0AE23E38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22557"/>
            <a:ext cx="4063577" cy="3047683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67D58A8-D7D9-8444-9252-D6852BC3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0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FE22-52EB-4341-AD5A-95E10E6C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Performance comparison (</a:t>
            </a:r>
            <a:r>
              <a:rPr lang="en-US" sz="4000" dirty="0" err="1"/>
              <a:t>pr</a:t>
            </a:r>
            <a:r>
              <a:rPr lang="en-US" sz="4000" dirty="0"/>
              <a:t> tree)</a:t>
            </a:r>
            <a:endParaRPr lang="de-DE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7678D6-1B6D-E449-8F00-6D95B5378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1" y="3822558"/>
            <a:ext cx="4063576" cy="304768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7C574B-F51B-5449-9EC0-D0CDCA6C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5393"/>
            <a:ext cx="4063576" cy="3047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69BD3-5BE1-C14C-965E-9B2C93F5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1" y="933323"/>
            <a:ext cx="4063576" cy="3047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C9FE9-7534-C04C-8C47-B0AE23E38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22557"/>
            <a:ext cx="4063577" cy="30476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FA870-3428-8A4F-99EA-1CDDF664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59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4A99-8677-7442-8967-9CC723A1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Eff. And purity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5E2F8-C4B0-A74C-95F7-4D8A06D1D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7106"/>
            <a:ext cx="7886700" cy="46798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</a:t>
            </a:r>
          </a:p>
          <a:p>
            <a:pPr lvl="1"/>
            <a:r>
              <a:rPr lang="en-US" dirty="0"/>
              <a:t>Matched</a:t>
            </a:r>
          </a:p>
          <a:p>
            <a:pPr lvl="1"/>
            <a:r>
              <a:rPr lang="en-US" dirty="0"/>
              <a:t>Clone</a:t>
            </a:r>
          </a:p>
          <a:p>
            <a:pPr lvl="1"/>
            <a:r>
              <a:rPr lang="en-US" dirty="0"/>
              <a:t>Fake(</a:t>
            </a:r>
            <a:r>
              <a:rPr lang="en-US" dirty="0" err="1"/>
              <a:t>bg,ghost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MC</a:t>
            </a:r>
          </a:p>
          <a:p>
            <a:pPr lvl="1"/>
            <a:r>
              <a:rPr lang="en-US" dirty="0"/>
              <a:t>Found / matched</a:t>
            </a:r>
          </a:p>
          <a:p>
            <a:pPr lvl="1"/>
            <a:r>
              <a:rPr lang="en-US" dirty="0"/>
              <a:t>Merged</a:t>
            </a:r>
          </a:p>
          <a:p>
            <a:pPr lvl="1"/>
            <a:r>
              <a:rPr lang="en-US" dirty="0"/>
              <a:t>missing</a:t>
            </a:r>
            <a:endParaRPr lang="de-DE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47CFD47-622D-A144-A084-7ED8C6A6BC4B}"/>
              </a:ext>
            </a:extLst>
          </p:cNvPr>
          <p:cNvSpPr/>
          <p:nvPr/>
        </p:nvSpPr>
        <p:spPr>
          <a:xfrm rot="1366786">
            <a:off x="2823882" y="2303929"/>
            <a:ext cx="3343836" cy="305696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FE946ED8-A097-CC44-A2F0-B9F2EA24DFDC}"/>
              </a:ext>
            </a:extLst>
          </p:cNvPr>
          <p:cNvSpPr/>
          <p:nvPr/>
        </p:nvSpPr>
        <p:spPr>
          <a:xfrm rot="11651737">
            <a:off x="5661194" y="852037"/>
            <a:ext cx="3343836" cy="3056965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C0AFB2-46BB-3747-9E69-4845E7EFB751}"/>
              </a:ext>
            </a:extLst>
          </p:cNvPr>
          <p:cNvSpPr/>
          <p:nvPr/>
        </p:nvSpPr>
        <p:spPr>
          <a:xfrm>
            <a:off x="5692588" y="2286000"/>
            <a:ext cx="94519" cy="945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EC4157-8464-B74C-B1AC-6D2775922552}"/>
              </a:ext>
            </a:extLst>
          </p:cNvPr>
          <p:cNvSpPr/>
          <p:nvPr/>
        </p:nvSpPr>
        <p:spPr>
          <a:xfrm>
            <a:off x="5170055" y="2543540"/>
            <a:ext cx="94519" cy="94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466550-F440-B348-BA1A-BA3A698A160E}"/>
              </a:ext>
            </a:extLst>
          </p:cNvPr>
          <p:cNvSpPr/>
          <p:nvPr/>
        </p:nvSpPr>
        <p:spPr>
          <a:xfrm>
            <a:off x="5737411" y="2590800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223AF7-F635-A94C-98F1-1588F1748A88}"/>
              </a:ext>
            </a:extLst>
          </p:cNvPr>
          <p:cNvSpPr/>
          <p:nvPr/>
        </p:nvSpPr>
        <p:spPr>
          <a:xfrm>
            <a:off x="5779456" y="2741455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7D6337-D2F2-2546-BD13-28CD8BAB03C6}"/>
              </a:ext>
            </a:extLst>
          </p:cNvPr>
          <p:cNvSpPr/>
          <p:nvPr/>
        </p:nvSpPr>
        <p:spPr>
          <a:xfrm>
            <a:off x="5407485" y="2687754"/>
            <a:ext cx="94519" cy="94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BDDCEB-9745-1E48-BA47-E37B40E9E200}"/>
              </a:ext>
            </a:extLst>
          </p:cNvPr>
          <p:cNvSpPr/>
          <p:nvPr/>
        </p:nvSpPr>
        <p:spPr>
          <a:xfrm>
            <a:off x="5565906" y="2451455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5D2C9C-4AB9-4149-A87E-D462ADCFAE36}"/>
              </a:ext>
            </a:extLst>
          </p:cNvPr>
          <p:cNvSpPr/>
          <p:nvPr/>
        </p:nvSpPr>
        <p:spPr>
          <a:xfrm>
            <a:off x="5586395" y="2706426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17C338-0CF2-6445-81FF-C37F5F01EB02}"/>
              </a:ext>
            </a:extLst>
          </p:cNvPr>
          <p:cNvSpPr/>
          <p:nvPr/>
        </p:nvSpPr>
        <p:spPr>
          <a:xfrm>
            <a:off x="5811703" y="2944574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2FD499-149C-1347-83F0-E6E379255772}"/>
              </a:ext>
            </a:extLst>
          </p:cNvPr>
          <p:cNvSpPr/>
          <p:nvPr/>
        </p:nvSpPr>
        <p:spPr>
          <a:xfrm>
            <a:off x="5660425" y="2904121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14A14D-15DC-3F4D-A56D-C805BCAE755D}"/>
              </a:ext>
            </a:extLst>
          </p:cNvPr>
          <p:cNvSpPr/>
          <p:nvPr/>
        </p:nvSpPr>
        <p:spPr>
          <a:xfrm>
            <a:off x="5961427" y="2917660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9CC6B90-00AA-CE46-BC49-C719EBC1DA88}"/>
              </a:ext>
            </a:extLst>
          </p:cNvPr>
          <p:cNvSpPr/>
          <p:nvPr/>
        </p:nvSpPr>
        <p:spPr>
          <a:xfrm>
            <a:off x="5683621" y="3062281"/>
            <a:ext cx="94519" cy="94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A987B5-6A4E-E948-A068-DEB5746F595B}"/>
              </a:ext>
            </a:extLst>
          </p:cNvPr>
          <p:cNvSpPr/>
          <p:nvPr/>
        </p:nvSpPr>
        <p:spPr>
          <a:xfrm>
            <a:off x="5831930" y="3109541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86D9BA-3FA9-9D48-9C09-1F975ABED38C}"/>
              </a:ext>
            </a:extLst>
          </p:cNvPr>
          <p:cNvSpPr/>
          <p:nvPr/>
        </p:nvSpPr>
        <p:spPr>
          <a:xfrm>
            <a:off x="6041488" y="3097951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4BDEF5-4225-7C42-B4AE-DD75E2C042E9}"/>
              </a:ext>
            </a:extLst>
          </p:cNvPr>
          <p:cNvSpPr/>
          <p:nvPr/>
        </p:nvSpPr>
        <p:spPr>
          <a:xfrm>
            <a:off x="5879967" y="3272818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00E4BA-4972-BC4A-9F54-307691F21DEC}"/>
              </a:ext>
            </a:extLst>
          </p:cNvPr>
          <p:cNvSpPr/>
          <p:nvPr/>
        </p:nvSpPr>
        <p:spPr>
          <a:xfrm>
            <a:off x="6207284" y="3320077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1D3E3AC-0D9A-F54A-843B-51906E9C89FA}"/>
              </a:ext>
            </a:extLst>
          </p:cNvPr>
          <p:cNvSpPr/>
          <p:nvPr/>
        </p:nvSpPr>
        <p:spPr>
          <a:xfrm>
            <a:off x="6073253" y="3323981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2B17B4-641A-584B-8426-15684DFF775F}"/>
              </a:ext>
            </a:extLst>
          </p:cNvPr>
          <p:cNvSpPr/>
          <p:nvPr/>
        </p:nvSpPr>
        <p:spPr>
          <a:xfrm>
            <a:off x="5857165" y="3557834"/>
            <a:ext cx="94519" cy="94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1435DD-E336-0C45-A87F-CA710F098A5D}"/>
              </a:ext>
            </a:extLst>
          </p:cNvPr>
          <p:cNvSpPr/>
          <p:nvPr/>
        </p:nvSpPr>
        <p:spPr>
          <a:xfrm>
            <a:off x="6384762" y="3504045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569D4E-D1FF-2242-922F-D64410357C0B}"/>
              </a:ext>
            </a:extLst>
          </p:cNvPr>
          <p:cNvSpPr/>
          <p:nvPr/>
        </p:nvSpPr>
        <p:spPr>
          <a:xfrm>
            <a:off x="6088747" y="3477611"/>
            <a:ext cx="94519" cy="945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650CAE-00E7-5F4F-823E-3A407217B66C}"/>
              </a:ext>
            </a:extLst>
          </p:cNvPr>
          <p:cNvSpPr/>
          <p:nvPr/>
        </p:nvSpPr>
        <p:spPr>
          <a:xfrm>
            <a:off x="6243143" y="3605093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F6E188-EFB6-1A44-AFCB-289C99FB3F6D}"/>
              </a:ext>
            </a:extLst>
          </p:cNvPr>
          <p:cNvSpPr/>
          <p:nvPr/>
        </p:nvSpPr>
        <p:spPr>
          <a:xfrm>
            <a:off x="5991406" y="3668840"/>
            <a:ext cx="94519" cy="945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C42521-6B0A-EF42-9907-94B0D7B84C6C}"/>
              </a:ext>
            </a:extLst>
          </p:cNvPr>
          <p:cNvSpPr/>
          <p:nvPr/>
        </p:nvSpPr>
        <p:spPr>
          <a:xfrm>
            <a:off x="6334680" y="3737892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523D05-75C2-A848-A593-2CB283A64618}"/>
              </a:ext>
            </a:extLst>
          </p:cNvPr>
          <p:cNvSpPr/>
          <p:nvPr/>
        </p:nvSpPr>
        <p:spPr>
          <a:xfrm>
            <a:off x="6562264" y="3598564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B9FD17-DBA1-3541-BC87-FA43F78F1BBD}"/>
              </a:ext>
            </a:extLst>
          </p:cNvPr>
          <p:cNvSpPr/>
          <p:nvPr/>
        </p:nvSpPr>
        <p:spPr>
          <a:xfrm>
            <a:off x="6534431" y="3722252"/>
            <a:ext cx="94519" cy="945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EDC94A-454E-5A4E-958B-E9EED0CDABD1}"/>
              </a:ext>
            </a:extLst>
          </p:cNvPr>
          <p:cNvSpPr txBox="1"/>
          <p:nvPr/>
        </p:nvSpPr>
        <p:spPr>
          <a:xfrm>
            <a:off x="5742829" y="187478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</a:t>
            </a:r>
            <a:endParaRPr lang="de-DE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B4BC5E-E606-C24A-A2B5-160BDF354484}"/>
              </a:ext>
            </a:extLst>
          </p:cNvPr>
          <p:cNvSpPr txBox="1"/>
          <p:nvPr/>
        </p:nvSpPr>
        <p:spPr>
          <a:xfrm>
            <a:off x="4594023" y="249871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</a:t>
            </a:r>
            <a:endParaRPr lang="de-D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FBE253-25A5-554F-9C57-D0467C156FF2}"/>
              </a:ext>
            </a:extLst>
          </p:cNvPr>
          <p:cNvSpPr txBox="1"/>
          <p:nvPr/>
        </p:nvSpPr>
        <p:spPr>
          <a:xfrm>
            <a:off x="4808184" y="4894729"/>
            <a:ext cx="262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 =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/</a:t>
            </a:r>
            <a:r>
              <a:rPr lang="en-US" dirty="0" err="1">
                <a:solidFill>
                  <a:srgbClr val="FF0000"/>
                </a:solidFill>
              </a:rPr>
              <a:t>Red</a:t>
            </a:r>
            <a:r>
              <a:rPr lang="en-US" dirty="0" err="1"/>
              <a:t>+</a:t>
            </a:r>
            <a:r>
              <a:rPr lang="en-US" dirty="0" err="1">
                <a:solidFill>
                  <a:srgbClr val="00B050"/>
                </a:solidFill>
              </a:rPr>
              <a:t>Green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Purity=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/</a:t>
            </a:r>
            <a:r>
              <a:rPr lang="en-US" dirty="0" err="1">
                <a:solidFill>
                  <a:srgbClr val="0070C0"/>
                </a:solidFill>
              </a:rPr>
              <a:t>Blue</a:t>
            </a:r>
            <a:r>
              <a:rPr lang="en-US" dirty="0" err="1"/>
              <a:t>+</a:t>
            </a:r>
            <a:r>
              <a:rPr lang="en-US" dirty="0" err="1">
                <a:solidFill>
                  <a:srgbClr val="00B050"/>
                </a:solidFill>
              </a:rPr>
              <a:t>Green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85F8A1-7C6A-6242-8922-8022EC2A2307}"/>
              </a:ext>
            </a:extLst>
          </p:cNvPr>
          <p:cNvSpPr txBox="1"/>
          <p:nvPr/>
        </p:nvSpPr>
        <p:spPr>
          <a:xfrm>
            <a:off x="2529987" y="6033938"/>
            <a:ext cx="315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How to get tracing finding eff.?</a:t>
            </a:r>
            <a:endParaRPr lang="de-DE" b="1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3B6E5DF-31E5-D042-8E72-9B2F91F5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52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A28B-F682-2745-94C1-2F3C52F4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72204"/>
          </a:xfrm>
        </p:spPr>
        <p:txBody>
          <a:bodyPr/>
          <a:lstStyle/>
          <a:p>
            <a:r>
              <a:rPr lang="en-US" dirty="0"/>
              <a:t>Some issue</a:t>
            </a:r>
            <a:endParaRPr lang="de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52B4D-9467-C14E-8098-6658862C7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579"/>
            <a:ext cx="9144000" cy="46474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2CB5B2-7094-A14E-B04F-6A1E4339B058}"/>
              </a:ext>
            </a:extLst>
          </p:cNvPr>
          <p:cNvSpPr txBox="1"/>
          <p:nvPr/>
        </p:nvSpPr>
        <p:spPr>
          <a:xfrm>
            <a:off x="-8934" y="972204"/>
            <a:ext cx="916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run_validation.py</a:t>
            </a:r>
            <a:r>
              <a:rPr lang="en-US" dirty="0"/>
              <a:t> script will be crashed in the latest master branch.  Sasha give a solution:  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B5BEA5-2653-3946-B3C5-E6EB1F968809}"/>
              </a:ext>
            </a:extLst>
          </p:cNvPr>
          <p:cNvSpPr/>
          <p:nvPr/>
        </p:nvSpPr>
        <p:spPr>
          <a:xfrm>
            <a:off x="107577" y="1357508"/>
            <a:ext cx="89288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+#   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if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not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space_point_track_cand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</a:p>
          <a:p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+#       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space_point_track_cand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=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reco_track.getRelated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('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SVDCDCRecoTracks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').\</a:t>
            </a:r>
          </a:p>
          <a:p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+#            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getRelated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('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SVDRecoTracks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').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getRelated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('</a:t>
            </a:r>
            <a:r>
              <a:rPr lang="de-DE" sz="14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SPTrackCands</a:t>
            </a:r>
            <a:r>
              <a:rPr lang="de-DE" sz="1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’)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C53CC0-A9BB-1548-9B9B-07B149CD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FE41-48E4-1E4C-AD56-B82663CAE29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69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197</Words>
  <Application>Microsoft Macintosh PowerPoint</Application>
  <PresentationFormat>On-screen Show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 Theme</vt:lpstr>
      <vt:lpstr>CKF validation</vt:lpstr>
      <vt:lpstr>Abnormal hit position</vt:lpstr>
      <vt:lpstr>Abnormal hit position</vt:lpstr>
      <vt:lpstr>CKF based tracking validation</vt:lpstr>
      <vt:lpstr>CKF based tracking validation</vt:lpstr>
      <vt:lpstr>Performance comparison (mc tree)</vt:lpstr>
      <vt:lpstr>Performance comparison (pr tree)</vt:lpstr>
      <vt:lpstr>Eff. And purity</vt:lpstr>
      <vt:lpstr>Some issue</vt:lpstr>
      <vt:lpstr>Next step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郭爱强</dc:creator>
  <cp:lastModifiedBy>郭爱强</cp:lastModifiedBy>
  <cp:revision>13</cp:revision>
  <dcterms:created xsi:type="dcterms:W3CDTF">2018-01-30T09:14:52Z</dcterms:created>
  <dcterms:modified xsi:type="dcterms:W3CDTF">2018-01-30T13:15:45Z</dcterms:modified>
</cp:coreProperties>
</file>