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9" r:id="rId2"/>
  </p:sldMasterIdLst>
  <p:notesMasterIdLst>
    <p:notesMasterId r:id="rId14"/>
  </p:notesMasterIdLst>
  <p:handoutMasterIdLst>
    <p:handoutMasterId r:id="rId15"/>
  </p:handoutMasterIdLst>
  <p:sldIdLst>
    <p:sldId id="566" r:id="rId3"/>
    <p:sldId id="640" r:id="rId4"/>
    <p:sldId id="650" r:id="rId5"/>
    <p:sldId id="568" r:id="rId6"/>
    <p:sldId id="645" r:id="rId7"/>
    <p:sldId id="644" r:id="rId8"/>
    <p:sldId id="646" r:id="rId9"/>
    <p:sldId id="647" r:id="rId10"/>
    <p:sldId id="639" r:id="rId11"/>
    <p:sldId id="643" r:id="rId12"/>
    <p:sldId id="648" r:id="rId13"/>
  </p:sldIdLst>
  <p:sldSz cx="9144000" cy="6858000" type="screen4x3"/>
  <p:notesSz cx="7099300" cy="10234613"/>
  <p:defaultTextStyle>
    <a:defPPr>
      <a:defRPr lang="en-GB"/>
    </a:defPPr>
    <a:lvl1pPr algn="ctr" rtl="0" fontAlgn="base">
      <a:spcBef>
        <a:spcPct val="0"/>
      </a:spcBef>
      <a:spcAft>
        <a:spcPct val="0"/>
      </a:spcAft>
      <a:defRPr sz="1600" b="1" kern="1200">
        <a:solidFill>
          <a:srgbClr val="00589C"/>
        </a:solidFill>
        <a:latin typeface="Arial" charset="0"/>
        <a:ea typeface="+mn-ea"/>
        <a:cs typeface="Arial" charset="0"/>
      </a:defRPr>
    </a:lvl1pPr>
    <a:lvl2pPr marL="457200" algn="ctr" rtl="0" fontAlgn="base">
      <a:spcBef>
        <a:spcPct val="0"/>
      </a:spcBef>
      <a:spcAft>
        <a:spcPct val="0"/>
      </a:spcAft>
      <a:defRPr sz="1600" b="1" kern="1200">
        <a:solidFill>
          <a:srgbClr val="00589C"/>
        </a:solidFill>
        <a:latin typeface="Arial" charset="0"/>
        <a:ea typeface="+mn-ea"/>
        <a:cs typeface="Arial" charset="0"/>
      </a:defRPr>
    </a:lvl2pPr>
    <a:lvl3pPr marL="914400" algn="ctr" rtl="0" fontAlgn="base">
      <a:spcBef>
        <a:spcPct val="0"/>
      </a:spcBef>
      <a:spcAft>
        <a:spcPct val="0"/>
      </a:spcAft>
      <a:defRPr sz="1600" b="1" kern="1200">
        <a:solidFill>
          <a:srgbClr val="00589C"/>
        </a:solidFill>
        <a:latin typeface="Arial" charset="0"/>
        <a:ea typeface="+mn-ea"/>
        <a:cs typeface="Arial" charset="0"/>
      </a:defRPr>
    </a:lvl3pPr>
    <a:lvl4pPr marL="1371600" algn="ctr" rtl="0" fontAlgn="base">
      <a:spcBef>
        <a:spcPct val="0"/>
      </a:spcBef>
      <a:spcAft>
        <a:spcPct val="0"/>
      </a:spcAft>
      <a:defRPr sz="1600" b="1" kern="1200">
        <a:solidFill>
          <a:srgbClr val="00589C"/>
        </a:solidFill>
        <a:latin typeface="Arial" charset="0"/>
        <a:ea typeface="+mn-ea"/>
        <a:cs typeface="Arial" charset="0"/>
      </a:defRPr>
    </a:lvl4pPr>
    <a:lvl5pPr marL="1828800" algn="ctr" rtl="0" fontAlgn="base">
      <a:spcBef>
        <a:spcPct val="0"/>
      </a:spcBef>
      <a:spcAft>
        <a:spcPct val="0"/>
      </a:spcAft>
      <a:defRPr sz="1600" b="1" kern="1200">
        <a:solidFill>
          <a:srgbClr val="00589C"/>
        </a:solidFill>
        <a:latin typeface="Arial" charset="0"/>
        <a:ea typeface="+mn-ea"/>
        <a:cs typeface="Arial" charset="0"/>
      </a:defRPr>
    </a:lvl5pPr>
    <a:lvl6pPr marL="2286000" algn="l" defTabSz="914400" rtl="0" eaLnBrk="1" latinLnBrk="0" hangingPunct="1">
      <a:defRPr sz="1600" b="1" kern="1200">
        <a:solidFill>
          <a:srgbClr val="00589C"/>
        </a:solidFill>
        <a:latin typeface="Arial" charset="0"/>
        <a:ea typeface="+mn-ea"/>
        <a:cs typeface="Arial" charset="0"/>
      </a:defRPr>
    </a:lvl6pPr>
    <a:lvl7pPr marL="2743200" algn="l" defTabSz="914400" rtl="0" eaLnBrk="1" latinLnBrk="0" hangingPunct="1">
      <a:defRPr sz="1600" b="1" kern="1200">
        <a:solidFill>
          <a:srgbClr val="00589C"/>
        </a:solidFill>
        <a:latin typeface="Arial" charset="0"/>
        <a:ea typeface="+mn-ea"/>
        <a:cs typeface="Arial" charset="0"/>
      </a:defRPr>
    </a:lvl7pPr>
    <a:lvl8pPr marL="3200400" algn="l" defTabSz="914400" rtl="0" eaLnBrk="1" latinLnBrk="0" hangingPunct="1">
      <a:defRPr sz="1600" b="1" kern="1200">
        <a:solidFill>
          <a:srgbClr val="00589C"/>
        </a:solidFill>
        <a:latin typeface="Arial" charset="0"/>
        <a:ea typeface="+mn-ea"/>
        <a:cs typeface="Arial" charset="0"/>
      </a:defRPr>
    </a:lvl8pPr>
    <a:lvl9pPr marL="3657600" algn="l" defTabSz="914400" rtl="0" eaLnBrk="1" latinLnBrk="0" hangingPunct="1">
      <a:defRPr sz="1600" b="1" kern="1200">
        <a:solidFill>
          <a:srgbClr val="00589C"/>
        </a:solidFill>
        <a:latin typeface="Arial" charset="0"/>
        <a:ea typeface="+mn-ea"/>
        <a:cs typeface="Arial" charset="0"/>
      </a:defRPr>
    </a:lvl9pPr>
  </p:defaultTextStyle>
  <p:extLst>
    <p:ext uri="{EFAFB233-063F-42B5-8137-9DF3F51BA10A}">
      <p15:sldGuideLst xmlns:p15="http://schemas.microsoft.com/office/powerpoint/2012/main">
        <p15:guide id="1" orient="horz" pos="2319" userDrawn="1">
          <p15:clr>
            <a:srgbClr val="A4A3A4"/>
          </p15:clr>
        </p15:guide>
        <p15:guide id="2" orient="horz" pos="414" userDrawn="1">
          <p15:clr>
            <a:srgbClr val="A4A3A4"/>
          </p15:clr>
        </p15:guide>
        <p15:guide id="3" orient="horz" pos="210" userDrawn="1">
          <p15:clr>
            <a:srgbClr val="A4A3A4"/>
          </p15:clr>
        </p15:guide>
        <p15:guide id="4" orient="horz" pos="3113" userDrawn="1">
          <p15:clr>
            <a:srgbClr val="A4A3A4"/>
          </p15:clr>
        </p15:guide>
        <p15:guide id="5" orient="horz" pos="2069" userDrawn="1">
          <p15:clr>
            <a:srgbClr val="A4A3A4"/>
          </p15:clr>
        </p15:guide>
        <p15:guide id="6" pos="2880">
          <p15:clr>
            <a:srgbClr val="A4A3A4"/>
          </p15:clr>
        </p15:guide>
        <p15:guide id="7" pos="1066" userDrawn="1">
          <p15:clr>
            <a:srgbClr val="A4A3A4"/>
          </p15:clr>
        </p15:guide>
        <p15:guide id="8" pos="272" userDrawn="1">
          <p15:clr>
            <a:srgbClr val="A4A3A4"/>
          </p15:clr>
        </p15:guide>
        <p15:guide id="9" pos="567" userDrawn="1">
          <p15:clr>
            <a:srgbClr val="A4A3A4"/>
          </p15:clr>
        </p15:guide>
        <p15:guide id="11" pos="204" userDrawn="1">
          <p15:clr>
            <a:srgbClr val="A4A3A4"/>
          </p15:clr>
        </p15:guide>
        <p15:guide id="12" orient="horz" pos="5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kowiak, Andreas" initials="JA" lastIdx="3" clrIdx="0">
    <p:extLst>
      <p:ext uri="{19B8F6BF-5375-455C-9EA6-DF929625EA0E}">
        <p15:presenceInfo xmlns:p15="http://schemas.microsoft.com/office/powerpoint/2012/main" userId="Jankowiak, Andre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D8F6D6"/>
    <a:srgbClr val="CFF8FD"/>
    <a:srgbClr val="E3ECF5"/>
    <a:srgbClr val="FF0000"/>
    <a:srgbClr val="8FAE1E"/>
    <a:srgbClr val="006699"/>
    <a:srgbClr val="DBDBDB"/>
    <a:srgbClr val="81B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3568" autoAdjust="0"/>
  </p:normalViewPr>
  <p:slideViewPr>
    <p:cSldViewPr snapToGrid="0">
      <p:cViewPr varScale="1">
        <p:scale>
          <a:sx n="102" d="100"/>
          <a:sy n="102" d="100"/>
        </p:scale>
        <p:origin x="926" y="62"/>
      </p:cViewPr>
      <p:guideLst>
        <p:guide orient="horz" pos="2319"/>
        <p:guide orient="horz" pos="414"/>
        <p:guide orient="horz" pos="210"/>
        <p:guide orient="horz" pos="3113"/>
        <p:guide orient="horz" pos="2069"/>
        <p:guide pos="2880"/>
        <p:guide pos="1066"/>
        <p:guide pos="272"/>
        <p:guide pos="567"/>
        <p:guide pos="204"/>
        <p:guide orient="horz" pos="5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1"/>
            <a:ext cx="3076917" cy="51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4" tIns="47368" rIns="94734" bIns="47368" numCol="1" anchor="t" anchorCtr="0" compatLnSpc="1">
            <a:prstTxWarp prst="textNoShape">
              <a:avLst/>
            </a:prstTxWarp>
          </a:bodyPr>
          <a:lstStyle>
            <a:lvl1pPr algn="l">
              <a:defRPr sz="1200" b="0">
                <a:solidFill>
                  <a:schemeClr val="tx1"/>
                </a:solidFill>
              </a:defRPr>
            </a:lvl1pPr>
          </a:lstStyle>
          <a:p>
            <a:endParaRPr lang="en-GB"/>
          </a:p>
        </p:txBody>
      </p:sp>
      <p:sp>
        <p:nvSpPr>
          <p:cNvPr id="12291" name="Rectangle 3"/>
          <p:cNvSpPr>
            <a:spLocks noGrp="1" noChangeArrowheads="1"/>
          </p:cNvSpPr>
          <p:nvPr>
            <p:ph type="dt" sz="quarter" idx="1"/>
          </p:nvPr>
        </p:nvSpPr>
        <p:spPr bwMode="auto">
          <a:xfrm>
            <a:off x="4020727" y="1"/>
            <a:ext cx="3076917" cy="51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4" tIns="47368" rIns="94734" bIns="47368" numCol="1" anchor="t" anchorCtr="0" compatLnSpc="1">
            <a:prstTxWarp prst="textNoShape">
              <a:avLst/>
            </a:prstTxWarp>
          </a:bodyPr>
          <a:lstStyle>
            <a:lvl1pPr algn="r">
              <a:defRPr sz="1200" b="0">
                <a:solidFill>
                  <a:schemeClr val="tx1"/>
                </a:solidFill>
              </a:defRPr>
            </a:lvl1pPr>
          </a:lstStyle>
          <a:p>
            <a:endParaRPr lang="en-GB"/>
          </a:p>
        </p:txBody>
      </p:sp>
      <p:sp>
        <p:nvSpPr>
          <p:cNvPr id="12292" name="Rectangle 4"/>
          <p:cNvSpPr>
            <a:spLocks noGrp="1" noChangeArrowheads="1"/>
          </p:cNvSpPr>
          <p:nvPr>
            <p:ph type="ftr" sz="quarter" idx="2"/>
          </p:nvPr>
        </p:nvSpPr>
        <p:spPr bwMode="auto">
          <a:xfrm>
            <a:off x="2" y="9720920"/>
            <a:ext cx="3076917" cy="51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4" tIns="47368" rIns="94734" bIns="47368" numCol="1" anchor="b" anchorCtr="0" compatLnSpc="1">
            <a:prstTxWarp prst="textNoShape">
              <a:avLst/>
            </a:prstTxWarp>
          </a:bodyPr>
          <a:lstStyle>
            <a:lvl1pPr algn="l">
              <a:defRPr sz="1200" b="0">
                <a:solidFill>
                  <a:schemeClr val="tx1"/>
                </a:solidFill>
              </a:defRPr>
            </a:lvl1pPr>
          </a:lstStyle>
          <a:p>
            <a:endParaRPr lang="en-GB"/>
          </a:p>
        </p:txBody>
      </p:sp>
      <p:sp>
        <p:nvSpPr>
          <p:cNvPr id="12293" name="Rectangle 5"/>
          <p:cNvSpPr>
            <a:spLocks noGrp="1" noChangeArrowheads="1"/>
          </p:cNvSpPr>
          <p:nvPr>
            <p:ph type="sldNum" sz="quarter" idx="3"/>
          </p:nvPr>
        </p:nvSpPr>
        <p:spPr bwMode="auto">
          <a:xfrm>
            <a:off x="4020727" y="9720920"/>
            <a:ext cx="3076917" cy="51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4" tIns="47368" rIns="94734" bIns="47368" numCol="1" anchor="b" anchorCtr="0" compatLnSpc="1">
            <a:prstTxWarp prst="textNoShape">
              <a:avLst/>
            </a:prstTxWarp>
          </a:bodyPr>
          <a:lstStyle>
            <a:lvl1pPr algn="r">
              <a:defRPr sz="1200" b="0">
                <a:solidFill>
                  <a:schemeClr val="tx1"/>
                </a:solidFill>
              </a:defRPr>
            </a:lvl1pPr>
          </a:lstStyle>
          <a:p>
            <a:fld id="{43AA1AEC-CBE5-4DAB-BA1D-FC5A4663E8F3}" type="slidenum">
              <a:rPr lang="en-GB"/>
              <a:pPr/>
              <a:t>‹Nr.›</a:t>
            </a:fld>
            <a:endParaRPr lang="en-GB"/>
          </a:p>
        </p:txBody>
      </p:sp>
    </p:spTree>
    <p:extLst>
      <p:ext uri="{BB962C8B-B14F-4D97-AF65-F5344CB8AC3E}">
        <p14:creationId xmlns:p14="http://schemas.microsoft.com/office/powerpoint/2010/main" val="199819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3076917" cy="51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4" tIns="47368" rIns="94734" bIns="47368" numCol="1" anchor="t" anchorCtr="0" compatLnSpc="1">
            <a:prstTxWarp prst="textNoShape">
              <a:avLst/>
            </a:prstTxWarp>
          </a:bodyPr>
          <a:lstStyle>
            <a:lvl1pPr algn="l">
              <a:defRPr sz="1200" b="0">
                <a:solidFill>
                  <a:schemeClr val="tx1"/>
                </a:solidFill>
              </a:defRPr>
            </a:lvl1pPr>
          </a:lstStyle>
          <a:p>
            <a:endParaRPr lang="en-GB"/>
          </a:p>
        </p:txBody>
      </p:sp>
      <p:sp>
        <p:nvSpPr>
          <p:cNvPr id="9219" name="Rectangle 3"/>
          <p:cNvSpPr>
            <a:spLocks noGrp="1" noChangeArrowheads="1"/>
          </p:cNvSpPr>
          <p:nvPr>
            <p:ph type="dt" idx="1"/>
          </p:nvPr>
        </p:nvSpPr>
        <p:spPr bwMode="auto">
          <a:xfrm>
            <a:off x="4020727" y="1"/>
            <a:ext cx="3076917" cy="51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4" tIns="47368" rIns="94734" bIns="47368" numCol="1" anchor="t" anchorCtr="0" compatLnSpc="1">
            <a:prstTxWarp prst="textNoShape">
              <a:avLst/>
            </a:prstTxWarp>
          </a:bodyPr>
          <a:lstStyle>
            <a:lvl1pPr algn="r">
              <a:defRPr sz="1200" b="0">
                <a:solidFill>
                  <a:schemeClr val="tx1"/>
                </a:solidFill>
              </a:defRPr>
            </a:lvl1pPr>
          </a:lstStyle>
          <a:p>
            <a:endParaRPr lang="en-GB"/>
          </a:p>
        </p:txBody>
      </p:sp>
      <p:sp>
        <p:nvSpPr>
          <p:cNvPr id="9220" name="Rectangle 4"/>
          <p:cNvSpPr>
            <a:spLocks noGrp="1" noRot="1" noChangeAspect="1" noChangeArrowheads="1" noTextEdit="1"/>
          </p:cNvSpPr>
          <p:nvPr>
            <p:ph type="sldImg" idx="2"/>
          </p:nvPr>
        </p:nvSpPr>
        <p:spPr bwMode="auto">
          <a:xfrm>
            <a:off x="990600" y="766763"/>
            <a:ext cx="5119688"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09931" y="4862097"/>
            <a:ext cx="5679440" cy="460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4" tIns="47368" rIns="94734" bIns="47368"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9222" name="Rectangle 6"/>
          <p:cNvSpPr>
            <a:spLocks noGrp="1" noChangeArrowheads="1"/>
          </p:cNvSpPr>
          <p:nvPr>
            <p:ph type="ftr" sz="quarter" idx="4"/>
          </p:nvPr>
        </p:nvSpPr>
        <p:spPr bwMode="auto">
          <a:xfrm>
            <a:off x="2" y="9720920"/>
            <a:ext cx="3076917" cy="51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4" tIns="47368" rIns="94734" bIns="47368" numCol="1" anchor="b" anchorCtr="0" compatLnSpc="1">
            <a:prstTxWarp prst="textNoShape">
              <a:avLst/>
            </a:prstTxWarp>
          </a:bodyPr>
          <a:lstStyle>
            <a:lvl1pPr algn="l">
              <a:defRPr sz="1200" b="0">
                <a:solidFill>
                  <a:schemeClr val="tx1"/>
                </a:solidFill>
              </a:defRPr>
            </a:lvl1pPr>
          </a:lstStyle>
          <a:p>
            <a:endParaRPr lang="en-GB"/>
          </a:p>
        </p:txBody>
      </p:sp>
      <p:sp>
        <p:nvSpPr>
          <p:cNvPr id="9223" name="Rectangle 7"/>
          <p:cNvSpPr>
            <a:spLocks noGrp="1" noChangeArrowheads="1"/>
          </p:cNvSpPr>
          <p:nvPr>
            <p:ph type="sldNum" sz="quarter" idx="5"/>
          </p:nvPr>
        </p:nvSpPr>
        <p:spPr bwMode="auto">
          <a:xfrm>
            <a:off x="4020727" y="9720920"/>
            <a:ext cx="3076917" cy="51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4" tIns="47368" rIns="94734" bIns="47368" numCol="1" anchor="b" anchorCtr="0" compatLnSpc="1">
            <a:prstTxWarp prst="textNoShape">
              <a:avLst/>
            </a:prstTxWarp>
          </a:bodyPr>
          <a:lstStyle>
            <a:lvl1pPr algn="r">
              <a:defRPr sz="1200" b="0">
                <a:solidFill>
                  <a:schemeClr val="tx1"/>
                </a:solidFill>
              </a:defRPr>
            </a:lvl1pPr>
          </a:lstStyle>
          <a:p>
            <a:fld id="{C4BFDF9E-FFF0-4D86-90E4-1271FF9B4920}" type="slidenum">
              <a:rPr lang="en-GB"/>
              <a:pPr/>
              <a:t>‹Nr.›</a:t>
            </a:fld>
            <a:endParaRPr lang="en-GB"/>
          </a:p>
        </p:txBody>
      </p:sp>
    </p:spTree>
    <p:extLst>
      <p:ext uri="{BB962C8B-B14F-4D97-AF65-F5344CB8AC3E}">
        <p14:creationId xmlns:p14="http://schemas.microsoft.com/office/powerpoint/2010/main" val="1094676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413103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90806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64808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96382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3038202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Tree>
    <p:extLst>
      <p:ext uri="{BB962C8B-B14F-4D97-AF65-F5344CB8AC3E}">
        <p14:creationId xmlns:p14="http://schemas.microsoft.com/office/powerpoint/2010/main" val="41141492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1005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9053528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Tree>
    <p:extLst>
      <p:ext uri="{BB962C8B-B14F-4D97-AF65-F5344CB8AC3E}">
        <p14:creationId xmlns:p14="http://schemas.microsoft.com/office/powerpoint/2010/main" val="20385085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2028520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GB"/>
          </a:p>
        </p:txBody>
      </p:sp>
    </p:spTree>
    <p:extLst>
      <p:ext uri="{BB962C8B-B14F-4D97-AF65-F5344CB8AC3E}">
        <p14:creationId xmlns:p14="http://schemas.microsoft.com/office/powerpoint/2010/main" val="339836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250995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3559806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1055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5779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1802762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6380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5122" name="Grafik 8" descr="Wissenschaftl_Info_a_Kopf.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Grafik 6" descr="Wissenschaftl_Info_ab_Willkommen.bmp"/>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elplatzhalter 1"/>
          <p:cNvSpPr>
            <a:spLocks noGrp="1"/>
          </p:cNvSpPr>
          <p:nvPr>
            <p:ph type="title"/>
          </p:nvPr>
        </p:nvSpPr>
        <p:spPr bwMode="auto">
          <a:xfrm>
            <a:off x="800100" y="142875"/>
            <a:ext cx="8229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HIER STEHT EIN KOLUMNENTITEL IN VERSALIEN 14 PT</a:t>
            </a:r>
          </a:p>
        </p:txBody>
      </p:sp>
      <p:sp>
        <p:nvSpPr>
          <p:cNvPr id="3" name="Textplatzhalter 2"/>
          <p:cNvSpPr>
            <a:spLocks noGrp="1"/>
          </p:cNvSpPr>
          <p:nvPr>
            <p:ph type="body" idx="1"/>
          </p:nvPr>
        </p:nvSpPr>
        <p:spPr>
          <a:xfrm>
            <a:off x="357188" y="1019175"/>
            <a:ext cx="8766175" cy="477838"/>
          </a:xfrm>
          <a:prstGeom prst="rect">
            <a:avLst/>
          </a:prstGeom>
        </p:spPr>
        <p:txBody>
          <a:bodyPr vert="horz" lIns="0" tIns="0" rIns="0" bIns="0" rtlCol="0">
            <a:normAutofit/>
          </a:bodyPr>
          <a:lstStyle/>
          <a:p>
            <a:pPr lvl="0"/>
            <a:r>
              <a:rPr lang="de-DE" dirty="0" smtClean="0"/>
              <a:t>Textmasterformate durch Klicken bearbeiten</a:t>
            </a:r>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hf hdr="0" ftr="0" dt="0"/>
  <p:txStyles>
    <p:titleStyle>
      <a:lvl1pPr algn="l" rtl="0" fontAlgn="base">
        <a:spcBef>
          <a:spcPct val="0"/>
        </a:spcBef>
        <a:spcAft>
          <a:spcPct val="0"/>
        </a:spcAft>
        <a:defRPr sz="1400" b="1">
          <a:solidFill>
            <a:schemeClr val="bg1"/>
          </a:solidFill>
          <a:latin typeface="+mj-lt"/>
          <a:ea typeface="+mj-ea"/>
          <a:cs typeface="+mj-cs"/>
        </a:defRPr>
      </a:lvl1pPr>
      <a:lvl2pPr algn="l" rtl="0" fontAlgn="base">
        <a:spcBef>
          <a:spcPct val="0"/>
        </a:spcBef>
        <a:spcAft>
          <a:spcPct val="0"/>
        </a:spcAft>
        <a:defRPr sz="1400" b="1">
          <a:solidFill>
            <a:schemeClr val="bg1"/>
          </a:solidFill>
          <a:latin typeface="Arial" charset="0"/>
          <a:cs typeface="Arial" charset="0"/>
        </a:defRPr>
      </a:lvl2pPr>
      <a:lvl3pPr algn="l" rtl="0" fontAlgn="base">
        <a:spcBef>
          <a:spcPct val="0"/>
        </a:spcBef>
        <a:spcAft>
          <a:spcPct val="0"/>
        </a:spcAft>
        <a:defRPr sz="1400" b="1">
          <a:solidFill>
            <a:schemeClr val="bg1"/>
          </a:solidFill>
          <a:latin typeface="Arial" charset="0"/>
          <a:cs typeface="Arial" charset="0"/>
        </a:defRPr>
      </a:lvl3pPr>
      <a:lvl4pPr algn="l" rtl="0" fontAlgn="base">
        <a:spcBef>
          <a:spcPct val="0"/>
        </a:spcBef>
        <a:spcAft>
          <a:spcPct val="0"/>
        </a:spcAft>
        <a:defRPr sz="1400" b="1">
          <a:solidFill>
            <a:schemeClr val="bg1"/>
          </a:solidFill>
          <a:latin typeface="Arial" charset="0"/>
          <a:cs typeface="Arial" charset="0"/>
        </a:defRPr>
      </a:lvl4pPr>
      <a:lvl5pPr algn="l" rtl="0" fontAlgn="base">
        <a:spcBef>
          <a:spcPct val="0"/>
        </a:spcBef>
        <a:spcAft>
          <a:spcPct val="0"/>
        </a:spcAft>
        <a:defRPr sz="1400" b="1">
          <a:solidFill>
            <a:schemeClr val="bg1"/>
          </a:solidFill>
          <a:latin typeface="Arial" charset="0"/>
          <a:cs typeface="Arial" charset="0"/>
        </a:defRPr>
      </a:lvl5pPr>
      <a:lvl6pPr marL="457200" algn="l" rtl="0" fontAlgn="base">
        <a:spcBef>
          <a:spcPct val="0"/>
        </a:spcBef>
        <a:spcAft>
          <a:spcPct val="0"/>
        </a:spcAft>
        <a:defRPr sz="1400" b="1">
          <a:solidFill>
            <a:schemeClr val="bg1"/>
          </a:solidFill>
          <a:latin typeface="Arial" charset="0"/>
          <a:cs typeface="Arial" charset="0"/>
        </a:defRPr>
      </a:lvl6pPr>
      <a:lvl7pPr marL="914400" algn="l" rtl="0" fontAlgn="base">
        <a:spcBef>
          <a:spcPct val="0"/>
        </a:spcBef>
        <a:spcAft>
          <a:spcPct val="0"/>
        </a:spcAft>
        <a:defRPr sz="1400" b="1">
          <a:solidFill>
            <a:schemeClr val="bg1"/>
          </a:solidFill>
          <a:latin typeface="Arial" charset="0"/>
          <a:cs typeface="Arial" charset="0"/>
        </a:defRPr>
      </a:lvl7pPr>
      <a:lvl8pPr marL="1371600" algn="l" rtl="0" fontAlgn="base">
        <a:spcBef>
          <a:spcPct val="0"/>
        </a:spcBef>
        <a:spcAft>
          <a:spcPct val="0"/>
        </a:spcAft>
        <a:defRPr sz="1400" b="1">
          <a:solidFill>
            <a:schemeClr val="bg1"/>
          </a:solidFill>
          <a:latin typeface="Arial" charset="0"/>
          <a:cs typeface="Arial" charset="0"/>
        </a:defRPr>
      </a:lvl8pPr>
      <a:lvl9pPr marL="1828800" algn="l" rtl="0" fontAlgn="base">
        <a:spcBef>
          <a:spcPct val="0"/>
        </a:spcBef>
        <a:spcAft>
          <a:spcPct val="0"/>
        </a:spcAft>
        <a:defRPr sz="1400" b="1">
          <a:solidFill>
            <a:schemeClr val="bg1"/>
          </a:solidFill>
          <a:latin typeface="Arial" charset="0"/>
          <a:cs typeface="Arial" charset="0"/>
        </a:defRPr>
      </a:lvl9pPr>
    </p:titleStyle>
    <p:bodyStyle>
      <a:lvl1pPr marL="5156200" indent="-5156200" algn="l" rtl="0" fontAlgn="base">
        <a:lnSpc>
          <a:spcPts val="2800"/>
        </a:lnSpc>
        <a:spcBef>
          <a:spcPct val="20000"/>
        </a:spcBef>
        <a:spcAft>
          <a:spcPct val="0"/>
        </a:spcAft>
        <a:buFont typeface="Arial" charset="0"/>
        <a:defRPr sz="2100" b="1">
          <a:solidFill>
            <a:srgbClr val="00589C"/>
          </a:solidFill>
          <a:latin typeface="+mn-lt"/>
          <a:ea typeface="+mn-ea"/>
          <a:cs typeface="+mn-cs"/>
        </a:defRPr>
      </a:lvl1pPr>
      <a:lvl2pPr marL="742950" indent="-285750" algn="l" rtl="0" fontAlgn="base">
        <a:spcBef>
          <a:spcPct val="20000"/>
        </a:spcBef>
        <a:spcAft>
          <a:spcPct val="0"/>
        </a:spcAft>
        <a:buFont typeface="Arial" charset="0"/>
        <a:buChar char="–"/>
        <a:defRPr>
          <a:solidFill>
            <a:schemeClr val="tx1"/>
          </a:solidFill>
          <a:latin typeface="+mn-lt"/>
          <a:cs typeface="+mn-cs"/>
        </a:defRPr>
      </a:lvl2pPr>
      <a:lvl3pPr marL="5922963" indent="-180975" algn="l" rtl="0" fontAlgn="base">
        <a:spcBef>
          <a:spcPct val="20000"/>
        </a:spcBef>
        <a:spcAft>
          <a:spcPct val="0"/>
        </a:spcAft>
        <a:buFont typeface="Arial" charset="0"/>
        <a:buChar char="•"/>
        <a:tabLst>
          <a:tab pos="1169988" algn="l"/>
        </a:tabLst>
        <a:defRPr b="1">
          <a:solidFill>
            <a:schemeClr val="tx1"/>
          </a:solidFill>
          <a:latin typeface="+mn-lt"/>
          <a:cs typeface="+mn-cs"/>
        </a:defRPr>
      </a:lvl3pPr>
      <a:lvl4pPr marL="1600200" indent="3248025" algn="l" rtl="0" fontAlgn="base">
        <a:spcBef>
          <a:spcPct val="20000"/>
        </a:spcBef>
        <a:spcAft>
          <a:spcPct val="0"/>
        </a:spcAft>
        <a:buFont typeface="Arial" charset="0"/>
        <a:defRPr>
          <a:solidFill>
            <a:schemeClr val="tx1"/>
          </a:solidFill>
          <a:latin typeface="+mn-lt"/>
          <a:cs typeface="+mn-cs"/>
        </a:defRPr>
      </a:lvl4pPr>
      <a:lvl5pPr marL="2057400" indent="-228600" algn="l" rtl="0" fontAlgn="base">
        <a:spcBef>
          <a:spcPct val="20000"/>
        </a:spcBef>
        <a:spcAft>
          <a:spcPct val="0"/>
        </a:spcAft>
        <a:buFont typeface="Arial" charset="0"/>
        <a:buChar char="»"/>
        <a:defRPr>
          <a:solidFill>
            <a:schemeClr val="tx1"/>
          </a:solidFill>
          <a:latin typeface="+mn-lt"/>
          <a:cs typeface="+mn-cs"/>
        </a:defRPr>
      </a:lvl5pPr>
      <a:lvl6pPr marL="2514600" indent="-228600" algn="l" rtl="0" fontAlgn="base">
        <a:spcBef>
          <a:spcPct val="20000"/>
        </a:spcBef>
        <a:spcAft>
          <a:spcPct val="0"/>
        </a:spcAft>
        <a:buFont typeface="Arial" charset="0"/>
        <a:buChar char="»"/>
        <a:defRPr>
          <a:solidFill>
            <a:schemeClr val="tx1"/>
          </a:solidFill>
          <a:latin typeface="+mn-lt"/>
          <a:cs typeface="+mn-cs"/>
        </a:defRPr>
      </a:lvl6pPr>
      <a:lvl7pPr marL="2971800" indent="-228600" algn="l" rtl="0" fontAlgn="base">
        <a:spcBef>
          <a:spcPct val="20000"/>
        </a:spcBef>
        <a:spcAft>
          <a:spcPct val="0"/>
        </a:spcAft>
        <a:buFont typeface="Arial" charset="0"/>
        <a:buChar char="»"/>
        <a:defRPr>
          <a:solidFill>
            <a:schemeClr val="tx1"/>
          </a:solidFill>
          <a:latin typeface="+mn-lt"/>
          <a:cs typeface="+mn-cs"/>
        </a:defRPr>
      </a:lvl7pPr>
      <a:lvl8pPr marL="3429000" indent="-228600" algn="l" rtl="0" fontAlgn="base">
        <a:spcBef>
          <a:spcPct val="20000"/>
        </a:spcBef>
        <a:spcAft>
          <a:spcPct val="0"/>
        </a:spcAft>
        <a:buFont typeface="Arial" charset="0"/>
        <a:buChar char="»"/>
        <a:defRPr>
          <a:solidFill>
            <a:schemeClr val="tx1"/>
          </a:solidFill>
          <a:latin typeface="+mn-lt"/>
          <a:cs typeface="+mn-cs"/>
        </a:defRPr>
      </a:lvl8pPr>
      <a:lvl9pPr marL="3886200" indent="-228600" algn="l" rtl="0" fontAlgn="base">
        <a:spcBef>
          <a:spcPct val="20000"/>
        </a:spcBef>
        <a:spcAft>
          <a:spcPct val="0"/>
        </a:spcAft>
        <a:buFont typeface="Arial" charset="0"/>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100" name="Grafik 8" descr="Wissenschaftl_Info_a_Kopf.bmp"/>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userDrawn="1"/>
        </p:nvSpPr>
        <p:spPr bwMode="auto">
          <a:xfrm>
            <a:off x="8647113" y="6583363"/>
            <a:ext cx="49688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r"/>
            <a:fld id="{C25F018E-331F-414F-B88A-F5D74E51130C}" type="slidenum">
              <a:rPr lang="en-GB" sz="1200" b="0"/>
              <a:pPr algn="r"/>
              <a:t>‹Nr.›</a:t>
            </a:fld>
            <a:endParaRPr lang="en-GB" sz="1200" b="0" dirty="0"/>
          </a:p>
        </p:txBody>
      </p:sp>
      <p:sp>
        <p:nvSpPr>
          <p:cNvPr id="4" name="Textfeld 3"/>
          <p:cNvSpPr txBox="1"/>
          <p:nvPr userDrawn="1"/>
        </p:nvSpPr>
        <p:spPr>
          <a:xfrm>
            <a:off x="3490" y="6584077"/>
            <a:ext cx="5567550" cy="276999"/>
          </a:xfrm>
          <a:prstGeom prst="rect">
            <a:avLst/>
          </a:prstGeom>
          <a:noFill/>
        </p:spPr>
        <p:txBody>
          <a:bodyPr wrap="none" rtlCol="0">
            <a:spAutoFit/>
          </a:bodyPr>
          <a:lstStyle/>
          <a:p>
            <a:pPr algn="l"/>
            <a:r>
              <a:rPr lang="en-GB" sz="1200" b="0" dirty="0" smtClean="0"/>
              <a:t>R.</a:t>
            </a:r>
            <a:r>
              <a:rPr lang="en-GB" sz="1200" b="0" baseline="0" dirty="0" smtClean="0"/>
              <a:t> Schabardin	 </a:t>
            </a:r>
            <a:r>
              <a:rPr lang="en-GB" sz="1200" b="0" baseline="0" dirty="0" err="1" smtClean="0"/>
              <a:t>MaT</a:t>
            </a:r>
            <a:r>
              <a:rPr lang="en-GB" sz="1200" b="0" baseline="0" dirty="0" smtClean="0"/>
              <a:t> No. 04 HZB Berlin 		12.06.2018</a:t>
            </a:r>
            <a:endParaRPr lang="en-GB" sz="1200" b="0" dirty="0"/>
          </a:p>
        </p:txBody>
      </p:sp>
    </p:spTree>
  </p:cSld>
  <p:clrMap bg1="lt1" tx1="dk1" bg2="lt2" tx2="dk2" accent1="accent1" accent2="accent2" accent3="accent3" accent4="accent4" accent5="accent5" accent6="accent6" hlink="hlink" folHlink="folHlink"/>
  <p:sldLayoutIdLst>
    <p:sldLayoutId id="2147483662" r:id="rId1"/>
    <p:sldLayoutId id="2147483697"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fontAlgn="base">
        <a:spcBef>
          <a:spcPct val="0"/>
        </a:spcBef>
        <a:spcAft>
          <a:spcPct val="0"/>
        </a:spcAft>
        <a:defRPr sz="1400" b="1">
          <a:solidFill>
            <a:schemeClr val="bg1"/>
          </a:solidFill>
          <a:latin typeface="+mj-lt"/>
          <a:ea typeface="+mj-ea"/>
          <a:cs typeface="+mj-cs"/>
        </a:defRPr>
      </a:lvl1pPr>
      <a:lvl2pPr algn="l" rtl="0" fontAlgn="base">
        <a:spcBef>
          <a:spcPct val="0"/>
        </a:spcBef>
        <a:spcAft>
          <a:spcPct val="0"/>
        </a:spcAft>
        <a:defRPr sz="1400" b="1">
          <a:solidFill>
            <a:schemeClr val="bg1"/>
          </a:solidFill>
          <a:latin typeface="Arial" charset="0"/>
          <a:cs typeface="Arial" charset="0"/>
        </a:defRPr>
      </a:lvl2pPr>
      <a:lvl3pPr algn="l" rtl="0" fontAlgn="base">
        <a:spcBef>
          <a:spcPct val="0"/>
        </a:spcBef>
        <a:spcAft>
          <a:spcPct val="0"/>
        </a:spcAft>
        <a:defRPr sz="1400" b="1">
          <a:solidFill>
            <a:schemeClr val="bg1"/>
          </a:solidFill>
          <a:latin typeface="Arial" charset="0"/>
          <a:cs typeface="Arial" charset="0"/>
        </a:defRPr>
      </a:lvl3pPr>
      <a:lvl4pPr algn="l" rtl="0" fontAlgn="base">
        <a:spcBef>
          <a:spcPct val="0"/>
        </a:spcBef>
        <a:spcAft>
          <a:spcPct val="0"/>
        </a:spcAft>
        <a:defRPr sz="1400" b="1">
          <a:solidFill>
            <a:schemeClr val="bg1"/>
          </a:solidFill>
          <a:latin typeface="Arial" charset="0"/>
          <a:cs typeface="Arial" charset="0"/>
        </a:defRPr>
      </a:lvl4pPr>
      <a:lvl5pPr algn="l" rtl="0" fontAlgn="base">
        <a:spcBef>
          <a:spcPct val="0"/>
        </a:spcBef>
        <a:spcAft>
          <a:spcPct val="0"/>
        </a:spcAft>
        <a:defRPr sz="1400" b="1">
          <a:solidFill>
            <a:schemeClr val="bg1"/>
          </a:solidFill>
          <a:latin typeface="Arial" charset="0"/>
          <a:cs typeface="Arial" charset="0"/>
        </a:defRPr>
      </a:lvl5pPr>
      <a:lvl6pPr marL="457200" algn="l" rtl="0" fontAlgn="base">
        <a:spcBef>
          <a:spcPct val="0"/>
        </a:spcBef>
        <a:spcAft>
          <a:spcPct val="0"/>
        </a:spcAft>
        <a:defRPr sz="1400" b="1">
          <a:solidFill>
            <a:schemeClr val="bg1"/>
          </a:solidFill>
          <a:latin typeface="Arial" charset="0"/>
          <a:cs typeface="Arial" charset="0"/>
        </a:defRPr>
      </a:lvl6pPr>
      <a:lvl7pPr marL="914400" algn="l" rtl="0" fontAlgn="base">
        <a:spcBef>
          <a:spcPct val="0"/>
        </a:spcBef>
        <a:spcAft>
          <a:spcPct val="0"/>
        </a:spcAft>
        <a:defRPr sz="1400" b="1">
          <a:solidFill>
            <a:schemeClr val="bg1"/>
          </a:solidFill>
          <a:latin typeface="Arial" charset="0"/>
          <a:cs typeface="Arial" charset="0"/>
        </a:defRPr>
      </a:lvl7pPr>
      <a:lvl8pPr marL="1371600" algn="l" rtl="0" fontAlgn="base">
        <a:spcBef>
          <a:spcPct val="0"/>
        </a:spcBef>
        <a:spcAft>
          <a:spcPct val="0"/>
        </a:spcAft>
        <a:defRPr sz="1400" b="1">
          <a:solidFill>
            <a:schemeClr val="bg1"/>
          </a:solidFill>
          <a:latin typeface="Arial" charset="0"/>
          <a:cs typeface="Arial" charset="0"/>
        </a:defRPr>
      </a:lvl8pPr>
      <a:lvl9pPr marL="1828800" algn="l" rtl="0" fontAlgn="base">
        <a:spcBef>
          <a:spcPct val="0"/>
        </a:spcBef>
        <a:spcAft>
          <a:spcPct val="0"/>
        </a:spcAft>
        <a:defRPr sz="1400" b="1">
          <a:solidFill>
            <a:schemeClr val="bg1"/>
          </a:solidFill>
          <a:latin typeface="Arial" charset="0"/>
          <a:cs typeface="Arial" charset="0"/>
        </a:defRPr>
      </a:lvl9pPr>
    </p:titleStyle>
    <p:bodyStyle>
      <a:lvl1pPr marL="5156200" indent="-5156200" algn="l" rtl="0" fontAlgn="base">
        <a:lnSpc>
          <a:spcPts val="2800"/>
        </a:lnSpc>
        <a:spcBef>
          <a:spcPct val="20000"/>
        </a:spcBef>
        <a:spcAft>
          <a:spcPct val="0"/>
        </a:spcAft>
        <a:buFont typeface="Arial" charset="0"/>
        <a:defRPr sz="2100" b="1">
          <a:solidFill>
            <a:srgbClr val="00589C"/>
          </a:solidFill>
          <a:latin typeface="+mn-lt"/>
          <a:ea typeface="+mn-ea"/>
          <a:cs typeface="+mn-cs"/>
        </a:defRPr>
      </a:lvl1pPr>
      <a:lvl2pPr marL="742950" indent="-285750" algn="l" rtl="0" fontAlgn="base">
        <a:spcBef>
          <a:spcPct val="20000"/>
        </a:spcBef>
        <a:spcAft>
          <a:spcPct val="0"/>
        </a:spcAft>
        <a:buFont typeface="Arial" charset="0"/>
        <a:buChar char="–"/>
        <a:defRPr>
          <a:solidFill>
            <a:schemeClr val="tx1"/>
          </a:solidFill>
          <a:latin typeface="+mn-lt"/>
          <a:cs typeface="+mn-cs"/>
        </a:defRPr>
      </a:lvl2pPr>
      <a:lvl3pPr marL="5922963" indent="-180975" algn="l" rtl="0" fontAlgn="base">
        <a:spcBef>
          <a:spcPct val="20000"/>
        </a:spcBef>
        <a:spcAft>
          <a:spcPct val="0"/>
        </a:spcAft>
        <a:buFont typeface="Arial" charset="0"/>
        <a:buChar char="•"/>
        <a:tabLst>
          <a:tab pos="1169988" algn="l"/>
        </a:tabLst>
        <a:defRPr b="1">
          <a:solidFill>
            <a:schemeClr val="tx1"/>
          </a:solidFill>
          <a:latin typeface="+mn-lt"/>
          <a:cs typeface="+mn-cs"/>
        </a:defRPr>
      </a:lvl3pPr>
      <a:lvl4pPr marL="1600200" indent="3248025" algn="l" rtl="0" fontAlgn="base">
        <a:spcBef>
          <a:spcPct val="20000"/>
        </a:spcBef>
        <a:spcAft>
          <a:spcPct val="0"/>
        </a:spcAft>
        <a:buFont typeface="Arial" charset="0"/>
        <a:defRPr>
          <a:solidFill>
            <a:schemeClr val="tx1"/>
          </a:solidFill>
          <a:latin typeface="+mn-lt"/>
          <a:cs typeface="+mn-cs"/>
        </a:defRPr>
      </a:lvl4pPr>
      <a:lvl5pPr marL="2057400" indent="-228600" algn="l" rtl="0" fontAlgn="base">
        <a:spcBef>
          <a:spcPct val="20000"/>
        </a:spcBef>
        <a:spcAft>
          <a:spcPct val="0"/>
        </a:spcAft>
        <a:buFont typeface="Arial" charset="0"/>
        <a:buChar char="»"/>
        <a:defRPr>
          <a:solidFill>
            <a:schemeClr val="tx1"/>
          </a:solidFill>
          <a:latin typeface="+mn-lt"/>
          <a:cs typeface="+mn-cs"/>
        </a:defRPr>
      </a:lvl5pPr>
      <a:lvl6pPr marL="2514600" indent="-228600" algn="l" rtl="0" fontAlgn="base">
        <a:spcBef>
          <a:spcPct val="20000"/>
        </a:spcBef>
        <a:spcAft>
          <a:spcPct val="0"/>
        </a:spcAft>
        <a:buFont typeface="Arial" charset="0"/>
        <a:buChar char="»"/>
        <a:defRPr>
          <a:solidFill>
            <a:schemeClr val="tx1"/>
          </a:solidFill>
          <a:latin typeface="+mn-lt"/>
          <a:cs typeface="+mn-cs"/>
        </a:defRPr>
      </a:lvl6pPr>
      <a:lvl7pPr marL="2971800" indent="-228600" algn="l" rtl="0" fontAlgn="base">
        <a:spcBef>
          <a:spcPct val="20000"/>
        </a:spcBef>
        <a:spcAft>
          <a:spcPct val="0"/>
        </a:spcAft>
        <a:buFont typeface="Arial" charset="0"/>
        <a:buChar char="»"/>
        <a:defRPr>
          <a:solidFill>
            <a:schemeClr val="tx1"/>
          </a:solidFill>
          <a:latin typeface="+mn-lt"/>
          <a:cs typeface="+mn-cs"/>
        </a:defRPr>
      </a:lvl7pPr>
      <a:lvl8pPr marL="3429000" indent="-228600" algn="l" rtl="0" fontAlgn="base">
        <a:spcBef>
          <a:spcPct val="20000"/>
        </a:spcBef>
        <a:spcAft>
          <a:spcPct val="0"/>
        </a:spcAft>
        <a:buFont typeface="Arial" charset="0"/>
        <a:buChar char="»"/>
        <a:defRPr>
          <a:solidFill>
            <a:schemeClr val="tx1"/>
          </a:solidFill>
          <a:latin typeface="+mn-lt"/>
          <a:cs typeface="+mn-cs"/>
        </a:defRPr>
      </a:lvl8pPr>
      <a:lvl9pPr marL="3886200" indent="-228600" algn="l" rtl="0" fontAlgn="base">
        <a:spcBef>
          <a:spcPct val="20000"/>
        </a:spcBef>
        <a:spcAft>
          <a:spcPct val="0"/>
        </a:spcAft>
        <a:buFont typeface="Arial" charset="0"/>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8" descr="Wissenschaftl_Info_a_Kopf.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6" descr="Wissenschaftl_Info_ab_Willkommen.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p:cNvSpPr>
          <p:nvPr/>
        </p:nvSpPr>
        <p:spPr bwMode="auto">
          <a:xfrm>
            <a:off x="1190625" y="1846263"/>
            <a:ext cx="76152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endParaRPr lang="de-DE" sz="2400" dirty="0"/>
          </a:p>
        </p:txBody>
      </p:sp>
      <p:sp>
        <p:nvSpPr>
          <p:cNvPr id="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8" name="Text Box 12"/>
          <p:cNvSpPr txBox="1">
            <a:spLocks noChangeArrowheads="1"/>
          </p:cNvSpPr>
          <p:nvPr/>
        </p:nvSpPr>
        <p:spPr bwMode="auto">
          <a:xfrm>
            <a:off x="1784508" y="3889680"/>
            <a:ext cx="261001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sz="2000" b="0" dirty="0" smtClean="0">
                <a:solidFill>
                  <a:schemeClr val="bg1"/>
                </a:solidFill>
              </a:rPr>
              <a:t>Roswitha Schabardin</a:t>
            </a:r>
          </a:p>
        </p:txBody>
      </p:sp>
      <p:sp>
        <p:nvSpPr>
          <p:cNvPr id="39" name="Text Box 15"/>
          <p:cNvSpPr txBox="1">
            <a:spLocks noChangeArrowheads="1"/>
          </p:cNvSpPr>
          <p:nvPr/>
        </p:nvSpPr>
        <p:spPr bwMode="auto">
          <a:xfrm>
            <a:off x="1747050" y="2101297"/>
            <a:ext cx="3528145" cy="17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sz="2800" dirty="0" smtClean="0">
                <a:solidFill>
                  <a:schemeClr val="accent5">
                    <a:lumMod val="50000"/>
                  </a:schemeClr>
                </a:solidFill>
              </a:rPr>
              <a:t>Welcome</a:t>
            </a:r>
          </a:p>
          <a:p>
            <a:pPr algn="l"/>
            <a:endParaRPr lang="en-US" sz="500" dirty="0" smtClean="0">
              <a:solidFill>
                <a:schemeClr val="accent5">
                  <a:lumMod val="50000"/>
                </a:schemeClr>
              </a:solidFill>
            </a:endParaRPr>
          </a:p>
          <a:p>
            <a:pPr algn="l"/>
            <a:r>
              <a:rPr lang="en-US" sz="2400" dirty="0" smtClean="0">
                <a:solidFill>
                  <a:schemeClr val="bg1"/>
                </a:solidFill>
              </a:rPr>
              <a:t>Matter and Technology</a:t>
            </a:r>
          </a:p>
          <a:p>
            <a:pPr algn="l"/>
            <a:r>
              <a:rPr lang="en-US" sz="2400" dirty="0" smtClean="0">
                <a:solidFill>
                  <a:schemeClr val="bg1"/>
                </a:solidFill>
              </a:rPr>
              <a:t>Meeting No. 4</a:t>
            </a:r>
          </a:p>
          <a:p>
            <a:pPr algn="l"/>
            <a:r>
              <a:rPr lang="en-US" sz="2400" dirty="0" err="1" smtClean="0">
                <a:solidFill>
                  <a:schemeClr val="bg1"/>
                </a:solidFill>
              </a:rPr>
              <a:t>Organisational</a:t>
            </a:r>
            <a:r>
              <a:rPr lang="en-US" sz="2400" dirty="0" smtClean="0">
                <a:solidFill>
                  <a:schemeClr val="bg1"/>
                </a:solidFill>
              </a:rPr>
              <a:t> Issues</a:t>
            </a:r>
          </a:p>
        </p:txBody>
      </p:sp>
      <p:sp>
        <p:nvSpPr>
          <p:cNvPr id="40" name="Text Box 23"/>
          <p:cNvSpPr txBox="1">
            <a:spLocks noChangeArrowheads="1"/>
          </p:cNvSpPr>
          <p:nvPr/>
        </p:nvSpPr>
        <p:spPr bwMode="auto">
          <a:xfrm>
            <a:off x="31112" y="5995532"/>
            <a:ext cx="370563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b="0" dirty="0" smtClean="0">
                <a:solidFill>
                  <a:schemeClr val="bg1"/>
                </a:solidFill>
              </a:rPr>
              <a:t>Matter and Technology Meeting No. 04</a:t>
            </a:r>
          </a:p>
          <a:p>
            <a:pPr algn="l"/>
            <a:r>
              <a:rPr lang="en-US" b="0" smtClean="0">
                <a:solidFill>
                  <a:schemeClr val="bg1"/>
                </a:solidFill>
              </a:rPr>
              <a:t>12.-14.06.2018</a:t>
            </a:r>
            <a:endParaRPr lang="en-US" b="0" dirty="0" smtClean="0">
              <a:solidFill>
                <a:schemeClr val="bg1"/>
              </a:solidFill>
            </a:endParaRPr>
          </a:p>
        </p:txBody>
      </p:sp>
      <p:pic>
        <p:nvPicPr>
          <p:cNvPr id="44" name="Grafik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01" y="72371"/>
            <a:ext cx="2827145" cy="925737"/>
          </a:xfrm>
          <a:prstGeom prst="rect">
            <a:avLst/>
          </a:prstGeom>
        </p:spPr>
      </p:pic>
    </p:spTree>
    <p:extLst>
      <p:ext uri="{BB962C8B-B14F-4D97-AF65-F5344CB8AC3E}">
        <p14:creationId xmlns:p14="http://schemas.microsoft.com/office/powerpoint/2010/main" val="2013155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6"/>
          <p:cNvSpPr txBox="1">
            <a:spLocks noChangeArrowheads="1"/>
          </p:cNvSpPr>
          <p:nvPr/>
        </p:nvSpPr>
        <p:spPr bwMode="auto">
          <a:xfrm>
            <a:off x="890588" y="93663"/>
            <a:ext cx="624004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rgbClr val="00589C"/>
                </a:solidFill>
                <a:latin typeface="Arial" charset="0"/>
                <a:cs typeface="Arial" charset="0"/>
              </a:defRPr>
            </a:lvl1pPr>
            <a:lvl2pPr marL="742950" indent="-285750">
              <a:defRPr sz="1600" b="1">
                <a:solidFill>
                  <a:srgbClr val="00589C"/>
                </a:solidFill>
                <a:latin typeface="Arial" charset="0"/>
                <a:cs typeface="Arial" charset="0"/>
              </a:defRPr>
            </a:lvl2pPr>
            <a:lvl3pPr marL="1143000" indent="-228600">
              <a:defRPr sz="1600" b="1">
                <a:solidFill>
                  <a:srgbClr val="00589C"/>
                </a:solidFill>
                <a:latin typeface="Arial" charset="0"/>
                <a:cs typeface="Arial" charset="0"/>
              </a:defRPr>
            </a:lvl3pPr>
            <a:lvl4pPr marL="1600200" indent="-228600">
              <a:defRPr sz="1600" b="1">
                <a:solidFill>
                  <a:srgbClr val="00589C"/>
                </a:solidFill>
                <a:latin typeface="Arial" charset="0"/>
                <a:cs typeface="Arial" charset="0"/>
              </a:defRPr>
            </a:lvl4pPr>
            <a:lvl5pPr marL="2057400" indent="-228600">
              <a:defRPr sz="1600" b="1">
                <a:solidFill>
                  <a:srgbClr val="00589C"/>
                </a:solidFill>
                <a:latin typeface="Arial" charset="0"/>
                <a:cs typeface="Arial" charset="0"/>
              </a:defRPr>
            </a:lvl5pPr>
            <a:lvl6pPr marL="2514600" indent="-228600" fontAlgn="base">
              <a:spcBef>
                <a:spcPct val="0"/>
              </a:spcBef>
              <a:spcAft>
                <a:spcPct val="0"/>
              </a:spcAft>
              <a:defRPr sz="1600" b="1">
                <a:solidFill>
                  <a:srgbClr val="00589C"/>
                </a:solidFill>
                <a:latin typeface="Arial" charset="0"/>
                <a:cs typeface="Arial" charset="0"/>
              </a:defRPr>
            </a:lvl6pPr>
            <a:lvl7pPr marL="2971800" indent="-228600" fontAlgn="base">
              <a:spcBef>
                <a:spcPct val="0"/>
              </a:spcBef>
              <a:spcAft>
                <a:spcPct val="0"/>
              </a:spcAft>
              <a:defRPr sz="1600" b="1">
                <a:solidFill>
                  <a:srgbClr val="00589C"/>
                </a:solidFill>
                <a:latin typeface="Arial" charset="0"/>
                <a:cs typeface="Arial" charset="0"/>
              </a:defRPr>
            </a:lvl7pPr>
            <a:lvl8pPr marL="3429000" indent="-228600" fontAlgn="base">
              <a:spcBef>
                <a:spcPct val="0"/>
              </a:spcBef>
              <a:spcAft>
                <a:spcPct val="0"/>
              </a:spcAft>
              <a:defRPr sz="1600" b="1">
                <a:solidFill>
                  <a:srgbClr val="00589C"/>
                </a:solidFill>
                <a:latin typeface="Arial" charset="0"/>
                <a:cs typeface="Arial" charset="0"/>
              </a:defRPr>
            </a:lvl8pPr>
            <a:lvl9pPr marL="3886200" indent="-228600" fontAlgn="base">
              <a:spcBef>
                <a:spcPct val="0"/>
              </a:spcBef>
              <a:spcAft>
                <a:spcPct val="0"/>
              </a:spcAft>
              <a:defRPr sz="1600" b="1">
                <a:solidFill>
                  <a:srgbClr val="00589C"/>
                </a:solidFill>
                <a:latin typeface="Arial" charset="0"/>
                <a:cs typeface="Arial" charset="0"/>
              </a:defRPr>
            </a:lvl9pPr>
          </a:lstStyle>
          <a:p>
            <a:pPr algn="l"/>
            <a:r>
              <a:rPr lang="en-GB" sz="2100" dirty="0" smtClean="0">
                <a:solidFill>
                  <a:srgbClr val="FFFFFF"/>
                </a:solidFill>
              </a:rPr>
              <a:t>Thursday 14.06.2018, </a:t>
            </a:r>
            <a:r>
              <a:rPr lang="en-GB" sz="2100" dirty="0" err="1" smtClean="0">
                <a:solidFill>
                  <a:srgbClr val="FFFFFF"/>
                </a:solidFill>
              </a:rPr>
              <a:t>MaT</a:t>
            </a:r>
            <a:r>
              <a:rPr lang="en-GB" sz="2100" dirty="0" smtClean="0">
                <a:solidFill>
                  <a:srgbClr val="FFFFFF"/>
                </a:solidFill>
              </a:rPr>
              <a:t> shifts back to WISTA</a:t>
            </a:r>
            <a:endParaRPr lang="en-GB" sz="2100" dirty="0">
              <a:solidFill>
                <a:srgbClr val="FFFFF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92" y="743857"/>
            <a:ext cx="8741328" cy="5907018"/>
          </a:xfrm>
          <a:prstGeom prst="rect">
            <a:avLst/>
          </a:prstGeom>
        </p:spPr>
      </p:pic>
      <p:sp>
        <p:nvSpPr>
          <p:cNvPr id="5" name="Pfeil nach links 4"/>
          <p:cNvSpPr/>
          <p:nvPr/>
        </p:nvSpPr>
        <p:spPr bwMode="auto">
          <a:xfrm rot="20813730">
            <a:off x="5064679" y="2317943"/>
            <a:ext cx="2587788" cy="853748"/>
          </a:xfrm>
          <a:prstGeom prst="leftArrow">
            <a:avLst/>
          </a:prstGeom>
          <a:solidFill>
            <a:srgbClr val="00B050"/>
          </a:solidFill>
          <a:ln w="19050" cap="flat" cmpd="sng" algn="ctr">
            <a:solidFill>
              <a:srgbClr val="000000"/>
            </a:solidFill>
            <a:prstDash val="solid"/>
            <a:round/>
            <a:headEnd type="none" w="med" len="med"/>
            <a:tailEnd type="triangl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rgbClr val="00589C"/>
                </a:solidFill>
                <a:effectLst/>
                <a:latin typeface="Arial" charset="0"/>
                <a:cs typeface="Arial" charset="0"/>
              </a:rPr>
              <a:t>Bunsen Saal</a:t>
            </a:r>
          </a:p>
        </p:txBody>
      </p:sp>
    </p:spTree>
    <p:extLst>
      <p:ext uri="{BB962C8B-B14F-4D97-AF65-F5344CB8AC3E}">
        <p14:creationId xmlns:p14="http://schemas.microsoft.com/office/powerpoint/2010/main" val="3712794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61854" y="934013"/>
            <a:ext cx="5525786" cy="830997"/>
          </a:xfrm>
          <a:prstGeom prst="rect">
            <a:avLst/>
          </a:prstGeom>
        </p:spPr>
        <p:txBody>
          <a:bodyPr wrap="square">
            <a:spAutoFit/>
          </a:bodyPr>
          <a:lstStyle/>
          <a:p>
            <a:r>
              <a:rPr lang="de-DE" sz="2400" dirty="0" err="1" smtClean="0">
                <a:solidFill>
                  <a:srgbClr val="002060"/>
                </a:solidFill>
                <a:latin typeface="+mj-lt"/>
              </a:rPr>
              <a:t>Thank</a:t>
            </a:r>
            <a:r>
              <a:rPr lang="de-DE" sz="2400" dirty="0" smtClean="0">
                <a:solidFill>
                  <a:srgbClr val="002060"/>
                </a:solidFill>
                <a:latin typeface="+mj-lt"/>
              </a:rPr>
              <a:t> </a:t>
            </a:r>
            <a:r>
              <a:rPr lang="de-DE" sz="2400" dirty="0" err="1" smtClean="0">
                <a:solidFill>
                  <a:srgbClr val="002060"/>
                </a:solidFill>
                <a:latin typeface="+mj-lt"/>
              </a:rPr>
              <a:t>you</a:t>
            </a:r>
            <a:r>
              <a:rPr lang="de-DE" sz="2400" dirty="0" smtClean="0">
                <a:solidFill>
                  <a:srgbClr val="002060"/>
                </a:solidFill>
                <a:latin typeface="+mj-lt"/>
              </a:rPr>
              <a:t> for your </a:t>
            </a:r>
            <a:r>
              <a:rPr lang="de-DE" sz="2400" dirty="0" err="1" smtClean="0">
                <a:solidFill>
                  <a:srgbClr val="002060"/>
                </a:solidFill>
                <a:latin typeface="+mj-lt"/>
              </a:rPr>
              <a:t>attention</a:t>
            </a:r>
            <a:r>
              <a:rPr lang="de-DE" sz="2400" dirty="0" smtClean="0">
                <a:solidFill>
                  <a:srgbClr val="002060"/>
                </a:solidFill>
                <a:latin typeface="+mj-lt"/>
              </a:rPr>
              <a:t> </a:t>
            </a:r>
          </a:p>
          <a:p>
            <a:r>
              <a:rPr lang="de-DE" sz="2400" dirty="0" smtClean="0">
                <a:solidFill>
                  <a:srgbClr val="002060"/>
                </a:solidFill>
                <a:latin typeface="+mj-lt"/>
              </a:rPr>
              <a:t>and </a:t>
            </a:r>
            <a:r>
              <a:rPr lang="de-DE" sz="2400" dirty="0" err="1" smtClean="0">
                <a:solidFill>
                  <a:srgbClr val="002060"/>
                </a:solidFill>
                <a:latin typeface="+mj-lt"/>
              </a:rPr>
              <a:t>enjoy</a:t>
            </a:r>
            <a:r>
              <a:rPr lang="de-DE" sz="2400" dirty="0" smtClean="0">
                <a:solidFill>
                  <a:srgbClr val="002060"/>
                </a:solidFill>
                <a:latin typeface="+mj-lt"/>
              </a:rPr>
              <a:t> the </a:t>
            </a:r>
            <a:r>
              <a:rPr lang="de-DE" sz="2400" dirty="0" err="1" smtClean="0">
                <a:solidFill>
                  <a:srgbClr val="002060"/>
                </a:solidFill>
                <a:latin typeface="+mj-lt"/>
              </a:rPr>
              <a:t>coffee</a:t>
            </a:r>
            <a:r>
              <a:rPr lang="de-DE" sz="2400" dirty="0" smtClean="0">
                <a:solidFill>
                  <a:srgbClr val="002060"/>
                </a:solidFill>
                <a:latin typeface="+mj-lt"/>
              </a:rPr>
              <a:t> break!</a:t>
            </a:r>
            <a:endParaRPr lang="de-DE" sz="2400" dirty="0">
              <a:latin typeface="+mj-lt"/>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447" y="1927859"/>
            <a:ext cx="2538413" cy="4512735"/>
          </a:xfrm>
          <a:prstGeom prst="rect">
            <a:avLst/>
          </a:prstGeom>
        </p:spPr>
      </p:pic>
    </p:spTree>
    <p:extLst>
      <p:ext uri="{BB962C8B-B14F-4D97-AF65-F5344CB8AC3E}">
        <p14:creationId xmlns:p14="http://schemas.microsoft.com/office/powerpoint/2010/main" val="21141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579" y="2144279"/>
            <a:ext cx="8200239" cy="1918055"/>
          </a:xfrm>
        </p:spPr>
        <p:txBody>
          <a:bodyPr/>
          <a:lstStyle/>
          <a:p>
            <a:pPr algn="ctr"/>
            <a:r>
              <a:rPr lang="en-US" sz="1600" dirty="0" smtClean="0">
                <a:solidFill>
                  <a:schemeClr val="tx1"/>
                </a:solidFill>
              </a:rPr>
              <a:t/>
            </a:r>
            <a:br>
              <a:rPr lang="en-US" sz="1600" dirty="0" smtClean="0">
                <a:solidFill>
                  <a:schemeClr val="tx1"/>
                </a:solidFill>
              </a:rPr>
            </a:br>
            <a:r>
              <a:rPr lang="en-US" sz="2400" dirty="0" smtClean="0">
                <a:solidFill>
                  <a:schemeClr val="tx1"/>
                </a:solidFill>
              </a:rPr>
              <a:t>Necessary paperwork:</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1. For the </a:t>
            </a:r>
            <a:r>
              <a:rPr lang="en-US" sz="2400" u="sng" dirty="0" smtClean="0">
                <a:solidFill>
                  <a:schemeClr val="accent2">
                    <a:lumMod val="75000"/>
                  </a:schemeClr>
                </a:solidFill>
              </a:rPr>
              <a:t>tour</a:t>
            </a:r>
            <a:r>
              <a:rPr lang="en-US" sz="2400" dirty="0" smtClean="0">
                <a:solidFill>
                  <a:schemeClr val="tx1"/>
                </a:solidFill>
              </a:rPr>
              <a:t> we need your </a:t>
            </a:r>
            <a:r>
              <a:rPr lang="en-US" sz="2400" u="sng" dirty="0" smtClean="0">
                <a:solidFill>
                  <a:schemeClr val="accent2">
                    <a:lumMod val="75000"/>
                  </a:schemeClr>
                </a:solidFill>
              </a:rPr>
              <a:t>birth date</a:t>
            </a:r>
            <a:r>
              <a:rPr lang="en-US" sz="2400" dirty="0" smtClean="0">
                <a:solidFill>
                  <a:schemeClr val="tx1"/>
                </a:solidFill>
              </a:rPr>
              <a:t>. Please enter your </a:t>
            </a:r>
            <a:r>
              <a:rPr lang="en-US" sz="2400" dirty="0" smtClean="0">
                <a:solidFill>
                  <a:schemeClr val="tx1"/>
                </a:solidFill>
              </a:rPr>
              <a:t>birth date </a:t>
            </a:r>
            <a:r>
              <a:rPr lang="en-US" sz="2400" dirty="0" smtClean="0">
                <a:solidFill>
                  <a:schemeClr val="tx1"/>
                </a:solidFill>
              </a:rPr>
              <a:t>in the list.</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2. For the </a:t>
            </a:r>
            <a:r>
              <a:rPr lang="en-US" sz="2400" u="sng" dirty="0" smtClean="0">
                <a:solidFill>
                  <a:srgbClr val="0070C0"/>
                </a:solidFill>
              </a:rPr>
              <a:t>group photo</a:t>
            </a:r>
            <a:r>
              <a:rPr lang="en-US" sz="2400" dirty="0" smtClean="0">
                <a:solidFill>
                  <a:schemeClr val="tx1"/>
                </a:solidFill>
              </a:rPr>
              <a:t> we need your </a:t>
            </a:r>
            <a:r>
              <a:rPr lang="en-US" sz="2400" u="sng" dirty="0" smtClean="0">
                <a:solidFill>
                  <a:srgbClr val="0070C0"/>
                </a:solidFill>
              </a:rPr>
              <a:t>agreement</a:t>
            </a:r>
            <a:r>
              <a:rPr lang="en-US" sz="2400" dirty="0" smtClean="0">
                <a:solidFill>
                  <a:schemeClr val="tx1"/>
                </a:solidFill>
              </a:rPr>
              <a:t>. Please sign in the photo list.</a:t>
            </a:r>
            <a:endParaRPr lang="de-DE" sz="2400" dirty="0">
              <a:solidFill>
                <a:schemeClr val="tx1"/>
              </a:solidFill>
            </a:endParaRPr>
          </a:p>
        </p:txBody>
      </p:sp>
    </p:spTree>
    <p:extLst>
      <p:ext uri="{BB962C8B-B14F-4D97-AF65-F5344CB8AC3E}">
        <p14:creationId xmlns:p14="http://schemas.microsoft.com/office/powerpoint/2010/main" val="4048030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560" y="780175"/>
            <a:ext cx="8200239" cy="4613945"/>
          </a:xfrm>
        </p:spPr>
        <p:txBody>
          <a:bodyPr/>
          <a:lstStyle/>
          <a:p>
            <a:pPr algn="ctr"/>
            <a:r>
              <a:rPr lang="en-US" sz="1600" dirty="0" smtClean="0">
                <a:solidFill>
                  <a:schemeClr val="tx1"/>
                </a:solidFill>
              </a:rPr>
              <a:t/>
            </a:r>
            <a:br>
              <a:rPr lang="en-US" sz="1600" dirty="0" smtClean="0">
                <a:solidFill>
                  <a:schemeClr val="tx1"/>
                </a:solidFill>
              </a:rPr>
            </a:br>
            <a:r>
              <a:rPr lang="en-US" sz="2000" dirty="0" smtClean="0">
                <a:solidFill>
                  <a:schemeClr val="tx1"/>
                </a:solidFill>
              </a:rPr>
              <a:t>As usual for the Matter and Technology meeting, </a:t>
            </a:r>
            <a:r>
              <a:rPr lang="en-US" sz="2000" dirty="0">
                <a:solidFill>
                  <a:schemeClr val="tx1"/>
                </a:solidFill>
              </a:rPr>
              <a:t>we </a:t>
            </a:r>
            <a:r>
              <a:rPr lang="en-US" sz="2000" dirty="0" smtClean="0">
                <a:solidFill>
                  <a:schemeClr val="tx1"/>
                </a:solidFill>
              </a:rPr>
              <a:t>have </a:t>
            </a:r>
            <a:br>
              <a:rPr lang="en-US" sz="2000" dirty="0" smtClean="0">
                <a:solidFill>
                  <a:schemeClr val="tx1"/>
                </a:solidFill>
              </a:rPr>
            </a:br>
            <a:r>
              <a:rPr lang="en-US" sz="2000" dirty="0" smtClean="0">
                <a:solidFill>
                  <a:schemeClr val="tx1"/>
                </a:solidFill>
              </a:rPr>
              <a:t>   2 topical groups. </a:t>
            </a:r>
            <a:br>
              <a:rPr lang="en-US" sz="2000" dirty="0" smtClean="0">
                <a:solidFill>
                  <a:schemeClr val="tx1"/>
                </a:solidFill>
              </a:rPr>
            </a:br>
            <a:r>
              <a:rPr lang="en-US" sz="2000" dirty="0" smtClean="0">
                <a:solidFill>
                  <a:schemeClr val="tx1"/>
                </a:solidFill>
              </a:rPr>
              <a:t>In addition to this, this time we have </a:t>
            </a:r>
            <a:br>
              <a:rPr lang="en-US" sz="2000" dirty="0" smtClean="0">
                <a:solidFill>
                  <a:schemeClr val="tx1"/>
                </a:solidFill>
              </a:rPr>
            </a:br>
            <a:r>
              <a:rPr lang="en-US" sz="2000" dirty="0" smtClean="0">
                <a:solidFill>
                  <a:schemeClr val="tx1"/>
                </a:solidFill>
              </a:rPr>
              <a:t>3 locations, </a:t>
            </a:r>
            <a:br>
              <a:rPr lang="en-US" sz="2000" dirty="0" smtClean="0">
                <a:solidFill>
                  <a:schemeClr val="tx1"/>
                </a:solidFill>
              </a:rPr>
            </a:br>
            <a:r>
              <a:rPr lang="en-US" sz="2000" dirty="0" smtClean="0">
                <a:solidFill>
                  <a:schemeClr val="tx1"/>
                </a:solidFill>
              </a:rPr>
              <a:t>so we will need to hike </a:t>
            </a:r>
            <a:r>
              <a:rPr lang="en-US" sz="2000" dirty="0">
                <a:solidFill>
                  <a:schemeClr val="tx1"/>
                </a:solidFill>
              </a:rPr>
              <a:t>around a </a:t>
            </a:r>
            <a:r>
              <a:rPr lang="en-US" sz="2000" dirty="0" smtClean="0">
                <a:solidFill>
                  <a:schemeClr val="tx1"/>
                </a:solidFill>
              </a:rPr>
              <a:t>little in the coming days.</a:t>
            </a:r>
            <a:endParaRPr lang="de-DE" sz="2000" dirty="0">
              <a:solidFill>
                <a:schemeClr val="tx1"/>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164" y="3216687"/>
            <a:ext cx="2991167" cy="2741903"/>
          </a:xfrm>
          <a:prstGeom prst="rect">
            <a:avLst/>
          </a:prstGeom>
        </p:spPr>
      </p:pic>
    </p:spTree>
    <p:extLst>
      <p:ext uri="{BB962C8B-B14F-4D97-AF65-F5344CB8AC3E}">
        <p14:creationId xmlns:p14="http://schemas.microsoft.com/office/powerpoint/2010/main" val="3898708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6"/>
          <p:cNvSpPr txBox="1">
            <a:spLocks noChangeArrowheads="1"/>
          </p:cNvSpPr>
          <p:nvPr/>
        </p:nvSpPr>
        <p:spPr bwMode="auto">
          <a:xfrm>
            <a:off x="890588" y="93663"/>
            <a:ext cx="777655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rgbClr val="00589C"/>
                </a:solidFill>
                <a:latin typeface="Arial" charset="0"/>
                <a:cs typeface="Arial" charset="0"/>
              </a:defRPr>
            </a:lvl1pPr>
            <a:lvl2pPr marL="742950" indent="-285750">
              <a:defRPr sz="1600" b="1">
                <a:solidFill>
                  <a:srgbClr val="00589C"/>
                </a:solidFill>
                <a:latin typeface="Arial" charset="0"/>
                <a:cs typeface="Arial" charset="0"/>
              </a:defRPr>
            </a:lvl2pPr>
            <a:lvl3pPr marL="1143000" indent="-228600">
              <a:defRPr sz="1600" b="1">
                <a:solidFill>
                  <a:srgbClr val="00589C"/>
                </a:solidFill>
                <a:latin typeface="Arial" charset="0"/>
                <a:cs typeface="Arial" charset="0"/>
              </a:defRPr>
            </a:lvl3pPr>
            <a:lvl4pPr marL="1600200" indent="-228600">
              <a:defRPr sz="1600" b="1">
                <a:solidFill>
                  <a:srgbClr val="00589C"/>
                </a:solidFill>
                <a:latin typeface="Arial" charset="0"/>
                <a:cs typeface="Arial" charset="0"/>
              </a:defRPr>
            </a:lvl4pPr>
            <a:lvl5pPr marL="2057400" indent="-228600">
              <a:defRPr sz="1600" b="1">
                <a:solidFill>
                  <a:srgbClr val="00589C"/>
                </a:solidFill>
                <a:latin typeface="Arial" charset="0"/>
                <a:cs typeface="Arial" charset="0"/>
              </a:defRPr>
            </a:lvl5pPr>
            <a:lvl6pPr marL="2514600" indent="-228600" fontAlgn="base">
              <a:spcBef>
                <a:spcPct val="0"/>
              </a:spcBef>
              <a:spcAft>
                <a:spcPct val="0"/>
              </a:spcAft>
              <a:defRPr sz="1600" b="1">
                <a:solidFill>
                  <a:srgbClr val="00589C"/>
                </a:solidFill>
                <a:latin typeface="Arial" charset="0"/>
                <a:cs typeface="Arial" charset="0"/>
              </a:defRPr>
            </a:lvl6pPr>
            <a:lvl7pPr marL="2971800" indent="-228600" fontAlgn="base">
              <a:spcBef>
                <a:spcPct val="0"/>
              </a:spcBef>
              <a:spcAft>
                <a:spcPct val="0"/>
              </a:spcAft>
              <a:defRPr sz="1600" b="1">
                <a:solidFill>
                  <a:srgbClr val="00589C"/>
                </a:solidFill>
                <a:latin typeface="Arial" charset="0"/>
                <a:cs typeface="Arial" charset="0"/>
              </a:defRPr>
            </a:lvl7pPr>
            <a:lvl8pPr marL="3429000" indent="-228600" fontAlgn="base">
              <a:spcBef>
                <a:spcPct val="0"/>
              </a:spcBef>
              <a:spcAft>
                <a:spcPct val="0"/>
              </a:spcAft>
              <a:defRPr sz="1600" b="1">
                <a:solidFill>
                  <a:srgbClr val="00589C"/>
                </a:solidFill>
                <a:latin typeface="Arial" charset="0"/>
                <a:cs typeface="Arial" charset="0"/>
              </a:defRPr>
            </a:lvl8pPr>
            <a:lvl9pPr marL="3886200" indent="-228600" fontAlgn="base">
              <a:spcBef>
                <a:spcPct val="0"/>
              </a:spcBef>
              <a:spcAft>
                <a:spcPct val="0"/>
              </a:spcAft>
              <a:defRPr sz="1600" b="1">
                <a:solidFill>
                  <a:srgbClr val="00589C"/>
                </a:solidFill>
                <a:latin typeface="Arial" charset="0"/>
                <a:cs typeface="Arial" charset="0"/>
              </a:defRPr>
            </a:lvl9pPr>
          </a:lstStyle>
          <a:p>
            <a:pPr algn="l"/>
            <a:r>
              <a:rPr lang="en-GB" sz="2100" dirty="0" smtClean="0">
                <a:solidFill>
                  <a:srgbClr val="FFFFFF"/>
                </a:solidFill>
              </a:rPr>
              <a:t>Location </a:t>
            </a:r>
            <a:r>
              <a:rPr lang="en-GB" sz="2100" dirty="0" err="1" smtClean="0">
                <a:solidFill>
                  <a:srgbClr val="FFFFFF"/>
                </a:solidFill>
              </a:rPr>
              <a:t>MaT</a:t>
            </a:r>
            <a:r>
              <a:rPr lang="en-GB" sz="2100" dirty="0" smtClean="0">
                <a:solidFill>
                  <a:srgbClr val="FFFFFF"/>
                </a:solidFill>
              </a:rPr>
              <a:t> Tuesday 12.06.2018, today we are at “WISTA”</a:t>
            </a:r>
            <a:endParaRPr lang="en-GB" sz="2100" dirty="0">
              <a:solidFill>
                <a:srgbClr val="FFFFF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72" y="751477"/>
            <a:ext cx="8741328" cy="5907018"/>
          </a:xfrm>
          <a:prstGeom prst="rect">
            <a:avLst/>
          </a:prstGeom>
        </p:spPr>
      </p:pic>
      <p:sp>
        <p:nvSpPr>
          <p:cNvPr id="5" name="Pfeil nach links 4"/>
          <p:cNvSpPr/>
          <p:nvPr/>
        </p:nvSpPr>
        <p:spPr bwMode="auto">
          <a:xfrm rot="20813730">
            <a:off x="5308085" y="2021455"/>
            <a:ext cx="3169858" cy="1239639"/>
          </a:xfrm>
          <a:prstGeom prst="leftArrow">
            <a:avLst/>
          </a:prstGeom>
          <a:solidFill>
            <a:srgbClr val="00B050"/>
          </a:solidFill>
          <a:ln w="19050" cap="flat" cmpd="sng" algn="ctr">
            <a:solidFill>
              <a:srgbClr val="000000"/>
            </a:solidFill>
            <a:prstDash val="solid"/>
            <a:round/>
            <a:headEnd type="none" w="med" len="med"/>
            <a:tailEnd type="triangl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rgbClr val="00589C"/>
                </a:solidFill>
                <a:effectLst/>
                <a:latin typeface="Arial" charset="0"/>
                <a:cs typeface="Arial" charset="0"/>
              </a:rPr>
              <a:t>Bunsen Saal</a:t>
            </a:r>
          </a:p>
        </p:txBody>
      </p:sp>
    </p:spTree>
    <p:extLst>
      <p:ext uri="{BB962C8B-B14F-4D97-AF65-F5344CB8AC3E}">
        <p14:creationId xmlns:p14="http://schemas.microsoft.com/office/powerpoint/2010/main" val="682961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0387" y="2795666"/>
            <a:ext cx="7018268" cy="1938992"/>
          </a:xfrm>
          <a:prstGeom prst="rect">
            <a:avLst/>
          </a:prstGeom>
          <a:noFill/>
        </p:spPr>
        <p:txBody>
          <a:bodyPr wrap="none" rtlCol="0">
            <a:spAutoFit/>
          </a:bodyPr>
          <a:lstStyle/>
          <a:p>
            <a:r>
              <a:rPr lang="de-DE" sz="2400" dirty="0" err="1" smtClean="0">
                <a:solidFill>
                  <a:schemeClr val="tx1"/>
                </a:solidFill>
              </a:rPr>
              <a:t>Please</a:t>
            </a:r>
            <a:r>
              <a:rPr lang="de-DE" sz="2400" dirty="0" smtClean="0">
                <a:solidFill>
                  <a:schemeClr val="tx1"/>
                </a:solidFill>
              </a:rPr>
              <a:t> </a:t>
            </a:r>
            <a:r>
              <a:rPr lang="de-DE" sz="2400" dirty="0" err="1" smtClean="0">
                <a:solidFill>
                  <a:schemeClr val="tx1"/>
                </a:solidFill>
              </a:rPr>
              <a:t>remove</a:t>
            </a:r>
            <a:r>
              <a:rPr lang="de-DE" sz="2400" dirty="0" smtClean="0">
                <a:solidFill>
                  <a:schemeClr val="tx1"/>
                </a:solidFill>
              </a:rPr>
              <a:t> your </a:t>
            </a:r>
            <a:r>
              <a:rPr lang="de-DE" sz="2400" dirty="0" err="1" smtClean="0">
                <a:solidFill>
                  <a:schemeClr val="tx1"/>
                </a:solidFill>
              </a:rPr>
              <a:t>posters</a:t>
            </a:r>
            <a:r>
              <a:rPr lang="de-DE" sz="2400" dirty="0" smtClean="0">
                <a:solidFill>
                  <a:schemeClr val="tx1"/>
                </a:solidFill>
              </a:rPr>
              <a:t> </a:t>
            </a:r>
          </a:p>
          <a:p>
            <a:r>
              <a:rPr lang="de-DE" sz="2400" dirty="0" err="1" smtClean="0">
                <a:solidFill>
                  <a:schemeClr val="tx1"/>
                </a:solidFill>
              </a:rPr>
              <a:t>from</a:t>
            </a:r>
            <a:r>
              <a:rPr lang="de-DE" sz="2400" dirty="0" smtClean="0">
                <a:solidFill>
                  <a:schemeClr val="tx1"/>
                </a:solidFill>
              </a:rPr>
              <a:t> the poster </a:t>
            </a:r>
            <a:r>
              <a:rPr lang="de-DE" sz="2400" dirty="0" err="1" smtClean="0">
                <a:solidFill>
                  <a:schemeClr val="tx1"/>
                </a:solidFill>
              </a:rPr>
              <a:t>boards</a:t>
            </a:r>
            <a:r>
              <a:rPr lang="de-DE" sz="2400" dirty="0" smtClean="0">
                <a:solidFill>
                  <a:schemeClr val="tx1"/>
                </a:solidFill>
              </a:rPr>
              <a:t> </a:t>
            </a:r>
            <a:r>
              <a:rPr lang="de-DE" sz="2400" dirty="0" err="1" smtClean="0">
                <a:solidFill>
                  <a:schemeClr val="tx1"/>
                </a:solidFill>
              </a:rPr>
              <a:t>tonight</a:t>
            </a:r>
            <a:r>
              <a:rPr lang="de-DE" sz="2400" dirty="0" smtClean="0">
                <a:solidFill>
                  <a:schemeClr val="tx1"/>
                </a:solidFill>
              </a:rPr>
              <a:t> </a:t>
            </a:r>
            <a:r>
              <a:rPr lang="de-DE" sz="2400" dirty="0" err="1" smtClean="0">
                <a:solidFill>
                  <a:schemeClr val="tx1"/>
                </a:solidFill>
              </a:rPr>
              <a:t>before</a:t>
            </a:r>
            <a:r>
              <a:rPr lang="de-DE" sz="2400" dirty="0" smtClean="0">
                <a:solidFill>
                  <a:schemeClr val="tx1"/>
                </a:solidFill>
              </a:rPr>
              <a:t> </a:t>
            </a:r>
            <a:r>
              <a:rPr lang="de-DE" sz="2400" dirty="0" err="1" smtClean="0">
                <a:solidFill>
                  <a:schemeClr val="tx1"/>
                </a:solidFill>
              </a:rPr>
              <a:t>leaving</a:t>
            </a:r>
            <a:r>
              <a:rPr lang="de-DE" sz="2400" dirty="0" smtClean="0">
                <a:solidFill>
                  <a:schemeClr val="tx1"/>
                </a:solidFill>
              </a:rPr>
              <a:t>, </a:t>
            </a:r>
          </a:p>
          <a:p>
            <a:r>
              <a:rPr lang="de-DE" sz="2400" dirty="0" smtClean="0">
                <a:solidFill>
                  <a:schemeClr val="tx1"/>
                </a:solidFill>
              </a:rPr>
              <a:t>and </a:t>
            </a:r>
            <a:r>
              <a:rPr lang="de-DE" sz="2400" dirty="0" err="1" smtClean="0">
                <a:solidFill>
                  <a:schemeClr val="tx1"/>
                </a:solidFill>
              </a:rPr>
              <a:t>take</a:t>
            </a:r>
            <a:r>
              <a:rPr lang="de-DE" sz="2400" dirty="0" smtClean="0">
                <a:solidFill>
                  <a:schemeClr val="tx1"/>
                </a:solidFill>
              </a:rPr>
              <a:t> </a:t>
            </a:r>
            <a:r>
              <a:rPr lang="de-DE" sz="2400" dirty="0" err="1" smtClean="0">
                <a:solidFill>
                  <a:schemeClr val="tx1"/>
                </a:solidFill>
              </a:rPr>
              <a:t>them</a:t>
            </a:r>
            <a:r>
              <a:rPr lang="de-DE" sz="2400" dirty="0" smtClean="0">
                <a:solidFill>
                  <a:schemeClr val="tx1"/>
                </a:solidFill>
              </a:rPr>
              <a:t> </a:t>
            </a:r>
            <a:r>
              <a:rPr lang="de-DE" sz="2400" dirty="0" err="1" smtClean="0">
                <a:solidFill>
                  <a:schemeClr val="tx1"/>
                </a:solidFill>
              </a:rPr>
              <a:t>with</a:t>
            </a:r>
            <a:r>
              <a:rPr lang="de-DE" sz="2400" dirty="0" smtClean="0">
                <a:solidFill>
                  <a:schemeClr val="tx1"/>
                </a:solidFill>
              </a:rPr>
              <a:t> </a:t>
            </a:r>
            <a:r>
              <a:rPr lang="de-DE" sz="2400" dirty="0" err="1" smtClean="0">
                <a:solidFill>
                  <a:schemeClr val="tx1"/>
                </a:solidFill>
              </a:rPr>
              <a:t>you</a:t>
            </a:r>
            <a:r>
              <a:rPr lang="de-DE" sz="2400" dirty="0" smtClean="0">
                <a:solidFill>
                  <a:schemeClr val="tx1"/>
                </a:solidFill>
              </a:rPr>
              <a:t>.</a:t>
            </a:r>
          </a:p>
          <a:p>
            <a:endParaRPr lang="de-DE" sz="2400" dirty="0" smtClean="0">
              <a:solidFill>
                <a:schemeClr val="tx1"/>
              </a:solidFill>
            </a:endParaRPr>
          </a:p>
          <a:p>
            <a:r>
              <a:rPr lang="de-DE" sz="2400" dirty="0" err="1" smtClean="0">
                <a:solidFill>
                  <a:schemeClr val="tx1"/>
                </a:solidFill>
              </a:rPr>
              <a:t>We</a:t>
            </a:r>
            <a:r>
              <a:rPr lang="de-DE" sz="2400" dirty="0" smtClean="0">
                <a:solidFill>
                  <a:schemeClr val="tx1"/>
                </a:solidFill>
              </a:rPr>
              <a:t> are not at </a:t>
            </a:r>
            <a:r>
              <a:rPr lang="de-DE" sz="2400" dirty="0" err="1" smtClean="0">
                <a:solidFill>
                  <a:schemeClr val="tx1"/>
                </a:solidFill>
              </a:rPr>
              <a:t>this</a:t>
            </a:r>
            <a:r>
              <a:rPr lang="de-DE" sz="2400" dirty="0" smtClean="0">
                <a:solidFill>
                  <a:schemeClr val="tx1"/>
                </a:solidFill>
              </a:rPr>
              <a:t> </a:t>
            </a:r>
            <a:r>
              <a:rPr lang="de-DE" sz="2400" dirty="0" err="1" smtClean="0">
                <a:solidFill>
                  <a:schemeClr val="tx1"/>
                </a:solidFill>
              </a:rPr>
              <a:t>place</a:t>
            </a:r>
            <a:r>
              <a:rPr lang="de-DE" sz="2400" dirty="0" smtClean="0">
                <a:solidFill>
                  <a:schemeClr val="tx1"/>
                </a:solidFill>
              </a:rPr>
              <a:t> </a:t>
            </a:r>
            <a:r>
              <a:rPr lang="de-DE" sz="2400" dirty="0" err="1" smtClean="0">
                <a:solidFill>
                  <a:schemeClr val="tx1"/>
                </a:solidFill>
              </a:rPr>
              <a:t>here</a:t>
            </a:r>
            <a:r>
              <a:rPr lang="de-DE" sz="2400" dirty="0" smtClean="0">
                <a:solidFill>
                  <a:schemeClr val="tx1"/>
                </a:solidFill>
              </a:rPr>
              <a:t> </a:t>
            </a:r>
            <a:r>
              <a:rPr lang="de-DE" sz="2400" dirty="0" err="1" smtClean="0">
                <a:solidFill>
                  <a:schemeClr val="tx1"/>
                </a:solidFill>
              </a:rPr>
              <a:t>tomorrow</a:t>
            </a:r>
            <a:r>
              <a:rPr lang="de-DE" sz="2400" dirty="0">
                <a:solidFill>
                  <a:schemeClr val="tx1"/>
                </a:solidFill>
              </a:rPr>
              <a:t>.</a:t>
            </a:r>
          </a:p>
        </p:txBody>
      </p:sp>
    </p:spTree>
    <p:extLst>
      <p:ext uri="{BB962C8B-B14F-4D97-AF65-F5344CB8AC3E}">
        <p14:creationId xmlns:p14="http://schemas.microsoft.com/office/powerpoint/2010/main" val="341198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6"/>
          <p:cNvSpPr txBox="1">
            <a:spLocks noChangeArrowheads="1"/>
          </p:cNvSpPr>
          <p:nvPr/>
        </p:nvSpPr>
        <p:spPr bwMode="auto">
          <a:xfrm>
            <a:off x="890588" y="93663"/>
            <a:ext cx="5668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rgbClr val="00589C"/>
                </a:solidFill>
                <a:latin typeface="Arial" charset="0"/>
                <a:cs typeface="Arial" charset="0"/>
              </a:defRPr>
            </a:lvl1pPr>
            <a:lvl2pPr marL="742950" indent="-285750">
              <a:defRPr sz="1600" b="1">
                <a:solidFill>
                  <a:srgbClr val="00589C"/>
                </a:solidFill>
                <a:latin typeface="Arial" charset="0"/>
                <a:cs typeface="Arial" charset="0"/>
              </a:defRPr>
            </a:lvl2pPr>
            <a:lvl3pPr marL="1143000" indent="-228600">
              <a:defRPr sz="1600" b="1">
                <a:solidFill>
                  <a:srgbClr val="00589C"/>
                </a:solidFill>
                <a:latin typeface="Arial" charset="0"/>
                <a:cs typeface="Arial" charset="0"/>
              </a:defRPr>
            </a:lvl3pPr>
            <a:lvl4pPr marL="1600200" indent="-228600">
              <a:defRPr sz="1600" b="1">
                <a:solidFill>
                  <a:srgbClr val="00589C"/>
                </a:solidFill>
                <a:latin typeface="Arial" charset="0"/>
                <a:cs typeface="Arial" charset="0"/>
              </a:defRPr>
            </a:lvl4pPr>
            <a:lvl5pPr marL="2057400" indent="-228600">
              <a:defRPr sz="1600" b="1">
                <a:solidFill>
                  <a:srgbClr val="00589C"/>
                </a:solidFill>
                <a:latin typeface="Arial" charset="0"/>
                <a:cs typeface="Arial" charset="0"/>
              </a:defRPr>
            </a:lvl5pPr>
            <a:lvl6pPr marL="2514600" indent="-228600" fontAlgn="base">
              <a:spcBef>
                <a:spcPct val="0"/>
              </a:spcBef>
              <a:spcAft>
                <a:spcPct val="0"/>
              </a:spcAft>
              <a:defRPr sz="1600" b="1">
                <a:solidFill>
                  <a:srgbClr val="00589C"/>
                </a:solidFill>
                <a:latin typeface="Arial" charset="0"/>
                <a:cs typeface="Arial" charset="0"/>
              </a:defRPr>
            </a:lvl6pPr>
            <a:lvl7pPr marL="2971800" indent="-228600" fontAlgn="base">
              <a:spcBef>
                <a:spcPct val="0"/>
              </a:spcBef>
              <a:spcAft>
                <a:spcPct val="0"/>
              </a:spcAft>
              <a:defRPr sz="1600" b="1">
                <a:solidFill>
                  <a:srgbClr val="00589C"/>
                </a:solidFill>
                <a:latin typeface="Arial" charset="0"/>
                <a:cs typeface="Arial" charset="0"/>
              </a:defRPr>
            </a:lvl7pPr>
            <a:lvl8pPr marL="3429000" indent="-228600" fontAlgn="base">
              <a:spcBef>
                <a:spcPct val="0"/>
              </a:spcBef>
              <a:spcAft>
                <a:spcPct val="0"/>
              </a:spcAft>
              <a:defRPr sz="1600" b="1">
                <a:solidFill>
                  <a:srgbClr val="00589C"/>
                </a:solidFill>
                <a:latin typeface="Arial" charset="0"/>
                <a:cs typeface="Arial" charset="0"/>
              </a:defRPr>
            </a:lvl8pPr>
            <a:lvl9pPr marL="3886200" indent="-228600" fontAlgn="base">
              <a:spcBef>
                <a:spcPct val="0"/>
              </a:spcBef>
              <a:spcAft>
                <a:spcPct val="0"/>
              </a:spcAft>
              <a:defRPr sz="1600" b="1">
                <a:solidFill>
                  <a:srgbClr val="00589C"/>
                </a:solidFill>
                <a:latin typeface="Arial" charset="0"/>
                <a:cs typeface="Arial" charset="0"/>
              </a:defRPr>
            </a:lvl9pPr>
          </a:lstStyle>
          <a:p>
            <a:pPr algn="l"/>
            <a:r>
              <a:rPr lang="en-GB" sz="2100" dirty="0" smtClean="0">
                <a:solidFill>
                  <a:srgbClr val="FFFFFF"/>
                </a:solidFill>
              </a:rPr>
              <a:t>Wednesday 13.06.2018, </a:t>
            </a:r>
            <a:r>
              <a:rPr lang="en-GB" sz="2100" dirty="0" err="1" smtClean="0">
                <a:solidFill>
                  <a:srgbClr val="FFFFFF"/>
                </a:solidFill>
              </a:rPr>
              <a:t>MaT</a:t>
            </a:r>
            <a:r>
              <a:rPr lang="en-GB" sz="2100" dirty="0" smtClean="0">
                <a:solidFill>
                  <a:srgbClr val="FFFFFF"/>
                </a:solidFill>
              </a:rPr>
              <a:t> moves to HZB</a:t>
            </a:r>
            <a:endParaRPr lang="en-GB" sz="2100" dirty="0">
              <a:solidFill>
                <a:srgbClr val="FFFFF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8" y="698137"/>
            <a:ext cx="8741328" cy="5907018"/>
          </a:xfrm>
          <a:prstGeom prst="rect">
            <a:avLst/>
          </a:prstGeom>
        </p:spPr>
      </p:pic>
      <p:sp>
        <p:nvSpPr>
          <p:cNvPr id="5" name="Pfeil nach links 4"/>
          <p:cNvSpPr/>
          <p:nvPr/>
        </p:nvSpPr>
        <p:spPr bwMode="auto">
          <a:xfrm rot="20813730">
            <a:off x="4612351" y="3598978"/>
            <a:ext cx="2587788" cy="853748"/>
          </a:xfrm>
          <a:prstGeom prst="leftArrow">
            <a:avLst/>
          </a:prstGeom>
          <a:solidFill>
            <a:schemeClr val="accent5">
              <a:lumMod val="60000"/>
              <a:lumOff val="40000"/>
            </a:schemeClr>
          </a:solidFill>
          <a:ln w="19050" cap="flat" cmpd="sng" algn="ctr">
            <a:solidFill>
              <a:srgbClr val="000000"/>
            </a:solidFill>
            <a:prstDash val="solid"/>
            <a:round/>
            <a:headEnd type="none" w="med" len="med"/>
            <a:tailEnd type="triangl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smtClean="0"/>
              <a:t>ARD Hörsaal / lecture hall</a:t>
            </a:r>
            <a:endParaRPr kumimoji="0" lang="de-DE" sz="1600" b="1" i="0" u="none" strike="noStrike" cap="none" normalizeH="0" baseline="0" dirty="0" smtClean="0">
              <a:ln>
                <a:noFill/>
              </a:ln>
              <a:solidFill>
                <a:srgbClr val="00589C"/>
              </a:solidFill>
              <a:effectLst/>
              <a:latin typeface="Arial" charset="0"/>
              <a:cs typeface="Arial" charset="0"/>
            </a:endParaRPr>
          </a:p>
        </p:txBody>
      </p:sp>
      <p:sp>
        <p:nvSpPr>
          <p:cNvPr id="6" name="Pfeil nach links 5"/>
          <p:cNvSpPr/>
          <p:nvPr/>
        </p:nvSpPr>
        <p:spPr bwMode="auto">
          <a:xfrm rot="19991657">
            <a:off x="3917810" y="2889857"/>
            <a:ext cx="2587788" cy="853748"/>
          </a:xfrm>
          <a:prstGeom prst="leftArrow">
            <a:avLst/>
          </a:prstGeom>
          <a:solidFill>
            <a:srgbClr val="D8F6D6"/>
          </a:solidFill>
          <a:ln w="19050" cap="flat" cmpd="sng" algn="ctr">
            <a:solidFill>
              <a:srgbClr val="000000"/>
            </a:solidFill>
            <a:prstDash val="solid"/>
            <a:round/>
            <a:headEnd type="none" w="med" len="med"/>
            <a:tailEnd type="triangl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smtClean="0"/>
              <a:t>DTS Kino</a:t>
            </a:r>
            <a:endParaRPr kumimoji="0" lang="de-DE" sz="1600" b="1" i="0" u="none" strike="noStrike" cap="none" normalizeH="0" baseline="0" dirty="0" smtClean="0">
              <a:ln>
                <a:noFill/>
              </a:ln>
              <a:solidFill>
                <a:srgbClr val="00589C"/>
              </a:solidFill>
              <a:effectLst/>
              <a:latin typeface="Arial" charset="0"/>
              <a:cs typeface="Arial" charset="0"/>
            </a:endParaRPr>
          </a:p>
        </p:txBody>
      </p:sp>
    </p:spTree>
    <p:extLst>
      <p:ext uri="{BB962C8B-B14F-4D97-AF65-F5344CB8AC3E}">
        <p14:creationId xmlns:p14="http://schemas.microsoft.com/office/powerpoint/2010/main" val="66556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76199" y="1079293"/>
            <a:ext cx="8191666" cy="2369880"/>
          </a:xfrm>
          <a:prstGeom prst="rect">
            <a:avLst/>
          </a:prstGeom>
          <a:noFill/>
        </p:spPr>
        <p:txBody>
          <a:bodyPr wrap="none" rtlCol="0">
            <a:spAutoFit/>
          </a:bodyPr>
          <a:lstStyle/>
          <a:p>
            <a:r>
              <a:rPr lang="de-DE" sz="2400" dirty="0" smtClean="0">
                <a:solidFill>
                  <a:schemeClr val="tx1"/>
                </a:solidFill>
              </a:rPr>
              <a:t>All </a:t>
            </a:r>
            <a:r>
              <a:rPr lang="de-DE" sz="2400" dirty="0" err="1" smtClean="0">
                <a:solidFill>
                  <a:srgbClr val="FF6600"/>
                </a:solidFill>
              </a:rPr>
              <a:t>coffee</a:t>
            </a:r>
            <a:r>
              <a:rPr lang="de-DE" sz="2400" dirty="0" smtClean="0">
                <a:solidFill>
                  <a:srgbClr val="FF6600"/>
                </a:solidFill>
              </a:rPr>
              <a:t> </a:t>
            </a:r>
            <a:r>
              <a:rPr lang="de-DE" sz="2400" dirty="0" err="1" smtClean="0">
                <a:solidFill>
                  <a:srgbClr val="FF6600"/>
                </a:solidFill>
              </a:rPr>
              <a:t>breaks</a:t>
            </a:r>
            <a:r>
              <a:rPr lang="de-DE" sz="2400" dirty="0" smtClean="0">
                <a:solidFill>
                  <a:srgbClr val="FF6600"/>
                </a:solidFill>
              </a:rPr>
              <a:t> </a:t>
            </a:r>
            <a:r>
              <a:rPr lang="de-DE" sz="2400" dirty="0" smtClean="0">
                <a:solidFill>
                  <a:schemeClr val="tx1"/>
                </a:solidFill>
              </a:rPr>
              <a:t>on </a:t>
            </a:r>
            <a:r>
              <a:rPr lang="de-DE" sz="2400" dirty="0" err="1" smtClean="0">
                <a:solidFill>
                  <a:schemeClr val="tx1"/>
                </a:solidFill>
              </a:rPr>
              <a:t>Wednesday</a:t>
            </a:r>
            <a:r>
              <a:rPr lang="de-DE" sz="2400" dirty="0" smtClean="0">
                <a:solidFill>
                  <a:schemeClr val="tx1"/>
                </a:solidFill>
              </a:rPr>
              <a:t> and the </a:t>
            </a:r>
            <a:r>
              <a:rPr lang="de-DE" sz="2400" dirty="0" smtClean="0">
                <a:solidFill>
                  <a:srgbClr val="FF6600"/>
                </a:solidFill>
              </a:rPr>
              <a:t>buffet dinner</a:t>
            </a:r>
          </a:p>
          <a:p>
            <a:r>
              <a:rPr lang="de-DE" sz="2400" dirty="0" smtClean="0">
                <a:solidFill>
                  <a:schemeClr val="tx1"/>
                </a:solidFill>
              </a:rPr>
              <a:t>will be </a:t>
            </a:r>
          </a:p>
          <a:p>
            <a:r>
              <a:rPr lang="de-DE" sz="2400" dirty="0" err="1" smtClean="0">
                <a:solidFill>
                  <a:schemeClr val="tx1"/>
                </a:solidFill>
              </a:rPr>
              <a:t>joint</a:t>
            </a:r>
            <a:r>
              <a:rPr lang="de-DE" sz="2400" dirty="0" smtClean="0">
                <a:solidFill>
                  <a:schemeClr val="tx1"/>
                </a:solidFill>
              </a:rPr>
              <a:t> </a:t>
            </a:r>
            <a:r>
              <a:rPr lang="de-DE" sz="2400" dirty="0" err="1" smtClean="0">
                <a:solidFill>
                  <a:schemeClr val="tx1"/>
                </a:solidFill>
              </a:rPr>
              <a:t>events</a:t>
            </a:r>
            <a:r>
              <a:rPr lang="de-DE" sz="2400" dirty="0" smtClean="0">
                <a:solidFill>
                  <a:schemeClr val="tx1"/>
                </a:solidFill>
              </a:rPr>
              <a:t> </a:t>
            </a:r>
          </a:p>
          <a:p>
            <a:r>
              <a:rPr lang="de-DE" sz="2400" dirty="0" smtClean="0">
                <a:solidFill>
                  <a:schemeClr val="tx1"/>
                </a:solidFill>
              </a:rPr>
              <a:t>in the </a:t>
            </a:r>
            <a:r>
              <a:rPr lang="de-DE" sz="2400" dirty="0" err="1" smtClean="0">
                <a:solidFill>
                  <a:schemeClr val="tx1"/>
                </a:solidFill>
              </a:rPr>
              <a:t>foyer</a:t>
            </a:r>
            <a:r>
              <a:rPr lang="de-DE" sz="2400" dirty="0" smtClean="0">
                <a:solidFill>
                  <a:schemeClr val="tx1"/>
                </a:solidFill>
              </a:rPr>
              <a:t> in front of </a:t>
            </a:r>
            <a:r>
              <a:rPr lang="de-DE" sz="2400" dirty="0" err="1" smtClean="0">
                <a:solidFill>
                  <a:schemeClr val="tx1"/>
                </a:solidFill>
              </a:rPr>
              <a:t>lecture</a:t>
            </a:r>
            <a:r>
              <a:rPr lang="de-DE" sz="2400" dirty="0" smtClean="0">
                <a:solidFill>
                  <a:schemeClr val="tx1"/>
                </a:solidFill>
              </a:rPr>
              <a:t> hall</a:t>
            </a:r>
          </a:p>
          <a:p>
            <a:endParaRPr lang="de-DE" sz="2400" dirty="0">
              <a:solidFill>
                <a:schemeClr val="tx1"/>
              </a:solidFill>
            </a:endParaRPr>
          </a:p>
          <a:p>
            <a:endParaRPr lang="de-DE" sz="2800" dirty="0" smtClean="0">
              <a:solidFill>
                <a:schemeClr val="tx1"/>
              </a:solidFill>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692" y="3182109"/>
            <a:ext cx="1996679" cy="2563736"/>
          </a:xfrm>
          <a:prstGeom prst="rect">
            <a:avLst/>
          </a:prstGeom>
        </p:spPr>
      </p:pic>
    </p:spTree>
    <p:extLst>
      <p:ext uri="{BB962C8B-B14F-4D97-AF65-F5344CB8AC3E}">
        <p14:creationId xmlns:p14="http://schemas.microsoft.com/office/powerpoint/2010/main" val="27010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01777" y="944380"/>
            <a:ext cx="7540053" cy="6617196"/>
          </a:xfrm>
          <a:prstGeom prst="rect">
            <a:avLst/>
          </a:prstGeom>
          <a:noFill/>
        </p:spPr>
        <p:txBody>
          <a:bodyPr wrap="square" rtlCol="0">
            <a:spAutoFit/>
          </a:bodyPr>
          <a:lstStyle/>
          <a:p>
            <a:r>
              <a:rPr lang="de-DE" sz="2400" dirty="0" err="1" smtClean="0">
                <a:solidFill>
                  <a:schemeClr val="tx1"/>
                </a:solidFill>
              </a:rPr>
              <a:t>Important</a:t>
            </a:r>
            <a:r>
              <a:rPr lang="de-DE" sz="2400" dirty="0" smtClean="0">
                <a:solidFill>
                  <a:schemeClr val="tx1"/>
                </a:solidFill>
              </a:rPr>
              <a:t>!</a:t>
            </a:r>
          </a:p>
          <a:p>
            <a:r>
              <a:rPr lang="de-DE" sz="2400" dirty="0" err="1" smtClean="0">
                <a:solidFill>
                  <a:schemeClr val="tx1"/>
                </a:solidFill>
              </a:rPr>
              <a:t>Wednesday</a:t>
            </a:r>
            <a:r>
              <a:rPr lang="de-DE" sz="2400" dirty="0" smtClean="0">
                <a:solidFill>
                  <a:schemeClr val="tx1"/>
                </a:solidFill>
              </a:rPr>
              <a:t> </a:t>
            </a:r>
            <a:r>
              <a:rPr lang="de-DE" sz="3200" dirty="0" smtClean="0">
                <a:solidFill>
                  <a:srgbClr val="FF0000"/>
                </a:solidFill>
              </a:rPr>
              <a:t>10:30</a:t>
            </a:r>
            <a:r>
              <a:rPr lang="de-DE" sz="2400" dirty="0" smtClean="0">
                <a:solidFill>
                  <a:schemeClr val="tx1"/>
                </a:solidFill>
              </a:rPr>
              <a:t> </a:t>
            </a:r>
          </a:p>
          <a:p>
            <a:r>
              <a:rPr lang="de-DE" sz="2400" dirty="0" smtClean="0">
                <a:solidFill>
                  <a:schemeClr val="tx1"/>
                </a:solidFill>
              </a:rPr>
              <a:t>(</a:t>
            </a:r>
            <a:r>
              <a:rPr lang="de-DE" sz="2400" dirty="0" err="1" smtClean="0">
                <a:solidFill>
                  <a:schemeClr val="tx1"/>
                </a:solidFill>
              </a:rPr>
              <a:t>before</a:t>
            </a:r>
            <a:r>
              <a:rPr lang="de-DE" sz="2400" dirty="0" smtClean="0">
                <a:solidFill>
                  <a:schemeClr val="tx1"/>
                </a:solidFill>
              </a:rPr>
              <a:t> 1</a:t>
            </a:r>
            <a:r>
              <a:rPr lang="de-DE" sz="2400" baseline="30000" dirty="0" smtClean="0">
                <a:solidFill>
                  <a:schemeClr val="tx1"/>
                </a:solidFill>
              </a:rPr>
              <a:t>st</a:t>
            </a:r>
            <a:r>
              <a:rPr lang="de-DE" sz="2400" dirty="0" smtClean="0">
                <a:solidFill>
                  <a:schemeClr val="tx1"/>
                </a:solidFill>
              </a:rPr>
              <a:t> </a:t>
            </a:r>
            <a:r>
              <a:rPr lang="de-DE" sz="2400" dirty="0" err="1" smtClean="0">
                <a:solidFill>
                  <a:schemeClr val="tx1"/>
                </a:solidFill>
              </a:rPr>
              <a:t>coffee</a:t>
            </a:r>
            <a:r>
              <a:rPr lang="de-DE" sz="2400" dirty="0" smtClean="0">
                <a:solidFill>
                  <a:schemeClr val="tx1"/>
                </a:solidFill>
              </a:rPr>
              <a:t> break)</a:t>
            </a:r>
          </a:p>
          <a:p>
            <a:r>
              <a:rPr lang="de-DE" sz="2400" dirty="0" err="1" smtClean="0">
                <a:solidFill>
                  <a:schemeClr val="tx1"/>
                </a:solidFill>
              </a:rPr>
              <a:t>we</a:t>
            </a:r>
            <a:r>
              <a:rPr lang="de-DE" sz="2400" dirty="0" smtClean="0">
                <a:solidFill>
                  <a:schemeClr val="tx1"/>
                </a:solidFill>
              </a:rPr>
              <a:t> </a:t>
            </a:r>
            <a:r>
              <a:rPr lang="de-DE" sz="2400" dirty="0" err="1" smtClean="0">
                <a:solidFill>
                  <a:schemeClr val="tx1"/>
                </a:solidFill>
              </a:rPr>
              <a:t>want</a:t>
            </a:r>
            <a:r>
              <a:rPr lang="de-DE" sz="2400" dirty="0" smtClean="0">
                <a:solidFill>
                  <a:schemeClr val="tx1"/>
                </a:solidFill>
              </a:rPr>
              <a:t> to </a:t>
            </a:r>
            <a:r>
              <a:rPr lang="de-DE" sz="2400" dirty="0" err="1" smtClean="0">
                <a:solidFill>
                  <a:schemeClr val="tx1"/>
                </a:solidFill>
              </a:rPr>
              <a:t>take</a:t>
            </a:r>
            <a:r>
              <a:rPr lang="de-DE" sz="2400" dirty="0" smtClean="0">
                <a:solidFill>
                  <a:schemeClr val="tx1"/>
                </a:solidFill>
              </a:rPr>
              <a:t> the </a:t>
            </a:r>
            <a:r>
              <a:rPr lang="de-DE" sz="2400" dirty="0" err="1" smtClean="0">
                <a:solidFill>
                  <a:schemeClr val="tx1"/>
                </a:solidFill>
              </a:rPr>
              <a:t>MaT</a:t>
            </a:r>
            <a:r>
              <a:rPr lang="de-DE" sz="2400" dirty="0" smtClean="0">
                <a:solidFill>
                  <a:schemeClr val="tx1"/>
                </a:solidFill>
              </a:rPr>
              <a:t> </a:t>
            </a:r>
            <a:r>
              <a:rPr lang="de-DE" sz="2400" dirty="0" err="1" smtClean="0">
                <a:solidFill>
                  <a:schemeClr val="tx1"/>
                </a:solidFill>
              </a:rPr>
              <a:t>group</a:t>
            </a:r>
            <a:r>
              <a:rPr lang="de-DE" sz="2400" dirty="0" smtClean="0">
                <a:solidFill>
                  <a:schemeClr val="tx1"/>
                </a:solidFill>
              </a:rPr>
              <a:t> </a:t>
            </a:r>
            <a:r>
              <a:rPr lang="de-DE" sz="2400" dirty="0" err="1" smtClean="0">
                <a:solidFill>
                  <a:schemeClr val="tx1"/>
                </a:solidFill>
              </a:rPr>
              <a:t>photo</a:t>
            </a:r>
            <a:r>
              <a:rPr lang="de-DE" sz="2400" dirty="0" smtClean="0">
                <a:solidFill>
                  <a:schemeClr val="tx1"/>
                </a:solidFill>
              </a:rPr>
              <a:t> </a:t>
            </a:r>
          </a:p>
          <a:p>
            <a:r>
              <a:rPr lang="de-DE" sz="2400" dirty="0" smtClean="0">
                <a:solidFill>
                  <a:schemeClr val="tx1"/>
                </a:solidFill>
              </a:rPr>
              <a:t>in front of the BESSY ring</a:t>
            </a:r>
          </a:p>
          <a:p>
            <a:endParaRPr lang="de-DE" sz="2400" dirty="0" smtClean="0">
              <a:solidFill>
                <a:schemeClr val="tx1"/>
              </a:solidFill>
            </a:endParaRPr>
          </a:p>
          <a:p>
            <a:endParaRPr lang="de-DE" dirty="0" smtClean="0">
              <a:solidFill>
                <a:schemeClr val="tx1"/>
              </a:solidFill>
            </a:endParaRPr>
          </a:p>
          <a:p>
            <a:endParaRPr lang="de-DE" dirty="0">
              <a:solidFill>
                <a:schemeClr val="tx1"/>
              </a:solidFill>
            </a:endParaRPr>
          </a:p>
          <a:p>
            <a:endParaRPr lang="de-DE" dirty="0" smtClean="0">
              <a:solidFill>
                <a:schemeClr val="tx1"/>
              </a:solidFill>
            </a:endParaRPr>
          </a:p>
          <a:p>
            <a:endParaRPr lang="de-DE" dirty="0">
              <a:solidFill>
                <a:schemeClr val="tx1"/>
              </a:solidFill>
            </a:endParaRPr>
          </a:p>
          <a:p>
            <a:endParaRPr lang="de-DE" dirty="0" smtClean="0">
              <a:solidFill>
                <a:schemeClr val="tx1"/>
              </a:solidFill>
            </a:endParaRPr>
          </a:p>
          <a:p>
            <a:endParaRPr lang="de-DE" dirty="0">
              <a:solidFill>
                <a:schemeClr val="tx1"/>
              </a:solidFill>
            </a:endParaRPr>
          </a:p>
          <a:p>
            <a:endParaRPr lang="de-DE" dirty="0" smtClean="0">
              <a:solidFill>
                <a:schemeClr val="tx1"/>
              </a:solidFill>
            </a:endParaRPr>
          </a:p>
          <a:p>
            <a:endParaRPr lang="de-DE" dirty="0">
              <a:solidFill>
                <a:schemeClr val="tx1"/>
              </a:solidFill>
            </a:endParaRPr>
          </a:p>
          <a:p>
            <a:endParaRPr lang="de-DE" dirty="0" smtClean="0">
              <a:solidFill>
                <a:schemeClr val="tx1"/>
              </a:solidFill>
            </a:endParaRPr>
          </a:p>
          <a:p>
            <a:endParaRPr lang="de-DE" dirty="0">
              <a:solidFill>
                <a:schemeClr val="tx1"/>
              </a:solidFill>
            </a:endParaRPr>
          </a:p>
          <a:p>
            <a:endParaRPr lang="de-DE" dirty="0" smtClean="0">
              <a:solidFill>
                <a:schemeClr val="tx1"/>
              </a:solidFill>
            </a:endParaRPr>
          </a:p>
          <a:p>
            <a:endParaRPr lang="de-DE" dirty="0">
              <a:solidFill>
                <a:schemeClr val="tx1"/>
              </a:solidFill>
            </a:endParaRPr>
          </a:p>
          <a:p>
            <a:endParaRPr lang="de-DE" dirty="0" smtClean="0">
              <a:solidFill>
                <a:schemeClr val="tx1"/>
              </a:solidFill>
            </a:endParaRPr>
          </a:p>
          <a:p>
            <a:endParaRPr lang="de-DE" dirty="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32" y="3450138"/>
            <a:ext cx="3474470" cy="2603646"/>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997" y="3450138"/>
            <a:ext cx="4628705" cy="2603647"/>
          </a:xfrm>
          <a:prstGeom prst="rect">
            <a:avLst/>
          </a:prstGeom>
        </p:spPr>
      </p:pic>
      <p:sp>
        <p:nvSpPr>
          <p:cNvPr id="6" name="Nach unten gekrümmter Pfeil 5"/>
          <p:cNvSpPr/>
          <p:nvPr/>
        </p:nvSpPr>
        <p:spPr bwMode="auto">
          <a:xfrm>
            <a:off x="2758190" y="4377128"/>
            <a:ext cx="45719" cy="45719"/>
          </a:xfrm>
          <a:prstGeom prst="curvedDownArrow">
            <a:avLst/>
          </a:prstGeom>
          <a:noFill/>
          <a:ln w="1905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1" i="0" u="none" strike="noStrike" cap="none" normalizeH="0" baseline="0" smtClean="0">
              <a:ln>
                <a:noFill/>
              </a:ln>
              <a:solidFill>
                <a:srgbClr val="00589C"/>
              </a:solidFill>
              <a:effectLst/>
              <a:latin typeface="Arial" charset="0"/>
              <a:cs typeface="Arial" charset="0"/>
            </a:endParaRPr>
          </a:p>
        </p:txBody>
      </p:sp>
      <p:sp>
        <p:nvSpPr>
          <p:cNvPr id="9" name="Nach unten gekrümmter Pfeil 8"/>
          <p:cNvSpPr/>
          <p:nvPr/>
        </p:nvSpPr>
        <p:spPr bwMode="auto">
          <a:xfrm rot="317116">
            <a:off x="3478700" y="3748735"/>
            <a:ext cx="2694509" cy="997486"/>
          </a:xfrm>
          <a:prstGeom prst="curvedDownArrow">
            <a:avLst/>
          </a:prstGeom>
          <a:solidFill>
            <a:srgbClr val="FF0000"/>
          </a:solidFill>
          <a:ln w="19050" cap="flat" cmpd="sng" algn="ctr">
            <a:solidFill>
              <a:srgbClr val="000000"/>
            </a:solidFill>
            <a:prstDash val="solid"/>
            <a:round/>
            <a:headEnd type="none" w="med" len="med"/>
            <a:tailEnd type="triangl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1" i="0" u="none" strike="noStrike" cap="none" normalizeH="0" baseline="0" smtClean="0">
              <a:ln>
                <a:noFill/>
              </a:ln>
              <a:solidFill>
                <a:srgbClr val="00589C"/>
              </a:solidFill>
              <a:effectLst/>
              <a:latin typeface="Arial" charset="0"/>
              <a:cs typeface="Arial" charset="0"/>
            </a:endParaRPr>
          </a:p>
        </p:txBody>
      </p:sp>
    </p:spTree>
    <p:extLst>
      <p:ext uri="{BB962C8B-B14F-4D97-AF65-F5344CB8AC3E}">
        <p14:creationId xmlns:p14="http://schemas.microsoft.com/office/powerpoint/2010/main" val="263119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6"/>
          <p:cNvSpPr txBox="1">
            <a:spLocks noChangeArrowheads="1"/>
          </p:cNvSpPr>
          <p:nvPr/>
        </p:nvSpPr>
        <p:spPr bwMode="auto">
          <a:xfrm>
            <a:off x="890588" y="93663"/>
            <a:ext cx="57646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rgbClr val="00589C"/>
                </a:solidFill>
                <a:latin typeface="Arial" charset="0"/>
                <a:cs typeface="Arial" charset="0"/>
              </a:defRPr>
            </a:lvl1pPr>
            <a:lvl2pPr marL="742950" indent="-285750">
              <a:defRPr sz="1600" b="1">
                <a:solidFill>
                  <a:srgbClr val="00589C"/>
                </a:solidFill>
                <a:latin typeface="Arial" charset="0"/>
                <a:cs typeface="Arial" charset="0"/>
              </a:defRPr>
            </a:lvl2pPr>
            <a:lvl3pPr marL="1143000" indent="-228600">
              <a:defRPr sz="1600" b="1">
                <a:solidFill>
                  <a:srgbClr val="00589C"/>
                </a:solidFill>
                <a:latin typeface="Arial" charset="0"/>
                <a:cs typeface="Arial" charset="0"/>
              </a:defRPr>
            </a:lvl3pPr>
            <a:lvl4pPr marL="1600200" indent="-228600">
              <a:defRPr sz="1600" b="1">
                <a:solidFill>
                  <a:srgbClr val="00589C"/>
                </a:solidFill>
                <a:latin typeface="Arial" charset="0"/>
                <a:cs typeface="Arial" charset="0"/>
              </a:defRPr>
            </a:lvl4pPr>
            <a:lvl5pPr marL="2057400" indent="-228600">
              <a:defRPr sz="1600" b="1">
                <a:solidFill>
                  <a:srgbClr val="00589C"/>
                </a:solidFill>
                <a:latin typeface="Arial" charset="0"/>
                <a:cs typeface="Arial" charset="0"/>
              </a:defRPr>
            </a:lvl5pPr>
            <a:lvl6pPr marL="2514600" indent="-228600" fontAlgn="base">
              <a:spcBef>
                <a:spcPct val="0"/>
              </a:spcBef>
              <a:spcAft>
                <a:spcPct val="0"/>
              </a:spcAft>
              <a:defRPr sz="1600" b="1">
                <a:solidFill>
                  <a:srgbClr val="00589C"/>
                </a:solidFill>
                <a:latin typeface="Arial" charset="0"/>
                <a:cs typeface="Arial" charset="0"/>
              </a:defRPr>
            </a:lvl6pPr>
            <a:lvl7pPr marL="2971800" indent="-228600" fontAlgn="base">
              <a:spcBef>
                <a:spcPct val="0"/>
              </a:spcBef>
              <a:spcAft>
                <a:spcPct val="0"/>
              </a:spcAft>
              <a:defRPr sz="1600" b="1">
                <a:solidFill>
                  <a:srgbClr val="00589C"/>
                </a:solidFill>
                <a:latin typeface="Arial" charset="0"/>
                <a:cs typeface="Arial" charset="0"/>
              </a:defRPr>
            </a:lvl7pPr>
            <a:lvl8pPr marL="3429000" indent="-228600" fontAlgn="base">
              <a:spcBef>
                <a:spcPct val="0"/>
              </a:spcBef>
              <a:spcAft>
                <a:spcPct val="0"/>
              </a:spcAft>
              <a:defRPr sz="1600" b="1">
                <a:solidFill>
                  <a:srgbClr val="00589C"/>
                </a:solidFill>
                <a:latin typeface="Arial" charset="0"/>
                <a:cs typeface="Arial" charset="0"/>
              </a:defRPr>
            </a:lvl8pPr>
            <a:lvl9pPr marL="3886200" indent="-228600" fontAlgn="base">
              <a:spcBef>
                <a:spcPct val="0"/>
              </a:spcBef>
              <a:spcAft>
                <a:spcPct val="0"/>
              </a:spcAft>
              <a:defRPr sz="1600" b="1">
                <a:solidFill>
                  <a:srgbClr val="00589C"/>
                </a:solidFill>
                <a:latin typeface="Arial" charset="0"/>
                <a:cs typeface="Arial" charset="0"/>
              </a:defRPr>
            </a:lvl9pPr>
          </a:lstStyle>
          <a:p>
            <a:pPr algn="l"/>
            <a:r>
              <a:rPr lang="en-GB" sz="2100" dirty="0" smtClean="0">
                <a:solidFill>
                  <a:srgbClr val="FFFFFF"/>
                </a:solidFill>
              </a:rPr>
              <a:t>Wednesday 13.06.2018. Looking for </a:t>
            </a:r>
            <a:r>
              <a:rPr lang="en-GB" sz="2100" dirty="0">
                <a:solidFill>
                  <a:srgbClr val="FFFFFF"/>
                </a:solidFill>
              </a:rPr>
              <a:t> </a:t>
            </a:r>
            <a:r>
              <a:rPr lang="en-GB" sz="2100" dirty="0" smtClean="0">
                <a:solidFill>
                  <a:srgbClr val="FFFFFF"/>
                </a:solidFill>
              </a:rPr>
              <a:t>lunch?</a:t>
            </a:r>
            <a:endParaRPr lang="en-GB" sz="2100" dirty="0">
              <a:solidFill>
                <a:srgbClr val="FFFFFF"/>
              </a:solidFill>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2766778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arissa-Design">
  <a:themeElements>
    <a:clrScheme name="1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Larissa-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rgbClr val="00589C"/>
            </a:solidFill>
            <a:effectLst/>
            <a:latin typeface="Arial" charset="0"/>
            <a:cs typeface="Arial" charset="0"/>
          </a:defRPr>
        </a:defPPr>
      </a:lstStyle>
    </a:spDef>
    <a:ln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rgbClr val="00589C"/>
            </a:solidFill>
            <a:effectLst/>
            <a:latin typeface="Arial" charset="0"/>
            <a:cs typeface="Arial" charset="0"/>
          </a:defRPr>
        </a:defPPr>
      </a:lstStyle>
    </a:lnDef>
  </a:objectDefaults>
  <a:extraClrSchemeLst>
    <a:extraClrScheme>
      <a:clrScheme name="1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Larissa-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rgbClr val="00589C"/>
            </a:solidFill>
            <a:effectLst/>
            <a:latin typeface="Arial" charset="0"/>
            <a:cs typeface="Arial" charset="0"/>
          </a:defRPr>
        </a:defPPr>
      </a:lstStyle>
    </a:spDef>
    <a:ln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rgbClr val="00589C"/>
            </a:solidFill>
            <a:effectLst/>
            <a:latin typeface="Arial" charset="0"/>
            <a:cs typeface="Arial" charset="0"/>
          </a:defRPr>
        </a:defPPr>
      </a:lstStyle>
    </a:lnDef>
  </a:objectDefaults>
  <a:extraClrSchemeLst>
    <a:extraClrScheme>
      <a:clrScheme name="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Words>
  <Application>Microsoft Office PowerPoint</Application>
  <PresentationFormat>Bildschirmpräsentation (4:3)</PresentationFormat>
  <Paragraphs>50</Paragraphs>
  <Slides>11</Slides>
  <Notes>4</Notes>
  <HiddenSlides>0</HiddenSlides>
  <MMClips>0</MMClips>
  <ScaleCrop>false</ScaleCrop>
  <HeadingPairs>
    <vt:vector size="6" baseType="variant">
      <vt:variant>
        <vt:lpstr>Verwendete Schriftarten</vt:lpstr>
      </vt:variant>
      <vt:variant>
        <vt:i4>1</vt:i4>
      </vt:variant>
      <vt:variant>
        <vt:lpstr>Design</vt:lpstr>
      </vt:variant>
      <vt:variant>
        <vt:i4>2</vt:i4>
      </vt:variant>
      <vt:variant>
        <vt:lpstr>Folientitel</vt:lpstr>
      </vt:variant>
      <vt:variant>
        <vt:i4>11</vt:i4>
      </vt:variant>
    </vt:vector>
  </HeadingPairs>
  <TitlesOfParts>
    <vt:vector size="14" baseType="lpstr">
      <vt:lpstr>Arial</vt:lpstr>
      <vt:lpstr>1_Larissa-Design</vt:lpstr>
      <vt:lpstr>Larissa-Design</vt:lpstr>
      <vt:lpstr>PowerPoint-Präsentation</vt:lpstr>
      <vt:lpstr> Necessary paperwork:  1. For the tour we need your birth date. Please enter your birth date in the list.  2. For the group photo we need your agreement. Please sign in the photo list.</vt:lpstr>
      <vt:lpstr> As usual for the Matter and Technology meeting, we have     2 topical groups.  In addition to this, this time we have  3 locations,  so we will need to hike around a little in the coming days.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Institut für Kernphysik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Andreas Jankowiak</dc:creator>
  <cp:lastModifiedBy>Schabardin, Roswitha</cp:lastModifiedBy>
  <cp:revision>1259</cp:revision>
  <cp:lastPrinted>2018-06-08T12:43:53Z</cp:lastPrinted>
  <dcterms:created xsi:type="dcterms:W3CDTF">2010-03-26T17:52:16Z</dcterms:created>
  <dcterms:modified xsi:type="dcterms:W3CDTF">2018-06-11T09:42:55Z</dcterms:modified>
</cp:coreProperties>
</file>