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14" r:id="rId1"/>
  </p:sldMasterIdLst>
  <p:notesMasterIdLst>
    <p:notesMasterId r:id="rId6"/>
  </p:notesMasterIdLst>
  <p:sldIdLst>
    <p:sldId id="397" r:id="rId2"/>
    <p:sldId id="520" r:id="rId3"/>
    <p:sldId id="521" r:id="rId4"/>
    <p:sldId id="384" r:id="rId5"/>
  </p:sldIdLst>
  <p:sldSz cx="9144000" cy="5143500" type="screen16x9"/>
  <p:notesSz cx="6858000" cy="9144000"/>
  <p:embeddedFontLst>
    <p:embeddedFont>
      <p:font typeface="Brush Script MT" panose="03060802040406070304" pitchFamily="66" charset="0"/>
      <p:italic r:id="rId7"/>
    </p:embeddedFont>
    <p:embeddedFont>
      <p:font typeface="ZapfHumnst BT" panose="020B0604020202020204" charset="0"/>
      <p:regular r:id="rId8"/>
    </p:embeddedFont>
    <p:embeddedFont>
      <p:font typeface="Monotype Sorts" panose="05000000000000000000" charset="2"/>
      <p:regular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ＭＳ Ｐゴシック" panose="020B0600070205080204" pitchFamily="34" charset="-128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80"/>
    <a:srgbClr val="0000FF"/>
    <a:srgbClr val="009900"/>
    <a:srgbClr val="FF33CC"/>
    <a:srgbClr val="005C9D"/>
    <a:srgbClr val="669900"/>
    <a:srgbClr val="385D8A"/>
    <a:srgbClr val="CC3300"/>
    <a:srgbClr val="00CC00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Gitternetz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89" autoAdjust="0"/>
    <p:restoredTop sz="95163" autoAdjust="0"/>
  </p:normalViewPr>
  <p:slideViewPr>
    <p:cSldViewPr showGuides="1">
      <p:cViewPr>
        <p:scale>
          <a:sx n="100" d="100"/>
          <a:sy n="100" d="100"/>
        </p:scale>
        <p:origin x="-816" y="-192"/>
      </p:cViewPr>
      <p:guideLst>
        <p:guide orient="horz" pos="1983"/>
        <p:guide pos="41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1ED1E-D467-4A3A-9BF2-0A947BB80F8C}" type="datetimeFigureOut">
              <a:rPr lang="en-US" smtClean="0"/>
              <a:pPr/>
              <a:t>6/11/2018</a:t>
            </a:fld>
            <a:endParaRPr lang="en-US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F57F0-04BA-4696-B5FA-3CC8BAAD3BF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702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F57F0-04BA-4696-B5FA-3CC8BAAD3BF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173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F57F0-04BA-4696-B5FA-3CC8BAAD3BF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173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F57F0-04BA-4696-B5FA-3CC8BAAD3BF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173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6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41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110414" y="85726"/>
            <a:ext cx="1963737" cy="4964906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14439" y="85726"/>
            <a:ext cx="5743575" cy="4964906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0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25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4323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14439" y="790576"/>
            <a:ext cx="3817937" cy="42600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84775" y="790576"/>
            <a:ext cx="3817938" cy="42600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948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24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91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6227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72182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7506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14438" y="85725"/>
            <a:ext cx="7859712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 um das Titelformat zu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4439" y="790576"/>
            <a:ext cx="7788275" cy="426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Klicken Sie,  um die Formate des Vorlagentextes zu bearbeiten</a:t>
            </a:r>
          </a:p>
          <a:p>
            <a:pPr lvl="1"/>
            <a:r>
              <a:rPr lang="de-DE" altLang="de-DE" dirty="0" smtClean="0"/>
              <a:t>Zweite Ebene</a:t>
            </a:r>
          </a:p>
          <a:p>
            <a:pPr lvl="2"/>
            <a:r>
              <a:rPr lang="de-DE" altLang="de-DE" dirty="0" smtClean="0"/>
              <a:t>Dritte Ebene</a:t>
            </a:r>
          </a:p>
          <a:p>
            <a:pPr lvl="3"/>
            <a:r>
              <a:rPr lang="de-DE" altLang="de-DE" dirty="0" smtClean="0"/>
              <a:t>Vierte Ebene</a:t>
            </a:r>
          </a:p>
          <a:p>
            <a:pPr lvl="4"/>
            <a:r>
              <a:rPr lang="de-DE" altLang="de-DE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1108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81D58"/>
          </a:solidFill>
          <a:latin typeface="Times New Roman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81D58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81D58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81D58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81D58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81D58"/>
          </a:solidFill>
          <a:latin typeface="ZapfHumnst BT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81D58"/>
          </a:solidFill>
          <a:latin typeface="ZapfHumnst BT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81D58"/>
          </a:solidFill>
          <a:latin typeface="ZapfHumnst BT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81D58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Monotype Sorts" pitchFamily="2" charset="2"/>
        <a:buChar char="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81D58"/>
        </a:buClr>
        <a:buSzPct val="80000"/>
        <a:buFont typeface="Monotype Sorts" pitchFamily="2" charset="2"/>
        <a:buChar char="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30000"/>
        <a:buFont typeface="Symbol" pitchFamily="18" charset="2"/>
        <a:buChar char="·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81D58"/>
        </a:buClr>
        <a:buSzPct val="100000"/>
        <a:buChar char="–"/>
        <a:defRPr i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11" Type="http://schemas.openxmlformats.org/officeDocument/2006/relationships/image" Target="../media/image4.wmf"/><Relationship Id="rId5" Type="http://schemas.openxmlformats.org/officeDocument/2006/relationships/image" Target="../media/image5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108000" y="0"/>
            <a:ext cx="8856984" cy="648072"/>
          </a:xfrm>
        </p:spPr>
        <p:txBody>
          <a:bodyPr anchor="ctr">
            <a:noAutofit/>
          </a:bodyPr>
          <a:lstStyle/>
          <a:p>
            <a:pPr lvl="0" defTabSz="2090738"/>
            <a:r>
              <a:rPr lang="en-GB" altLang="en-US" sz="2400" dirty="0" smtClean="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Low-Intensity </a:t>
            </a:r>
            <a:r>
              <a:rPr lang="en-GB" altLang="en-US" sz="2400" dirty="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Beam Measurement Based on </a:t>
            </a:r>
            <a:r>
              <a:rPr lang="en-GB" altLang="en-US" sz="2400" dirty="0" smtClean="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/>
            </a:r>
            <a:br>
              <a:rPr lang="en-GB" altLang="en-US" sz="2400" dirty="0" smtClean="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  <a:cs typeface="+mn-cs"/>
              </a:rPr>
            </a:br>
            <a:r>
              <a:rPr lang="en-GB" altLang="en-US" sz="2400" dirty="0" smtClean="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Low-Temperature Superconductors</a:t>
            </a:r>
            <a:endParaRPr lang="de-DE" sz="24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12993" name="Rectangle 1"/>
          <p:cNvSpPr>
            <a:spLocks noChangeArrowheads="1"/>
          </p:cNvSpPr>
          <p:nvPr/>
        </p:nvSpPr>
        <p:spPr bwMode="auto">
          <a:xfrm>
            <a:off x="0" y="4863956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4. MT Meeting 12-June-2018 Berlin                                                                                           V. Tympel </a:t>
            </a:r>
            <a:r>
              <a:rPr lang="en-GB" sz="12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 (Helmholtz Institute Jena)</a:t>
            </a:r>
            <a:endParaRPr lang="de-DE" sz="120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07504" y="771550"/>
            <a:ext cx="3312368" cy="2189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de-DE" alt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de-DE" altLang="en-US" sz="3200" b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ryogenic </a:t>
            </a:r>
          </a:p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de-DE" alt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C</a:t>
            </a:r>
            <a:r>
              <a:rPr lang="de-DE" altLang="en-US" sz="3200" b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urrent </a:t>
            </a:r>
          </a:p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de-DE" alt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C</a:t>
            </a:r>
            <a:r>
              <a:rPr lang="de-DE" altLang="en-US" sz="3200" b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omparator </a:t>
            </a:r>
            <a:r>
              <a:rPr lang="de-DE" altLang="en-US" sz="16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</a:p>
          <a:p>
            <a:pPr>
              <a:lnSpc>
                <a:spcPct val="115000"/>
              </a:lnSpc>
              <a:spcAft>
                <a:spcPts val="300"/>
              </a:spcAft>
            </a:pPr>
            <a:endParaRPr lang="de-DE" altLang="en-US" sz="1600" dirty="0" smtClean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Gerade Verbindung 4"/>
          <p:cNvCxnSpPr/>
          <p:nvPr/>
        </p:nvCxnSpPr>
        <p:spPr bwMode="auto">
          <a:xfrm>
            <a:off x="0" y="699542"/>
            <a:ext cx="9144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Gerade Verbindung 20"/>
          <p:cNvCxnSpPr/>
          <p:nvPr/>
        </p:nvCxnSpPr>
        <p:spPr bwMode="auto">
          <a:xfrm>
            <a:off x="0" y="4876006"/>
            <a:ext cx="9144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1470"/>
            <a:ext cx="2223573" cy="568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347864" y="987574"/>
            <a:ext cx="30243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Price</a:t>
            </a:r>
            <a:r>
              <a:rPr lang="en-US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orders up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347864" y="1491630"/>
            <a:ext cx="41044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Current: 9 </a:t>
            </a:r>
            <a:r>
              <a:rPr lang="en-US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orders down</a:t>
            </a:r>
          </a:p>
        </p:txBody>
      </p:sp>
      <p:sp>
        <p:nvSpPr>
          <p:cNvPr id="16" name="Zylinder 15"/>
          <p:cNvSpPr/>
          <p:nvPr/>
        </p:nvSpPr>
        <p:spPr bwMode="auto">
          <a:xfrm rot="3600553">
            <a:off x="7155192" y="387333"/>
            <a:ext cx="90000" cy="3024000"/>
          </a:xfrm>
          <a:prstGeom prst="can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ZapfHumnst Dm BT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077" y="2341215"/>
            <a:ext cx="5114925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ylinder 3"/>
          <p:cNvSpPr/>
          <p:nvPr/>
        </p:nvSpPr>
        <p:spPr bwMode="auto">
          <a:xfrm rot="3600553">
            <a:off x="3788991" y="2208506"/>
            <a:ext cx="88353" cy="3333287"/>
          </a:xfrm>
          <a:prstGeom prst="can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ZapfHumnst Dm BT" charset="0"/>
            </a:endParaRPr>
          </a:p>
        </p:txBody>
      </p:sp>
      <p:cxnSp>
        <p:nvCxnSpPr>
          <p:cNvPr id="7" name="Gerade Verbindung mit Pfeil 6"/>
          <p:cNvCxnSpPr/>
          <p:nvPr/>
        </p:nvCxnSpPr>
        <p:spPr bwMode="auto">
          <a:xfrm flipV="1">
            <a:off x="3192514" y="799777"/>
            <a:ext cx="0" cy="540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oval" w="med" len="med"/>
            <a:tailEnd type="stealth" w="lg" len="lg"/>
          </a:ln>
          <a:effectLst/>
        </p:spPr>
      </p:cxnSp>
      <p:cxnSp>
        <p:nvCxnSpPr>
          <p:cNvPr id="19" name="Gerade Verbindung mit Pfeil 18"/>
          <p:cNvCxnSpPr/>
          <p:nvPr/>
        </p:nvCxnSpPr>
        <p:spPr bwMode="auto">
          <a:xfrm rot="10800000" flipV="1">
            <a:off x="3200994" y="1722462"/>
            <a:ext cx="0" cy="1620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oval" w="med" len="med"/>
            <a:tailEnd type="stealth" w="lg" len="lg"/>
          </a:ln>
          <a:effectLst/>
        </p:spPr>
      </p:cxn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7440211" y="1419622"/>
            <a:ext cx="152427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Nano- amperes</a:t>
            </a:r>
          </a:p>
          <a:p>
            <a:pPr algn="r" eaLnBrk="1" hangingPunct="1"/>
            <a:r>
              <a:rPr lang="en-US" alt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  <a:r>
              <a:rPr lang="en-US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MHz</a:t>
            </a:r>
          </a:p>
        </p:txBody>
      </p:sp>
      <p:sp>
        <p:nvSpPr>
          <p:cNvPr id="22" name="Textfeld 21"/>
          <p:cNvSpPr txBox="1"/>
          <p:nvPr/>
        </p:nvSpPr>
        <p:spPr>
          <a:xfrm rot="19828762">
            <a:off x="6460426" y="1097566"/>
            <a:ext cx="2075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i="1" dirty="0" err="1" smtClean="0">
                <a:solidFill>
                  <a:srgbClr val="FF0000"/>
                </a:solidFill>
              </a:rPr>
              <a:t>i</a:t>
            </a:r>
            <a:r>
              <a:rPr lang="en-US" sz="2800" i="1" baseline="-25000" dirty="0" err="1" smtClean="0">
                <a:solidFill>
                  <a:srgbClr val="FF0000"/>
                </a:solidFill>
              </a:rPr>
              <a:t>beam</a:t>
            </a:r>
            <a:r>
              <a:rPr lang="en-US" sz="2800" b="1" i="1" dirty="0" smtClean="0">
                <a:solidFill>
                  <a:srgbClr val="FF0000"/>
                </a:solidFill>
              </a:rPr>
              <a:t>(t)</a:t>
            </a:r>
          </a:p>
        </p:txBody>
      </p:sp>
      <p:sp>
        <p:nvSpPr>
          <p:cNvPr id="8" name="Bogen 7"/>
          <p:cNvSpPr/>
          <p:nvPr/>
        </p:nvSpPr>
        <p:spPr bwMode="auto">
          <a:xfrm rot="14337506">
            <a:off x="2844605" y="3611413"/>
            <a:ext cx="1296144" cy="936000"/>
          </a:xfrm>
          <a:prstGeom prst="arc">
            <a:avLst>
              <a:gd name="adj1" fmla="val 16965451"/>
              <a:gd name="adj2" fmla="val 15011767"/>
            </a:avLst>
          </a:prstGeom>
          <a:noFill/>
          <a:ln w="63500" cap="flat" cmpd="sng" algn="ctr">
            <a:solidFill>
              <a:srgbClr val="00B0F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ZapfHumnst Dm BT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2771800" y="4280778"/>
            <a:ext cx="207557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i="1" dirty="0" smtClean="0">
                <a:solidFill>
                  <a:srgbClr val="00B0F0"/>
                </a:solidFill>
              </a:rPr>
              <a:t>B(t)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6948264" y="4198317"/>
            <a:ext cx="21962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clamp</a:t>
            </a:r>
          </a:p>
        </p:txBody>
      </p:sp>
    </p:spTree>
    <p:extLst>
      <p:ext uri="{BB962C8B-B14F-4D97-AF65-F5344CB8AC3E}">
        <p14:creationId xmlns:p14="http://schemas.microsoft.com/office/powerpoint/2010/main" val="51264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 animBg="1"/>
      <p:bldP spid="4" grpId="0" animBg="1"/>
      <p:bldP spid="20" grpId="0"/>
      <p:bldP spid="22" grpId="0"/>
      <p:bldP spid="8" grpId="0" animBg="1"/>
      <p:bldP spid="2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845519"/>
            <a:ext cx="4975193" cy="2806351"/>
          </a:xfrm>
          <a:prstGeom prst="rect">
            <a:avLst/>
          </a:prstGeom>
          <a:solidFill>
            <a:srgbClr val="000080">
              <a:alpha val="50000"/>
            </a:srgbClr>
          </a:solidFill>
          <a:ln>
            <a:noFill/>
          </a:ln>
          <a:effectLst/>
        </p:spPr>
      </p:pic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108000" y="0"/>
            <a:ext cx="8856984" cy="648072"/>
          </a:xfrm>
        </p:spPr>
        <p:txBody>
          <a:bodyPr anchor="ctr">
            <a:noAutofit/>
          </a:bodyPr>
          <a:lstStyle/>
          <a:p>
            <a:pPr lvl="0" defTabSz="2090738"/>
            <a:r>
              <a:rPr lang="en-GB" altLang="en-US" sz="2400" dirty="0" smtClean="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Low-Intensity </a:t>
            </a:r>
            <a:r>
              <a:rPr lang="en-GB" altLang="en-US" sz="2400" dirty="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Beam Measurement Based on </a:t>
            </a:r>
            <a:r>
              <a:rPr lang="en-GB" altLang="en-US" sz="2400" dirty="0" smtClean="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/>
            </a:r>
            <a:br>
              <a:rPr lang="en-GB" altLang="en-US" sz="2400" dirty="0" smtClean="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  <a:cs typeface="+mn-cs"/>
              </a:rPr>
            </a:br>
            <a:r>
              <a:rPr lang="en-GB" altLang="en-US" sz="2400" dirty="0" smtClean="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Low-Temperature Superconductors</a:t>
            </a:r>
            <a:endParaRPr lang="de-DE" sz="24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12993" name="Rectangle 1"/>
          <p:cNvSpPr>
            <a:spLocks noChangeArrowheads="1"/>
          </p:cNvSpPr>
          <p:nvPr/>
        </p:nvSpPr>
        <p:spPr bwMode="auto">
          <a:xfrm>
            <a:off x="0" y="4863956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4. MT Meeting 12-June-2018 Berlin                                                                                           V. Tympel </a:t>
            </a:r>
            <a:r>
              <a:rPr lang="en-GB" sz="12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 (Helmholtz Institute Jena)</a:t>
            </a:r>
            <a:endParaRPr lang="de-DE" sz="120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07504" y="771550"/>
            <a:ext cx="3312368" cy="2189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de-DE" alt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de-DE" altLang="en-US" sz="3200" b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ryogenic </a:t>
            </a:r>
          </a:p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de-DE" alt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C</a:t>
            </a:r>
            <a:r>
              <a:rPr lang="de-DE" altLang="en-US" sz="3200" b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urrent </a:t>
            </a:r>
          </a:p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de-DE" alt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C</a:t>
            </a:r>
            <a:r>
              <a:rPr lang="de-DE" altLang="en-US" sz="3200" b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omparator </a:t>
            </a:r>
            <a:r>
              <a:rPr lang="de-DE" altLang="en-US" sz="16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</a:p>
          <a:p>
            <a:pPr>
              <a:lnSpc>
                <a:spcPct val="115000"/>
              </a:lnSpc>
              <a:spcAft>
                <a:spcPts val="300"/>
              </a:spcAft>
            </a:pPr>
            <a:endParaRPr lang="de-DE" altLang="en-US" sz="1600" dirty="0" smtClean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Gerade Verbindung 4"/>
          <p:cNvCxnSpPr/>
          <p:nvPr/>
        </p:nvCxnSpPr>
        <p:spPr bwMode="auto">
          <a:xfrm>
            <a:off x="0" y="699542"/>
            <a:ext cx="9144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Gerade Verbindung 20"/>
          <p:cNvCxnSpPr/>
          <p:nvPr/>
        </p:nvCxnSpPr>
        <p:spPr bwMode="auto">
          <a:xfrm>
            <a:off x="0" y="4876006"/>
            <a:ext cx="9144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1470"/>
            <a:ext cx="2223573" cy="568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107504" y="0"/>
            <a:ext cx="6624736" cy="335820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ZapfHumnst Dm BT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7164288" y="771550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Nb-CCC before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</a:rPr>
              <a:t>final closing</a:t>
            </a:r>
            <a:endParaRPr lang="de-DE" sz="3000" b="1" dirty="0">
              <a:solidFill>
                <a:schemeClr val="bg1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7464975" y="1923678"/>
            <a:ext cx="1211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 err="1" smtClean="0">
                <a:solidFill>
                  <a:srgbClr val="FF0000"/>
                </a:solidFill>
              </a:rPr>
              <a:t>i</a:t>
            </a:r>
            <a:r>
              <a:rPr lang="en-US" sz="1200" i="1" baseline="-25000" dirty="0" err="1" smtClean="0">
                <a:solidFill>
                  <a:srgbClr val="FF0000"/>
                </a:solidFill>
              </a:rPr>
              <a:t>beam</a:t>
            </a:r>
            <a:r>
              <a:rPr lang="en-US" sz="2400" b="1" i="1" dirty="0" smtClean="0">
                <a:solidFill>
                  <a:srgbClr val="FF0000"/>
                </a:solidFill>
              </a:rPr>
              <a:t>(t)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5796136" y="1606029"/>
            <a:ext cx="974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 smtClean="0">
                <a:solidFill>
                  <a:srgbClr val="0000FF"/>
                </a:solidFill>
              </a:rPr>
              <a:t>B(t)</a:t>
            </a:r>
          </a:p>
        </p:txBody>
      </p:sp>
      <p:sp>
        <p:nvSpPr>
          <p:cNvPr id="36" name="Textfeld 5"/>
          <p:cNvSpPr txBox="1">
            <a:spLocks noChangeArrowheads="1"/>
          </p:cNvSpPr>
          <p:nvPr/>
        </p:nvSpPr>
        <p:spPr bwMode="auto">
          <a:xfrm>
            <a:off x="5940152" y="3795886"/>
            <a:ext cx="299875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altLang="en-US" b="1" smtClean="0">
                <a:solidFill>
                  <a:srgbClr val="FFFF00"/>
                </a:solidFill>
              </a:rPr>
              <a:t>LT-SQUID</a:t>
            </a:r>
            <a:endParaRPr lang="en-US" altLang="en-US" b="1" dirty="0" smtClean="0">
              <a:solidFill>
                <a:srgbClr val="FFFF00"/>
              </a:solidFill>
            </a:endParaRPr>
          </a:p>
          <a:p>
            <a:pPr algn="r"/>
            <a:r>
              <a:rPr lang="en-US" altLang="en-US" b="1" dirty="0" smtClean="0">
                <a:solidFill>
                  <a:schemeClr val="bg1"/>
                </a:solidFill>
              </a:rPr>
              <a:t>S</a:t>
            </a:r>
            <a:r>
              <a:rPr lang="en-US" altLang="en-US" dirty="0" smtClean="0">
                <a:solidFill>
                  <a:schemeClr val="bg1"/>
                </a:solidFill>
              </a:rPr>
              <a:t>uperconducting </a:t>
            </a:r>
            <a:r>
              <a:rPr lang="en-US" altLang="en-US" b="1" dirty="0">
                <a:solidFill>
                  <a:schemeClr val="bg1"/>
                </a:solidFill>
              </a:rPr>
              <a:t>qu</a:t>
            </a:r>
            <a:r>
              <a:rPr lang="en-US" altLang="en-US" dirty="0">
                <a:solidFill>
                  <a:schemeClr val="bg1"/>
                </a:solidFill>
              </a:rPr>
              <a:t>antum </a:t>
            </a:r>
            <a:endParaRPr lang="en-US" altLang="en-US" dirty="0" smtClean="0">
              <a:solidFill>
                <a:schemeClr val="bg1"/>
              </a:solidFill>
            </a:endParaRPr>
          </a:p>
          <a:p>
            <a:pPr algn="r"/>
            <a:r>
              <a:rPr lang="en-US" altLang="en-US" b="1" dirty="0" smtClean="0">
                <a:solidFill>
                  <a:schemeClr val="bg1"/>
                </a:solidFill>
              </a:rPr>
              <a:t>i</a:t>
            </a:r>
            <a:r>
              <a:rPr lang="en-US" altLang="en-US" dirty="0" smtClean="0">
                <a:solidFill>
                  <a:schemeClr val="bg1"/>
                </a:solidFill>
              </a:rPr>
              <a:t>nterference device</a:t>
            </a:r>
          </a:p>
        </p:txBody>
      </p:sp>
      <p:sp>
        <p:nvSpPr>
          <p:cNvPr id="37" name="Rechteck 36"/>
          <p:cNvSpPr/>
          <p:nvPr/>
        </p:nvSpPr>
        <p:spPr>
          <a:xfrm>
            <a:off x="3874397" y="3795886"/>
            <a:ext cx="23537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superconducting</a:t>
            </a:r>
          </a:p>
          <a:p>
            <a:r>
              <a:rPr lang="en-GB" b="1" dirty="0" smtClean="0">
                <a:solidFill>
                  <a:srgbClr val="FFFF00"/>
                </a:solidFill>
              </a:rPr>
              <a:t>DC-transformer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Nb-pickup coil</a:t>
            </a:r>
          </a:p>
        </p:txBody>
      </p:sp>
      <p:sp>
        <p:nvSpPr>
          <p:cNvPr id="38" name="Rechteck 37"/>
          <p:cNvSpPr/>
          <p:nvPr/>
        </p:nvSpPr>
        <p:spPr>
          <a:xfrm>
            <a:off x="1316210" y="3795886"/>
            <a:ext cx="21036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2090738" eaLnBrk="0" fontAlgn="base" hangingPunct="0">
              <a:spcBef>
                <a:spcPct val="0"/>
              </a:spcBef>
            </a:pPr>
            <a:r>
              <a:rPr lang="en-US" altLang="en-US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superconducting</a:t>
            </a:r>
          </a:p>
          <a:p>
            <a:pPr algn="r" defTabSz="2090738" eaLnBrk="0" fontAlgn="base" hangingPunct="0">
              <a:spcBef>
                <a:spcPct val="0"/>
              </a:spcBef>
            </a:pPr>
            <a:r>
              <a:rPr lang="en-US" altLang="en-US" b="1" dirty="0" smtClean="0">
                <a:solidFill>
                  <a:srgbClr val="FFFF00"/>
                </a:solidFill>
                <a:ea typeface="ＭＳ Ｐゴシック" panose="020B0600070205080204" pitchFamily="34" charset="-128"/>
              </a:rPr>
              <a:t>Shielding</a:t>
            </a:r>
          </a:p>
          <a:p>
            <a:pPr algn="r" defTabSz="2090738" eaLnBrk="0" fontAlgn="base" hangingPunct="0">
              <a:spcBef>
                <a:spcPct val="0"/>
              </a:spcBef>
            </a:pPr>
            <a:r>
              <a:rPr lang="en-US" altLang="en-US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Nb-meander </a:t>
            </a:r>
          </a:p>
        </p:txBody>
      </p:sp>
      <p:cxnSp>
        <p:nvCxnSpPr>
          <p:cNvPr id="39" name="Gerade Verbindung mit Pfeil 38"/>
          <p:cNvCxnSpPr/>
          <p:nvPr/>
        </p:nvCxnSpPr>
        <p:spPr bwMode="auto">
          <a:xfrm flipH="1" flipV="1">
            <a:off x="7596337" y="2571750"/>
            <a:ext cx="708840" cy="12241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40" name="Gerade Verbindung mit Pfeil 39"/>
          <p:cNvCxnSpPr/>
          <p:nvPr/>
        </p:nvCxnSpPr>
        <p:spPr bwMode="auto">
          <a:xfrm flipV="1">
            <a:off x="4860032" y="3363838"/>
            <a:ext cx="360040" cy="4419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47" name="Gerade Verbindung mit Pfeil 46"/>
          <p:cNvCxnSpPr/>
          <p:nvPr/>
        </p:nvCxnSpPr>
        <p:spPr bwMode="auto">
          <a:xfrm flipV="1">
            <a:off x="2663788" y="3183818"/>
            <a:ext cx="972108" cy="61189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49" name="Textfeld 48"/>
          <p:cNvSpPr txBox="1"/>
          <p:nvPr/>
        </p:nvSpPr>
        <p:spPr>
          <a:xfrm>
            <a:off x="7524328" y="1275606"/>
            <a:ext cx="1211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 err="1" smtClean="0">
                <a:solidFill>
                  <a:schemeClr val="accent2"/>
                </a:solidFill>
              </a:rPr>
              <a:t>u</a:t>
            </a:r>
            <a:r>
              <a:rPr lang="en-US" sz="1200" i="1" baseline="-25000" dirty="0" err="1" smtClean="0">
                <a:solidFill>
                  <a:schemeClr val="accent2"/>
                </a:solidFill>
              </a:rPr>
              <a:t>SQUID</a:t>
            </a:r>
            <a:r>
              <a:rPr lang="en-US" sz="2400" b="1" i="1" dirty="0" smtClean="0">
                <a:solidFill>
                  <a:schemeClr val="accent2"/>
                </a:solidFill>
              </a:rPr>
              <a:t>(t)</a:t>
            </a:r>
          </a:p>
        </p:txBody>
      </p:sp>
    </p:spTree>
    <p:extLst>
      <p:ext uri="{BB962C8B-B14F-4D97-AF65-F5344CB8AC3E}">
        <p14:creationId xmlns:p14="http://schemas.microsoft.com/office/powerpoint/2010/main" val="222783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108000" y="0"/>
            <a:ext cx="8856984" cy="648072"/>
          </a:xfrm>
        </p:spPr>
        <p:txBody>
          <a:bodyPr anchor="ctr">
            <a:noAutofit/>
          </a:bodyPr>
          <a:lstStyle/>
          <a:p>
            <a:pPr lvl="0" defTabSz="2090738"/>
            <a:r>
              <a:rPr lang="en-GB" altLang="en-US" sz="2400" dirty="0" smtClean="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Low-Intensity </a:t>
            </a:r>
            <a:r>
              <a:rPr lang="en-GB" altLang="en-US" sz="2400" dirty="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Beam Measurement Based on </a:t>
            </a:r>
            <a:r>
              <a:rPr lang="en-GB" altLang="en-US" sz="2400" dirty="0" smtClean="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/>
            </a:r>
            <a:br>
              <a:rPr lang="en-GB" altLang="en-US" sz="2400" dirty="0" smtClean="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  <a:cs typeface="+mn-cs"/>
              </a:rPr>
            </a:br>
            <a:r>
              <a:rPr lang="en-GB" altLang="en-US" sz="2400" dirty="0" smtClean="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Low-Temperature Superconductors</a:t>
            </a:r>
            <a:endParaRPr lang="de-DE" sz="24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12993" name="Rectangle 1"/>
          <p:cNvSpPr>
            <a:spLocks noChangeArrowheads="1"/>
          </p:cNvSpPr>
          <p:nvPr/>
        </p:nvSpPr>
        <p:spPr bwMode="auto">
          <a:xfrm>
            <a:off x="0" y="4863956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4. MT Meeting 12-June-2018 Berlin                                                                                           V. Tympel </a:t>
            </a:r>
            <a:r>
              <a:rPr lang="en-GB" sz="12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 (Helmholtz Institute Jena)</a:t>
            </a:r>
            <a:endParaRPr lang="de-DE" sz="120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07504" y="771550"/>
            <a:ext cx="3312368" cy="1263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de-DE" alt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CCC-</a:t>
            </a:r>
          </a:p>
          <a:p>
            <a:pPr>
              <a:lnSpc>
                <a:spcPct val="115000"/>
              </a:lnSpc>
            </a:pPr>
            <a:r>
              <a:rPr lang="de-DE" alt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Evolution</a:t>
            </a:r>
            <a:endParaRPr lang="de-DE" altLang="en-US" sz="1600" dirty="0" smtClean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Gerade Verbindung 4"/>
          <p:cNvCxnSpPr/>
          <p:nvPr/>
        </p:nvCxnSpPr>
        <p:spPr bwMode="auto">
          <a:xfrm>
            <a:off x="0" y="699542"/>
            <a:ext cx="9144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Gerade Verbindung 20"/>
          <p:cNvCxnSpPr/>
          <p:nvPr/>
        </p:nvCxnSpPr>
        <p:spPr bwMode="auto">
          <a:xfrm>
            <a:off x="0" y="4876006"/>
            <a:ext cx="9144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1470"/>
            <a:ext cx="2223573" cy="568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467" y="747650"/>
            <a:ext cx="6059038" cy="171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88176"/>
            <a:ext cx="2088232" cy="2787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2339752" y="4515966"/>
            <a:ext cx="3086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en-US" dirty="0">
                <a:solidFill>
                  <a:schemeClr val="bg1"/>
                </a:solidFill>
              </a:rPr>
              <a:t>CCC-Prototype @ </a:t>
            </a:r>
            <a:r>
              <a:rPr lang="de-DE" altLang="en-US" b="1" dirty="0">
                <a:solidFill>
                  <a:schemeClr val="bg1"/>
                </a:solidFill>
              </a:rPr>
              <a:t>GSI 1996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84125" y="115865"/>
            <a:ext cx="2152417" cy="3240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>
          <a:xfrm>
            <a:off x="6804668" y="2778482"/>
            <a:ext cx="2303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CCC @ </a:t>
            </a:r>
            <a:r>
              <a:rPr lang="en-GB" altLang="en-US" b="1" dirty="0">
                <a:solidFill>
                  <a:schemeClr val="bg1"/>
                </a:solidFill>
              </a:rPr>
              <a:t>Bessy </a:t>
            </a:r>
            <a:r>
              <a:rPr lang="en-GB" altLang="en-US" b="1" dirty="0" smtClean="0">
                <a:solidFill>
                  <a:schemeClr val="bg1"/>
                </a:solidFill>
              </a:rPr>
              <a:t>2010</a:t>
            </a:r>
            <a:endParaRPr lang="en-GB" altLang="en-US" b="1" dirty="0">
              <a:solidFill>
                <a:schemeClr val="bg1"/>
              </a:solidFill>
            </a:endParaRP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23487"/>
            <a:ext cx="3600401" cy="246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eck 7"/>
          <p:cNvSpPr/>
          <p:nvPr/>
        </p:nvSpPr>
        <p:spPr>
          <a:xfrm>
            <a:off x="2339752" y="3075806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CCC @ </a:t>
            </a:r>
            <a:r>
              <a:rPr lang="it-IT" b="1" dirty="0">
                <a:solidFill>
                  <a:schemeClr val="bg1"/>
                </a:solidFill>
              </a:rPr>
              <a:t>CERN AD </a:t>
            </a:r>
            <a:r>
              <a:rPr lang="it-IT" b="1" dirty="0" smtClean="0">
                <a:solidFill>
                  <a:schemeClr val="bg1"/>
                </a:solidFill>
              </a:rPr>
              <a:t>2015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101080"/>
            <a:ext cx="2160239" cy="172904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</p:pic>
      <p:sp>
        <p:nvSpPr>
          <p:cNvPr id="28" name="Rechteck 27"/>
          <p:cNvSpPr/>
          <p:nvPr/>
        </p:nvSpPr>
        <p:spPr>
          <a:xfrm>
            <a:off x="8098164" y="3435846"/>
            <a:ext cx="108234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en-US" b="1" dirty="0" smtClean="0">
                <a:solidFill>
                  <a:schemeClr val="bg1"/>
                </a:solidFill>
              </a:rPr>
              <a:t>CCC-XD</a:t>
            </a:r>
          </a:p>
          <a:p>
            <a:r>
              <a:rPr lang="de-DE" altLang="en-US" dirty="0" err="1" smtClean="0">
                <a:solidFill>
                  <a:schemeClr val="bg1"/>
                </a:solidFill>
              </a:rPr>
              <a:t>for</a:t>
            </a:r>
            <a:endParaRPr lang="de-DE" altLang="en-US" dirty="0" smtClean="0">
              <a:solidFill>
                <a:schemeClr val="bg1"/>
              </a:solidFill>
            </a:endParaRPr>
          </a:p>
          <a:p>
            <a:r>
              <a:rPr lang="de-DE" altLang="en-US" b="1" dirty="0" smtClean="0">
                <a:solidFill>
                  <a:schemeClr val="bg1"/>
                </a:solidFill>
              </a:rPr>
              <a:t>FAIR</a:t>
            </a:r>
          </a:p>
          <a:p>
            <a:r>
              <a:rPr lang="de-DE" altLang="en-US" dirty="0" smtClean="0">
                <a:solidFill>
                  <a:schemeClr val="bg1"/>
                </a:solidFill>
              </a:rPr>
              <a:t>2017</a:t>
            </a:r>
            <a:endParaRPr lang="en-US" altLang="en-US" dirty="0">
              <a:solidFill>
                <a:schemeClr val="bg1"/>
              </a:solidFill>
            </a:endParaRPr>
          </a:p>
        </p:txBody>
      </p:sp>
      <p:cxnSp>
        <p:nvCxnSpPr>
          <p:cNvPr id="11" name="Gerade Verbindung mit Pfeil 10"/>
          <p:cNvCxnSpPr/>
          <p:nvPr/>
        </p:nvCxnSpPr>
        <p:spPr bwMode="auto">
          <a:xfrm flipV="1">
            <a:off x="6876256" y="3543942"/>
            <a:ext cx="720000" cy="8373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31" name="Rechteck 30"/>
          <p:cNvSpPr/>
          <p:nvPr/>
        </p:nvSpPr>
        <p:spPr>
          <a:xfrm rot="18720000">
            <a:off x="6624773" y="3675842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en-US" b="1" dirty="0" smtClean="0">
                <a:solidFill>
                  <a:srgbClr val="FFFF00"/>
                </a:solidFill>
              </a:rPr>
              <a:t>250 mm</a:t>
            </a:r>
            <a:endParaRPr lang="en-US" altLang="en-US" b="1" dirty="0">
              <a:solidFill>
                <a:srgbClr val="FFFF00"/>
              </a:solidFill>
            </a:endParaRPr>
          </a:p>
        </p:txBody>
      </p:sp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3409772"/>
              </p:ext>
            </p:extLst>
          </p:nvPr>
        </p:nvGraphicFramePr>
        <p:xfrm>
          <a:off x="3275856" y="3385673"/>
          <a:ext cx="1728192" cy="1204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0" name="Graph" r:id="rId10" imgW="4129200" imgH="2877120" progId="Origin50.Graph">
                  <p:embed/>
                </p:oleObj>
              </mc:Choice>
              <mc:Fallback>
                <p:oleObj name="Graph" r:id="rId10" imgW="4129200" imgH="2877120" progId="Origin50.Graph">
                  <p:embed/>
                  <p:pic>
                    <p:nvPicPr>
                      <p:cNvPr id="0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3385673"/>
                        <a:ext cx="1728192" cy="120415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909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8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/>
          <p:cNvSpPr/>
          <p:nvPr/>
        </p:nvSpPr>
        <p:spPr>
          <a:xfrm>
            <a:off x="6639207" y="3470728"/>
            <a:ext cx="2418176" cy="648000"/>
          </a:xfrm>
          <a:custGeom>
            <a:avLst/>
            <a:gdLst>
              <a:gd name="connsiteX0" fmla="*/ 0 w 2418176"/>
              <a:gd name="connsiteY0" fmla="*/ 502704 h 641381"/>
              <a:gd name="connsiteX1" fmla="*/ 117008 w 2418176"/>
              <a:gd name="connsiteY1" fmla="*/ 281688 h 641381"/>
              <a:gd name="connsiteX2" fmla="*/ 1932807 w 2418176"/>
              <a:gd name="connsiteY2" fmla="*/ 208016 h 641381"/>
              <a:gd name="connsiteX3" fmla="*/ 1820133 w 2418176"/>
              <a:gd name="connsiteY3" fmla="*/ 117009 h 641381"/>
              <a:gd name="connsiteX4" fmla="*/ 1685789 w 2418176"/>
              <a:gd name="connsiteY4" fmla="*/ 60672 h 641381"/>
              <a:gd name="connsiteX5" fmla="*/ 1815799 w 2418176"/>
              <a:gd name="connsiteY5" fmla="*/ 0 h 641381"/>
              <a:gd name="connsiteX6" fmla="*/ 2010813 w 2418176"/>
              <a:gd name="connsiteY6" fmla="*/ 125676 h 641381"/>
              <a:gd name="connsiteX7" fmla="*/ 2418176 w 2418176"/>
              <a:gd name="connsiteY7" fmla="*/ 294689 h 641381"/>
              <a:gd name="connsiteX8" fmla="*/ 2028148 w 2418176"/>
              <a:gd name="connsiteY8" fmla="*/ 424698 h 641381"/>
              <a:gd name="connsiteX9" fmla="*/ 1707458 w 2418176"/>
              <a:gd name="connsiteY9" fmla="*/ 641381 h 641381"/>
              <a:gd name="connsiteX10" fmla="*/ 1759461 w 2418176"/>
              <a:gd name="connsiteY10" fmla="*/ 476702 h 641381"/>
              <a:gd name="connsiteX11" fmla="*/ 1863469 w 2418176"/>
              <a:gd name="connsiteY11" fmla="*/ 398696 h 641381"/>
              <a:gd name="connsiteX12" fmla="*/ 0 w 2418176"/>
              <a:gd name="connsiteY12" fmla="*/ 502704 h 64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8176" h="641381">
                <a:moveTo>
                  <a:pt x="0" y="502704"/>
                </a:moveTo>
                <a:lnTo>
                  <a:pt x="117008" y="281688"/>
                </a:lnTo>
                <a:lnTo>
                  <a:pt x="1932807" y="208016"/>
                </a:lnTo>
                <a:lnTo>
                  <a:pt x="1820133" y="117009"/>
                </a:lnTo>
                <a:lnTo>
                  <a:pt x="1685789" y="60672"/>
                </a:lnTo>
                <a:lnTo>
                  <a:pt x="1815799" y="0"/>
                </a:lnTo>
                <a:lnTo>
                  <a:pt x="2010813" y="125676"/>
                </a:lnTo>
                <a:lnTo>
                  <a:pt x="2418176" y="294689"/>
                </a:lnTo>
                <a:lnTo>
                  <a:pt x="2028148" y="424698"/>
                </a:lnTo>
                <a:lnTo>
                  <a:pt x="1707458" y="641381"/>
                </a:lnTo>
                <a:lnTo>
                  <a:pt x="1759461" y="476702"/>
                </a:lnTo>
                <a:lnTo>
                  <a:pt x="1863469" y="398696"/>
                </a:lnTo>
                <a:lnTo>
                  <a:pt x="0" y="502704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ihandform 4"/>
          <p:cNvSpPr/>
          <p:nvPr/>
        </p:nvSpPr>
        <p:spPr>
          <a:xfrm>
            <a:off x="5414451" y="569992"/>
            <a:ext cx="3694053" cy="4171936"/>
          </a:xfrm>
          <a:custGeom>
            <a:avLst/>
            <a:gdLst>
              <a:gd name="connsiteX0" fmla="*/ 1780976 w 3694053"/>
              <a:gd name="connsiteY0" fmla="*/ 1926443 h 4171936"/>
              <a:gd name="connsiteX1" fmla="*/ 1504930 w 3694053"/>
              <a:gd name="connsiteY1" fmla="*/ 1960949 h 4171936"/>
              <a:gd name="connsiteX2" fmla="*/ 1332402 w 3694053"/>
              <a:gd name="connsiteY2" fmla="*/ 2038587 h 4171936"/>
              <a:gd name="connsiteX3" fmla="*/ 1194379 w 3694053"/>
              <a:gd name="connsiteY3" fmla="*/ 2116224 h 4171936"/>
              <a:gd name="connsiteX4" fmla="*/ 1099489 w 3694053"/>
              <a:gd name="connsiteY4" fmla="*/ 2228368 h 4171936"/>
              <a:gd name="connsiteX5" fmla="*/ 1030478 w 3694053"/>
              <a:gd name="connsiteY5" fmla="*/ 2331885 h 4171936"/>
              <a:gd name="connsiteX6" fmla="*/ 987345 w 3694053"/>
              <a:gd name="connsiteY6" fmla="*/ 2400896 h 4171936"/>
              <a:gd name="connsiteX7" fmla="*/ 806191 w 3694053"/>
              <a:gd name="connsiteY7" fmla="*/ 2426775 h 4171936"/>
              <a:gd name="connsiteX8" fmla="*/ 538772 w 3694053"/>
              <a:gd name="connsiteY8" fmla="*/ 2366390 h 4171936"/>
              <a:gd name="connsiteX9" fmla="*/ 366244 w 3694053"/>
              <a:gd name="connsiteY9" fmla="*/ 2176609 h 4171936"/>
              <a:gd name="connsiteX10" fmla="*/ 323111 w 3694053"/>
              <a:gd name="connsiteY10" fmla="*/ 1883311 h 4171936"/>
              <a:gd name="connsiteX11" fmla="*/ 538772 w 3694053"/>
              <a:gd name="connsiteY11" fmla="*/ 1503749 h 4171936"/>
              <a:gd name="connsiteX12" fmla="*/ 806191 w 3694053"/>
              <a:gd name="connsiteY12" fmla="*/ 1219077 h 4171936"/>
              <a:gd name="connsiteX13" fmla="*/ 1013225 w 3694053"/>
              <a:gd name="connsiteY13" fmla="*/ 1003417 h 4171936"/>
              <a:gd name="connsiteX14" fmla="*/ 1177127 w 3694053"/>
              <a:gd name="connsiteY14" fmla="*/ 796383 h 4171936"/>
              <a:gd name="connsiteX15" fmla="*/ 1289270 w 3694053"/>
              <a:gd name="connsiteY15" fmla="*/ 580722 h 4171936"/>
              <a:gd name="connsiteX16" fmla="*/ 1358281 w 3694053"/>
              <a:gd name="connsiteY16" fmla="*/ 313303 h 4171936"/>
              <a:gd name="connsiteX17" fmla="*/ 1272017 w 3694053"/>
              <a:gd name="connsiteY17" fmla="*/ 114896 h 4171936"/>
              <a:gd name="connsiteX18" fmla="*/ 1133995 w 3694053"/>
              <a:gd name="connsiteY18" fmla="*/ 71764 h 4171936"/>
              <a:gd name="connsiteX19" fmla="*/ 875202 w 3694053"/>
              <a:gd name="connsiteY19" fmla="*/ 140775 h 4171936"/>
              <a:gd name="connsiteX20" fmla="*/ 806191 w 3694053"/>
              <a:gd name="connsiteY20" fmla="*/ 252919 h 4171936"/>
              <a:gd name="connsiteX21" fmla="*/ 806191 w 3694053"/>
              <a:gd name="connsiteY21" fmla="*/ 373688 h 4171936"/>
              <a:gd name="connsiteX22" fmla="*/ 849323 w 3694053"/>
              <a:gd name="connsiteY22" fmla="*/ 442700 h 4171936"/>
              <a:gd name="connsiteX23" fmla="*/ 944213 w 3694053"/>
              <a:gd name="connsiteY23" fmla="*/ 442700 h 4171936"/>
              <a:gd name="connsiteX24" fmla="*/ 1039104 w 3694053"/>
              <a:gd name="connsiteY24" fmla="*/ 382315 h 4171936"/>
              <a:gd name="connsiteX25" fmla="*/ 1142621 w 3694053"/>
              <a:gd name="connsiteY25" fmla="*/ 270171 h 4171936"/>
              <a:gd name="connsiteX26" fmla="*/ 1168500 w 3694053"/>
              <a:gd name="connsiteY26" fmla="*/ 227039 h 4171936"/>
              <a:gd name="connsiteX27" fmla="*/ 1220259 w 3694053"/>
              <a:gd name="connsiteY27" fmla="*/ 244292 h 4171936"/>
              <a:gd name="connsiteX28" fmla="*/ 1272017 w 3694053"/>
              <a:gd name="connsiteY28" fmla="*/ 339183 h 4171936"/>
              <a:gd name="connsiteX29" fmla="*/ 1272017 w 3694053"/>
              <a:gd name="connsiteY29" fmla="*/ 451326 h 4171936"/>
              <a:gd name="connsiteX30" fmla="*/ 1194379 w 3694053"/>
              <a:gd name="connsiteY30" fmla="*/ 641107 h 4171936"/>
              <a:gd name="connsiteX31" fmla="*/ 995972 w 3694053"/>
              <a:gd name="connsiteY31" fmla="*/ 899900 h 4171936"/>
              <a:gd name="connsiteX32" fmla="*/ 814817 w 3694053"/>
              <a:gd name="connsiteY32" fmla="*/ 1072428 h 4171936"/>
              <a:gd name="connsiteX33" fmla="*/ 590530 w 3694053"/>
              <a:gd name="connsiteY33" fmla="*/ 1313968 h 4171936"/>
              <a:gd name="connsiteX34" fmla="*/ 435255 w 3694053"/>
              <a:gd name="connsiteY34" fmla="*/ 1495122 h 4171936"/>
              <a:gd name="connsiteX35" fmla="*/ 305859 w 3694053"/>
              <a:gd name="connsiteY35" fmla="*/ 1693530 h 4171936"/>
              <a:gd name="connsiteX36" fmla="*/ 245474 w 3694053"/>
              <a:gd name="connsiteY36" fmla="*/ 1891937 h 4171936"/>
              <a:gd name="connsiteX37" fmla="*/ 297232 w 3694053"/>
              <a:gd name="connsiteY37" fmla="*/ 2202488 h 4171936"/>
              <a:gd name="connsiteX38" fmla="*/ 383496 w 3694053"/>
              <a:gd name="connsiteY38" fmla="*/ 2340511 h 4171936"/>
              <a:gd name="connsiteX39" fmla="*/ 556025 w 3694053"/>
              <a:gd name="connsiteY39" fmla="*/ 2435402 h 4171936"/>
              <a:gd name="connsiteX40" fmla="*/ 702674 w 3694053"/>
              <a:gd name="connsiteY40" fmla="*/ 2487160 h 4171936"/>
              <a:gd name="connsiteX41" fmla="*/ 849323 w 3694053"/>
              <a:gd name="connsiteY41" fmla="*/ 2495787 h 4171936"/>
              <a:gd name="connsiteX42" fmla="*/ 918334 w 3694053"/>
              <a:gd name="connsiteY42" fmla="*/ 2487160 h 4171936"/>
              <a:gd name="connsiteX43" fmla="*/ 970093 w 3694053"/>
              <a:gd name="connsiteY43" fmla="*/ 2469907 h 4171936"/>
              <a:gd name="connsiteX44" fmla="*/ 978719 w 3694053"/>
              <a:gd name="connsiteY44" fmla="*/ 2452654 h 4171936"/>
              <a:gd name="connsiteX45" fmla="*/ 978719 w 3694053"/>
              <a:gd name="connsiteY45" fmla="*/ 2469907 h 4171936"/>
              <a:gd name="connsiteX46" fmla="*/ 952840 w 3694053"/>
              <a:gd name="connsiteY46" fmla="*/ 2521666 h 4171936"/>
              <a:gd name="connsiteX47" fmla="*/ 952840 w 3694053"/>
              <a:gd name="connsiteY47" fmla="*/ 2582051 h 4171936"/>
              <a:gd name="connsiteX48" fmla="*/ 918334 w 3694053"/>
              <a:gd name="connsiteY48" fmla="*/ 2625183 h 4171936"/>
              <a:gd name="connsiteX49" fmla="*/ 797564 w 3694053"/>
              <a:gd name="connsiteY49" fmla="*/ 2694194 h 4171936"/>
              <a:gd name="connsiteX50" fmla="*/ 711300 w 3694053"/>
              <a:gd name="connsiteY50" fmla="*/ 2728700 h 4171936"/>
              <a:gd name="connsiteX51" fmla="*/ 556025 w 3694053"/>
              <a:gd name="connsiteY51" fmla="*/ 2780458 h 4171936"/>
              <a:gd name="connsiteX52" fmla="*/ 435255 w 3694053"/>
              <a:gd name="connsiteY52" fmla="*/ 2814964 h 4171936"/>
              <a:gd name="connsiteX53" fmla="*/ 331738 w 3694053"/>
              <a:gd name="connsiteY53" fmla="*/ 2883975 h 4171936"/>
              <a:gd name="connsiteX54" fmla="*/ 262727 w 3694053"/>
              <a:gd name="connsiteY54" fmla="*/ 2935734 h 4171936"/>
              <a:gd name="connsiteX55" fmla="*/ 210968 w 3694053"/>
              <a:gd name="connsiteY55" fmla="*/ 3065130 h 4171936"/>
              <a:gd name="connsiteX56" fmla="*/ 228221 w 3694053"/>
              <a:gd name="connsiteY56" fmla="*/ 3108262 h 4171936"/>
              <a:gd name="connsiteX57" fmla="*/ 288606 w 3694053"/>
              <a:gd name="connsiteY57" fmla="*/ 3125515 h 4171936"/>
              <a:gd name="connsiteX58" fmla="*/ 348991 w 3694053"/>
              <a:gd name="connsiteY58" fmla="*/ 3073756 h 4171936"/>
              <a:gd name="connsiteX59" fmla="*/ 400749 w 3694053"/>
              <a:gd name="connsiteY59" fmla="*/ 3004745 h 4171936"/>
              <a:gd name="connsiteX60" fmla="*/ 547398 w 3694053"/>
              <a:gd name="connsiteY60" fmla="*/ 2952987 h 4171936"/>
              <a:gd name="connsiteX61" fmla="*/ 633662 w 3694053"/>
              <a:gd name="connsiteY61" fmla="*/ 2927107 h 4171936"/>
              <a:gd name="connsiteX62" fmla="*/ 754432 w 3694053"/>
              <a:gd name="connsiteY62" fmla="*/ 2875349 h 4171936"/>
              <a:gd name="connsiteX63" fmla="*/ 866576 w 3694053"/>
              <a:gd name="connsiteY63" fmla="*/ 2806337 h 4171936"/>
              <a:gd name="connsiteX64" fmla="*/ 814817 w 3694053"/>
              <a:gd name="connsiteY64" fmla="*/ 2866722 h 4171936"/>
              <a:gd name="connsiteX65" fmla="*/ 702674 w 3694053"/>
              <a:gd name="connsiteY65" fmla="*/ 2944360 h 4171936"/>
              <a:gd name="connsiteX66" fmla="*/ 599157 w 3694053"/>
              <a:gd name="connsiteY66" fmla="*/ 3004745 h 4171936"/>
              <a:gd name="connsiteX67" fmla="*/ 512893 w 3694053"/>
              <a:gd name="connsiteY67" fmla="*/ 3065130 h 4171936"/>
              <a:gd name="connsiteX68" fmla="*/ 435255 w 3694053"/>
              <a:gd name="connsiteY68" fmla="*/ 3125515 h 4171936"/>
              <a:gd name="connsiteX69" fmla="*/ 366244 w 3694053"/>
              <a:gd name="connsiteY69" fmla="*/ 3168647 h 4171936"/>
              <a:gd name="connsiteX70" fmla="*/ 254100 w 3694053"/>
              <a:gd name="connsiteY70" fmla="*/ 3272164 h 4171936"/>
              <a:gd name="connsiteX71" fmla="*/ 167836 w 3694053"/>
              <a:gd name="connsiteY71" fmla="*/ 3410187 h 4171936"/>
              <a:gd name="connsiteX72" fmla="*/ 98825 w 3694053"/>
              <a:gd name="connsiteY72" fmla="*/ 3548209 h 4171936"/>
              <a:gd name="connsiteX73" fmla="*/ 47066 w 3694053"/>
              <a:gd name="connsiteY73" fmla="*/ 3668979 h 4171936"/>
              <a:gd name="connsiteX74" fmla="*/ 3934 w 3694053"/>
              <a:gd name="connsiteY74" fmla="*/ 3858760 h 4171936"/>
              <a:gd name="connsiteX75" fmla="*/ 3934 w 3694053"/>
              <a:gd name="connsiteY75" fmla="*/ 3979530 h 4171936"/>
              <a:gd name="connsiteX76" fmla="*/ 21187 w 3694053"/>
              <a:gd name="connsiteY76" fmla="*/ 4057168 h 4171936"/>
              <a:gd name="connsiteX77" fmla="*/ 98825 w 3694053"/>
              <a:gd name="connsiteY77" fmla="*/ 4074420 h 4171936"/>
              <a:gd name="connsiteX78" fmla="*/ 167836 w 3694053"/>
              <a:gd name="connsiteY78" fmla="*/ 4074420 h 4171936"/>
              <a:gd name="connsiteX79" fmla="*/ 193715 w 3694053"/>
              <a:gd name="connsiteY79" fmla="*/ 4031288 h 4171936"/>
              <a:gd name="connsiteX80" fmla="*/ 202342 w 3694053"/>
              <a:gd name="connsiteY80" fmla="*/ 3945024 h 4171936"/>
              <a:gd name="connsiteX81" fmla="*/ 236847 w 3694053"/>
              <a:gd name="connsiteY81" fmla="*/ 3746617 h 4171936"/>
              <a:gd name="connsiteX82" fmla="*/ 297232 w 3694053"/>
              <a:gd name="connsiteY82" fmla="*/ 3591341 h 4171936"/>
              <a:gd name="connsiteX83" fmla="*/ 357617 w 3694053"/>
              <a:gd name="connsiteY83" fmla="*/ 3436066 h 4171936"/>
              <a:gd name="connsiteX84" fmla="*/ 409376 w 3694053"/>
              <a:gd name="connsiteY84" fmla="*/ 3323922 h 4171936"/>
              <a:gd name="connsiteX85" fmla="*/ 512893 w 3694053"/>
              <a:gd name="connsiteY85" fmla="*/ 3211779 h 4171936"/>
              <a:gd name="connsiteX86" fmla="*/ 676795 w 3694053"/>
              <a:gd name="connsiteY86" fmla="*/ 3134141 h 4171936"/>
              <a:gd name="connsiteX87" fmla="*/ 814817 w 3694053"/>
              <a:gd name="connsiteY87" fmla="*/ 3056503 h 4171936"/>
              <a:gd name="connsiteX88" fmla="*/ 961466 w 3694053"/>
              <a:gd name="connsiteY88" fmla="*/ 2961613 h 4171936"/>
              <a:gd name="connsiteX89" fmla="*/ 1047730 w 3694053"/>
              <a:gd name="connsiteY89" fmla="*/ 2944360 h 4171936"/>
              <a:gd name="connsiteX90" fmla="*/ 1064983 w 3694053"/>
              <a:gd name="connsiteY90" fmla="*/ 2866722 h 4171936"/>
              <a:gd name="connsiteX91" fmla="*/ 1064983 w 3694053"/>
              <a:gd name="connsiteY91" fmla="*/ 2918481 h 4171936"/>
              <a:gd name="connsiteX92" fmla="*/ 1064983 w 3694053"/>
              <a:gd name="connsiteY92" fmla="*/ 2944360 h 4171936"/>
              <a:gd name="connsiteX93" fmla="*/ 1013225 w 3694053"/>
              <a:gd name="connsiteY93" fmla="*/ 2944360 h 4171936"/>
              <a:gd name="connsiteX94" fmla="*/ 926961 w 3694053"/>
              <a:gd name="connsiteY94" fmla="*/ 2996119 h 4171936"/>
              <a:gd name="connsiteX95" fmla="*/ 814817 w 3694053"/>
              <a:gd name="connsiteY95" fmla="*/ 3065130 h 4171936"/>
              <a:gd name="connsiteX96" fmla="*/ 763059 w 3694053"/>
              <a:gd name="connsiteY96" fmla="*/ 3108262 h 4171936"/>
              <a:gd name="connsiteX97" fmla="*/ 685421 w 3694053"/>
              <a:gd name="connsiteY97" fmla="*/ 3203153 h 4171936"/>
              <a:gd name="connsiteX98" fmla="*/ 642289 w 3694053"/>
              <a:gd name="connsiteY98" fmla="*/ 3289417 h 4171936"/>
              <a:gd name="connsiteX99" fmla="*/ 607783 w 3694053"/>
              <a:gd name="connsiteY99" fmla="*/ 3375681 h 4171936"/>
              <a:gd name="connsiteX100" fmla="*/ 573278 w 3694053"/>
              <a:gd name="connsiteY100" fmla="*/ 3461945 h 4171936"/>
              <a:gd name="connsiteX101" fmla="*/ 573278 w 3694053"/>
              <a:gd name="connsiteY101" fmla="*/ 3574088 h 4171936"/>
              <a:gd name="connsiteX102" fmla="*/ 573278 w 3694053"/>
              <a:gd name="connsiteY102" fmla="*/ 3686232 h 4171936"/>
              <a:gd name="connsiteX103" fmla="*/ 573278 w 3694053"/>
              <a:gd name="connsiteY103" fmla="*/ 3720737 h 4171936"/>
              <a:gd name="connsiteX104" fmla="*/ 573278 w 3694053"/>
              <a:gd name="connsiteY104" fmla="*/ 3763870 h 4171936"/>
              <a:gd name="connsiteX105" fmla="*/ 659542 w 3694053"/>
              <a:gd name="connsiteY105" fmla="*/ 3772496 h 4171936"/>
              <a:gd name="connsiteX106" fmla="*/ 711300 w 3694053"/>
              <a:gd name="connsiteY106" fmla="*/ 3703485 h 4171936"/>
              <a:gd name="connsiteX107" fmla="*/ 728553 w 3694053"/>
              <a:gd name="connsiteY107" fmla="*/ 3582715 h 4171936"/>
              <a:gd name="connsiteX108" fmla="*/ 745806 w 3694053"/>
              <a:gd name="connsiteY108" fmla="*/ 3453319 h 4171936"/>
              <a:gd name="connsiteX109" fmla="*/ 763059 w 3694053"/>
              <a:gd name="connsiteY109" fmla="*/ 3323922 h 4171936"/>
              <a:gd name="connsiteX110" fmla="*/ 840696 w 3694053"/>
              <a:gd name="connsiteY110" fmla="*/ 3211779 h 4171936"/>
              <a:gd name="connsiteX111" fmla="*/ 935587 w 3694053"/>
              <a:gd name="connsiteY111" fmla="*/ 3125515 h 4171936"/>
              <a:gd name="connsiteX112" fmla="*/ 1039104 w 3694053"/>
              <a:gd name="connsiteY112" fmla="*/ 3082383 h 4171936"/>
              <a:gd name="connsiteX113" fmla="*/ 1108115 w 3694053"/>
              <a:gd name="connsiteY113" fmla="*/ 3039251 h 4171936"/>
              <a:gd name="connsiteX114" fmla="*/ 1108115 w 3694053"/>
              <a:gd name="connsiteY114" fmla="*/ 3030624 h 4171936"/>
              <a:gd name="connsiteX115" fmla="*/ 1116742 w 3694053"/>
              <a:gd name="connsiteY115" fmla="*/ 3056503 h 4171936"/>
              <a:gd name="connsiteX116" fmla="*/ 1125368 w 3694053"/>
              <a:gd name="connsiteY116" fmla="*/ 3099636 h 4171936"/>
              <a:gd name="connsiteX117" fmla="*/ 1159874 w 3694053"/>
              <a:gd name="connsiteY117" fmla="*/ 3134141 h 4171936"/>
              <a:gd name="connsiteX118" fmla="*/ 1125368 w 3694053"/>
              <a:gd name="connsiteY118" fmla="*/ 3177273 h 4171936"/>
              <a:gd name="connsiteX119" fmla="*/ 1039104 w 3694053"/>
              <a:gd name="connsiteY119" fmla="*/ 3237658 h 4171936"/>
              <a:gd name="connsiteX120" fmla="*/ 978719 w 3694053"/>
              <a:gd name="connsiteY120" fmla="*/ 3306670 h 4171936"/>
              <a:gd name="connsiteX121" fmla="*/ 935587 w 3694053"/>
              <a:gd name="connsiteY121" fmla="*/ 3392934 h 4171936"/>
              <a:gd name="connsiteX122" fmla="*/ 901081 w 3694053"/>
              <a:gd name="connsiteY122" fmla="*/ 3487824 h 4171936"/>
              <a:gd name="connsiteX123" fmla="*/ 901081 w 3694053"/>
              <a:gd name="connsiteY123" fmla="*/ 3565462 h 4171936"/>
              <a:gd name="connsiteX124" fmla="*/ 901081 w 3694053"/>
              <a:gd name="connsiteY124" fmla="*/ 3599968 h 4171936"/>
              <a:gd name="connsiteX125" fmla="*/ 952840 w 3694053"/>
              <a:gd name="connsiteY125" fmla="*/ 3599968 h 4171936"/>
              <a:gd name="connsiteX126" fmla="*/ 978719 w 3694053"/>
              <a:gd name="connsiteY126" fmla="*/ 3582715 h 4171936"/>
              <a:gd name="connsiteX127" fmla="*/ 995972 w 3694053"/>
              <a:gd name="connsiteY127" fmla="*/ 3487824 h 4171936"/>
              <a:gd name="connsiteX128" fmla="*/ 1125368 w 3694053"/>
              <a:gd name="connsiteY128" fmla="*/ 3375681 h 4171936"/>
              <a:gd name="connsiteX129" fmla="*/ 1142621 w 3694053"/>
              <a:gd name="connsiteY129" fmla="*/ 3306670 h 4171936"/>
              <a:gd name="connsiteX130" fmla="*/ 1203006 w 3694053"/>
              <a:gd name="connsiteY130" fmla="*/ 3220405 h 4171936"/>
              <a:gd name="connsiteX131" fmla="*/ 1254764 w 3694053"/>
              <a:gd name="connsiteY131" fmla="*/ 3185900 h 4171936"/>
              <a:gd name="connsiteX132" fmla="*/ 1272017 w 3694053"/>
              <a:gd name="connsiteY132" fmla="*/ 3160020 h 4171936"/>
              <a:gd name="connsiteX133" fmla="*/ 1315149 w 3694053"/>
              <a:gd name="connsiteY133" fmla="*/ 3116888 h 4171936"/>
              <a:gd name="connsiteX134" fmla="*/ 1332402 w 3694053"/>
              <a:gd name="connsiteY134" fmla="*/ 3091009 h 4171936"/>
              <a:gd name="connsiteX135" fmla="*/ 1410040 w 3694053"/>
              <a:gd name="connsiteY135" fmla="*/ 3160020 h 4171936"/>
              <a:gd name="connsiteX136" fmla="*/ 1461798 w 3694053"/>
              <a:gd name="connsiteY136" fmla="*/ 3168647 h 4171936"/>
              <a:gd name="connsiteX137" fmla="*/ 1513557 w 3694053"/>
              <a:gd name="connsiteY137" fmla="*/ 3168647 h 4171936"/>
              <a:gd name="connsiteX138" fmla="*/ 1461798 w 3694053"/>
              <a:gd name="connsiteY138" fmla="*/ 3237658 h 4171936"/>
              <a:gd name="connsiteX139" fmla="*/ 1349655 w 3694053"/>
              <a:gd name="connsiteY139" fmla="*/ 3384307 h 4171936"/>
              <a:gd name="connsiteX140" fmla="*/ 1237511 w 3694053"/>
              <a:gd name="connsiteY140" fmla="*/ 3522330 h 4171936"/>
              <a:gd name="connsiteX141" fmla="*/ 1125368 w 3694053"/>
              <a:gd name="connsiteY141" fmla="*/ 3599968 h 4171936"/>
              <a:gd name="connsiteX142" fmla="*/ 970093 w 3694053"/>
              <a:gd name="connsiteY142" fmla="*/ 3694858 h 4171936"/>
              <a:gd name="connsiteX143" fmla="*/ 763059 w 3694053"/>
              <a:gd name="connsiteY143" fmla="*/ 3815628 h 4171936"/>
              <a:gd name="connsiteX144" fmla="*/ 538772 w 3694053"/>
              <a:gd name="connsiteY144" fmla="*/ 3893266 h 4171936"/>
              <a:gd name="connsiteX145" fmla="*/ 348991 w 3694053"/>
              <a:gd name="connsiteY145" fmla="*/ 3988156 h 4171936"/>
              <a:gd name="connsiteX146" fmla="*/ 297232 w 3694053"/>
              <a:gd name="connsiteY146" fmla="*/ 4065794 h 4171936"/>
              <a:gd name="connsiteX147" fmla="*/ 297232 w 3694053"/>
              <a:gd name="connsiteY147" fmla="*/ 4117553 h 4171936"/>
              <a:gd name="connsiteX148" fmla="*/ 461134 w 3694053"/>
              <a:gd name="connsiteY148" fmla="*/ 4117553 h 4171936"/>
              <a:gd name="connsiteX149" fmla="*/ 642289 w 3694053"/>
              <a:gd name="connsiteY149" fmla="*/ 4022662 h 4171936"/>
              <a:gd name="connsiteX150" fmla="*/ 892455 w 3694053"/>
              <a:gd name="connsiteY150" fmla="*/ 3910519 h 4171936"/>
              <a:gd name="connsiteX151" fmla="*/ 1125368 w 3694053"/>
              <a:gd name="connsiteY151" fmla="*/ 3798375 h 4171936"/>
              <a:gd name="connsiteX152" fmla="*/ 1237511 w 3694053"/>
              <a:gd name="connsiteY152" fmla="*/ 3686232 h 4171936"/>
              <a:gd name="connsiteX153" fmla="*/ 1366908 w 3694053"/>
              <a:gd name="connsiteY153" fmla="*/ 3565462 h 4171936"/>
              <a:gd name="connsiteX154" fmla="*/ 1453172 w 3694053"/>
              <a:gd name="connsiteY154" fmla="*/ 3461945 h 4171936"/>
              <a:gd name="connsiteX155" fmla="*/ 1548062 w 3694053"/>
              <a:gd name="connsiteY155" fmla="*/ 3349802 h 4171936"/>
              <a:gd name="connsiteX156" fmla="*/ 1591195 w 3694053"/>
              <a:gd name="connsiteY156" fmla="*/ 3254911 h 4171936"/>
              <a:gd name="connsiteX157" fmla="*/ 1617074 w 3694053"/>
              <a:gd name="connsiteY157" fmla="*/ 3194526 h 4171936"/>
              <a:gd name="connsiteX158" fmla="*/ 1642953 w 3694053"/>
              <a:gd name="connsiteY158" fmla="*/ 3151394 h 4171936"/>
              <a:gd name="connsiteX159" fmla="*/ 1642953 w 3694053"/>
              <a:gd name="connsiteY159" fmla="*/ 3177273 h 4171936"/>
              <a:gd name="connsiteX160" fmla="*/ 1634327 w 3694053"/>
              <a:gd name="connsiteY160" fmla="*/ 3298043 h 4171936"/>
              <a:gd name="connsiteX161" fmla="*/ 1539436 w 3694053"/>
              <a:gd name="connsiteY161" fmla="*/ 3436066 h 4171936"/>
              <a:gd name="connsiteX162" fmla="*/ 1392787 w 3694053"/>
              <a:gd name="connsiteY162" fmla="*/ 3565462 h 4171936"/>
              <a:gd name="connsiteX163" fmla="*/ 1289270 w 3694053"/>
              <a:gd name="connsiteY163" fmla="*/ 3625847 h 4171936"/>
              <a:gd name="connsiteX164" fmla="*/ 1220259 w 3694053"/>
              <a:gd name="connsiteY164" fmla="*/ 3686232 h 4171936"/>
              <a:gd name="connsiteX165" fmla="*/ 1177127 w 3694053"/>
              <a:gd name="connsiteY165" fmla="*/ 3781122 h 4171936"/>
              <a:gd name="connsiteX166" fmla="*/ 1203006 w 3694053"/>
              <a:gd name="connsiteY166" fmla="*/ 3824254 h 4171936"/>
              <a:gd name="connsiteX167" fmla="*/ 1349655 w 3694053"/>
              <a:gd name="connsiteY167" fmla="*/ 3781122 h 4171936"/>
              <a:gd name="connsiteX168" fmla="*/ 1470425 w 3694053"/>
              <a:gd name="connsiteY168" fmla="*/ 3694858 h 4171936"/>
              <a:gd name="connsiteX169" fmla="*/ 1582568 w 3694053"/>
              <a:gd name="connsiteY169" fmla="*/ 3617220 h 4171936"/>
              <a:gd name="connsiteX170" fmla="*/ 1686085 w 3694053"/>
              <a:gd name="connsiteY170" fmla="*/ 3487824 h 4171936"/>
              <a:gd name="connsiteX171" fmla="*/ 1763723 w 3694053"/>
              <a:gd name="connsiteY171" fmla="*/ 3367054 h 4171936"/>
              <a:gd name="connsiteX172" fmla="*/ 1798228 w 3694053"/>
              <a:gd name="connsiteY172" fmla="*/ 3254911 h 4171936"/>
              <a:gd name="connsiteX173" fmla="*/ 1824108 w 3694053"/>
              <a:gd name="connsiteY173" fmla="*/ 3160020 h 4171936"/>
              <a:gd name="connsiteX174" fmla="*/ 1910372 w 3694053"/>
              <a:gd name="connsiteY174" fmla="*/ 3134141 h 4171936"/>
              <a:gd name="connsiteX175" fmla="*/ 2039768 w 3694053"/>
              <a:gd name="connsiteY175" fmla="*/ 3108262 h 4171936"/>
              <a:gd name="connsiteX176" fmla="*/ 2091527 w 3694053"/>
              <a:gd name="connsiteY176" fmla="*/ 3091009 h 4171936"/>
              <a:gd name="connsiteX177" fmla="*/ 2057021 w 3694053"/>
              <a:gd name="connsiteY177" fmla="*/ 3229032 h 4171936"/>
              <a:gd name="connsiteX178" fmla="*/ 2013889 w 3694053"/>
              <a:gd name="connsiteY178" fmla="*/ 3418813 h 4171936"/>
              <a:gd name="connsiteX179" fmla="*/ 1858613 w 3694053"/>
              <a:gd name="connsiteY179" fmla="*/ 3599968 h 4171936"/>
              <a:gd name="connsiteX180" fmla="*/ 1720591 w 3694053"/>
              <a:gd name="connsiteY180" fmla="*/ 3720737 h 4171936"/>
              <a:gd name="connsiteX181" fmla="*/ 1573942 w 3694053"/>
              <a:gd name="connsiteY181" fmla="*/ 3807002 h 4171936"/>
              <a:gd name="connsiteX182" fmla="*/ 1332402 w 3694053"/>
              <a:gd name="connsiteY182" fmla="*/ 3910519 h 4171936"/>
              <a:gd name="connsiteX183" fmla="*/ 1056357 w 3694053"/>
              <a:gd name="connsiteY183" fmla="*/ 3996783 h 4171936"/>
              <a:gd name="connsiteX184" fmla="*/ 875202 w 3694053"/>
              <a:gd name="connsiteY184" fmla="*/ 4031288 h 4171936"/>
              <a:gd name="connsiteX185" fmla="*/ 780311 w 3694053"/>
              <a:gd name="connsiteY185" fmla="*/ 4039915 h 4171936"/>
              <a:gd name="connsiteX186" fmla="*/ 737179 w 3694053"/>
              <a:gd name="connsiteY186" fmla="*/ 4074420 h 4171936"/>
              <a:gd name="connsiteX187" fmla="*/ 745806 w 3694053"/>
              <a:gd name="connsiteY187" fmla="*/ 4134805 h 4171936"/>
              <a:gd name="connsiteX188" fmla="*/ 840696 w 3694053"/>
              <a:gd name="connsiteY188" fmla="*/ 4160685 h 4171936"/>
              <a:gd name="connsiteX189" fmla="*/ 1159874 w 3694053"/>
              <a:gd name="connsiteY189" fmla="*/ 4160685 h 4171936"/>
              <a:gd name="connsiteX190" fmla="*/ 1556689 w 3694053"/>
              <a:gd name="connsiteY190" fmla="*/ 4022662 h 4171936"/>
              <a:gd name="connsiteX191" fmla="*/ 1729217 w 3694053"/>
              <a:gd name="connsiteY191" fmla="*/ 3945024 h 4171936"/>
              <a:gd name="connsiteX192" fmla="*/ 1798228 w 3694053"/>
              <a:gd name="connsiteY192" fmla="*/ 3876013 h 4171936"/>
              <a:gd name="connsiteX193" fmla="*/ 2074274 w 3694053"/>
              <a:gd name="connsiteY193" fmla="*/ 3539583 h 4171936"/>
              <a:gd name="connsiteX194" fmla="*/ 2160538 w 3694053"/>
              <a:gd name="connsiteY194" fmla="*/ 3418813 h 4171936"/>
              <a:gd name="connsiteX195" fmla="*/ 2238176 w 3694053"/>
              <a:gd name="connsiteY195" fmla="*/ 3237658 h 4171936"/>
              <a:gd name="connsiteX196" fmla="*/ 2246802 w 3694053"/>
              <a:gd name="connsiteY196" fmla="*/ 3125515 h 4171936"/>
              <a:gd name="connsiteX197" fmla="*/ 2255428 w 3694053"/>
              <a:gd name="connsiteY197" fmla="*/ 3039251 h 4171936"/>
              <a:gd name="connsiteX198" fmla="*/ 2281308 w 3694053"/>
              <a:gd name="connsiteY198" fmla="*/ 2996119 h 4171936"/>
              <a:gd name="connsiteX199" fmla="*/ 2324440 w 3694053"/>
              <a:gd name="connsiteY199" fmla="*/ 2970239 h 4171936"/>
              <a:gd name="connsiteX200" fmla="*/ 2333066 w 3694053"/>
              <a:gd name="connsiteY200" fmla="*/ 2996119 h 4171936"/>
              <a:gd name="connsiteX201" fmla="*/ 2393451 w 3694053"/>
              <a:gd name="connsiteY201" fmla="*/ 3082383 h 4171936"/>
              <a:gd name="connsiteX202" fmla="*/ 2410704 w 3694053"/>
              <a:gd name="connsiteY202" fmla="*/ 3194526 h 4171936"/>
              <a:gd name="connsiteX203" fmla="*/ 2402078 w 3694053"/>
              <a:gd name="connsiteY203" fmla="*/ 3306670 h 4171936"/>
              <a:gd name="connsiteX204" fmla="*/ 2324440 w 3694053"/>
              <a:gd name="connsiteY204" fmla="*/ 3436066 h 4171936"/>
              <a:gd name="connsiteX205" fmla="*/ 2246802 w 3694053"/>
              <a:gd name="connsiteY205" fmla="*/ 3496451 h 4171936"/>
              <a:gd name="connsiteX206" fmla="*/ 2151911 w 3694053"/>
              <a:gd name="connsiteY206" fmla="*/ 3539583 h 4171936"/>
              <a:gd name="connsiteX207" fmla="*/ 2091527 w 3694053"/>
              <a:gd name="connsiteY207" fmla="*/ 3582715 h 4171936"/>
              <a:gd name="connsiteX208" fmla="*/ 1867240 w 3694053"/>
              <a:gd name="connsiteY208" fmla="*/ 3677605 h 4171936"/>
              <a:gd name="connsiteX209" fmla="*/ 1798228 w 3694053"/>
              <a:gd name="connsiteY209" fmla="*/ 3712111 h 4171936"/>
              <a:gd name="connsiteX210" fmla="*/ 1763723 w 3694053"/>
              <a:gd name="connsiteY210" fmla="*/ 3789749 h 4171936"/>
              <a:gd name="connsiteX211" fmla="*/ 1927625 w 3694053"/>
              <a:gd name="connsiteY211" fmla="*/ 3850134 h 4171936"/>
              <a:gd name="connsiteX212" fmla="*/ 2169164 w 3694053"/>
              <a:gd name="connsiteY212" fmla="*/ 3763870 h 4171936"/>
              <a:gd name="connsiteX213" fmla="*/ 2445210 w 3694053"/>
              <a:gd name="connsiteY213" fmla="*/ 3608594 h 4171936"/>
              <a:gd name="connsiteX214" fmla="*/ 2617738 w 3694053"/>
              <a:gd name="connsiteY214" fmla="*/ 3341175 h 4171936"/>
              <a:gd name="connsiteX215" fmla="*/ 2626364 w 3694053"/>
              <a:gd name="connsiteY215" fmla="*/ 3246285 h 4171936"/>
              <a:gd name="connsiteX216" fmla="*/ 2600485 w 3694053"/>
              <a:gd name="connsiteY216" fmla="*/ 3099636 h 4171936"/>
              <a:gd name="connsiteX217" fmla="*/ 2548727 w 3694053"/>
              <a:gd name="connsiteY217" fmla="*/ 3047877 h 4171936"/>
              <a:gd name="connsiteX218" fmla="*/ 2462462 w 3694053"/>
              <a:gd name="connsiteY218" fmla="*/ 2909854 h 4171936"/>
              <a:gd name="connsiteX219" fmla="*/ 2419330 w 3694053"/>
              <a:gd name="connsiteY219" fmla="*/ 2866722 h 4171936"/>
              <a:gd name="connsiteX220" fmla="*/ 2419330 w 3694053"/>
              <a:gd name="connsiteY220" fmla="*/ 2840843 h 4171936"/>
              <a:gd name="connsiteX221" fmla="*/ 2453836 w 3694053"/>
              <a:gd name="connsiteY221" fmla="*/ 2754579 h 4171936"/>
              <a:gd name="connsiteX222" fmla="*/ 2488342 w 3694053"/>
              <a:gd name="connsiteY222" fmla="*/ 2633809 h 4171936"/>
              <a:gd name="connsiteX223" fmla="*/ 2496968 w 3694053"/>
              <a:gd name="connsiteY223" fmla="*/ 2599303 h 4171936"/>
              <a:gd name="connsiteX224" fmla="*/ 2574606 w 3694053"/>
              <a:gd name="connsiteY224" fmla="*/ 2582051 h 4171936"/>
              <a:gd name="connsiteX225" fmla="*/ 2747134 w 3694053"/>
              <a:gd name="connsiteY225" fmla="*/ 2530292 h 4171936"/>
              <a:gd name="connsiteX226" fmla="*/ 2962795 w 3694053"/>
              <a:gd name="connsiteY226" fmla="*/ 2409522 h 4171936"/>
              <a:gd name="connsiteX227" fmla="*/ 3169828 w 3694053"/>
              <a:gd name="connsiteY227" fmla="*/ 2202488 h 4171936"/>
              <a:gd name="connsiteX228" fmla="*/ 3299225 w 3694053"/>
              <a:gd name="connsiteY228" fmla="*/ 1874685 h 4171936"/>
              <a:gd name="connsiteX229" fmla="*/ 3307851 w 3694053"/>
              <a:gd name="connsiteY229" fmla="*/ 1598639 h 4171936"/>
              <a:gd name="connsiteX230" fmla="*/ 3299225 w 3694053"/>
              <a:gd name="connsiteY230" fmla="*/ 1244956 h 4171936"/>
              <a:gd name="connsiteX231" fmla="*/ 3247466 w 3694053"/>
              <a:gd name="connsiteY231" fmla="*/ 1072428 h 4171936"/>
              <a:gd name="connsiteX232" fmla="*/ 3204334 w 3694053"/>
              <a:gd name="connsiteY232" fmla="*/ 796383 h 4171936"/>
              <a:gd name="connsiteX233" fmla="*/ 3195708 w 3694053"/>
              <a:gd name="connsiteY233" fmla="*/ 572096 h 4171936"/>
              <a:gd name="connsiteX234" fmla="*/ 3247466 w 3694053"/>
              <a:gd name="connsiteY234" fmla="*/ 382315 h 4171936"/>
              <a:gd name="connsiteX235" fmla="*/ 3316478 w 3694053"/>
              <a:gd name="connsiteY235" fmla="*/ 227039 h 4171936"/>
              <a:gd name="connsiteX236" fmla="*/ 3428621 w 3694053"/>
              <a:gd name="connsiteY236" fmla="*/ 183907 h 4171936"/>
              <a:gd name="connsiteX237" fmla="*/ 3506259 w 3694053"/>
              <a:gd name="connsiteY237" fmla="*/ 252919 h 4171936"/>
              <a:gd name="connsiteX238" fmla="*/ 3523511 w 3694053"/>
              <a:gd name="connsiteY238" fmla="*/ 287424 h 4171936"/>
              <a:gd name="connsiteX239" fmla="*/ 3592523 w 3694053"/>
              <a:gd name="connsiteY239" fmla="*/ 287424 h 4171936"/>
              <a:gd name="connsiteX240" fmla="*/ 3652908 w 3694053"/>
              <a:gd name="connsiteY240" fmla="*/ 252919 h 4171936"/>
              <a:gd name="connsiteX241" fmla="*/ 3687413 w 3694053"/>
              <a:gd name="connsiteY241" fmla="*/ 235666 h 4171936"/>
              <a:gd name="connsiteX242" fmla="*/ 3687413 w 3694053"/>
              <a:gd name="connsiteY242" fmla="*/ 114896 h 4171936"/>
              <a:gd name="connsiteX243" fmla="*/ 3618402 w 3694053"/>
              <a:gd name="connsiteY243" fmla="*/ 11379 h 4171936"/>
              <a:gd name="connsiteX244" fmla="*/ 3489006 w 3694053"/>
              <a:gd name="connsiteY244" fmla="*/ 11379 h 4171936"/>
              <a:gd name="connsiteX245" fmla="*/ 3325104 w 3694053"/>
              <a:gd name="connsiteY245" fmla="*/ 89017 h 4171936"/>
              <a:gd name="connsiteX246" fmla="*/ 3187081 w 3694053"/>
              <a:gd name="connsiteY246" fmla="*/ 270171 h 4171936"/>
              <a:gd name="connsiteX247" fmla="*/ 3126696 w 3694053"/>
              <a:gd name="connsiteY247" fmla="*/ 537590 h 4171936"/>
              <a:gd name="connsiteX248" fmla="*/ 3126696 w 3694053"/>
              <a:gd name="connsiteY248" fmla="*/ 701492 h 4171936"/>
              <a:gd name="connsiteX249" fmla="*/ 3143949 w 3694053"/>
              <a:gd name="connsiteY249" fmla="*/ 865394 h 4171936"/>
              <a:gd name="connsiteX250" fmla="*/ 3178455 w 3694053"/>
              <a:gd name="connsiteY250" fmla="*/ 1115560 h 4171936"/>
              <a:gd name="connsiteX251" fmla="*/ 3221587 w 3694053"/>
              <a:gd name="connsiteY251" fmla="*/ 1270836 h 4171936"/>
              <a:gd name="connsiteX252" fmla="*/ 3230213 w 3694053"/>
              <a:gd name="connsiteY252" fmla="*/ 1546881 h 4171936"/>
              <a:gd name="connsiteX253" fmla="*/ 3247466 w 3694053"/>
              <a:gd name="connsiteY253" fmla="*/ 1779794 h 4171936"/>
              <a:gd name="connsiteX254" fmla="*/ 3143949 w 3694053"/>
              <a:gd name="connsiteY254" fmla="*/ 2055839 h 4171936"/>
              <a:gd name="connsiteX255" fmla="*/ 2997300 w 3694053"/>
              <a:gd name="connsiteY255" fmla="*/ 2288753 h 4171936"/>
              <a:gd name="connsiteX256" fmla="*/ 2867904 w 3694053"/>
              <a:gd name="connsiteY256" fmla="*/ 2383643 h 4171936"/>
              <a:gd name="connsiteX257" fmla="*/ 2747134 w 3694053"/>
              <a:gd name="connsiteY257" fmla="*/ 2444028 h 4171936"/>
              <a:gd name="connsiteX258" fmla="*/ 2617738 w 3694053"/>
              <a:gd name="connsiteY258" fmla="*/ 2478534 h 4171936"/>
              <a:gd name="connsiteX259" fmla="*/ 2548727 w 3694053"/>
              <a:gd name="connsiteY259" fmla="*/ 2478534 h 4171936"/>
              <a:gd name="connsiteX260" fmla="*/ 2522847 w 3694053"/>
              <a:gd name="connsiteY260" fmla="*/ 2444028 h 4171936"/>
              <a:gd name="connsiteX261" fmla="*/ 2496968 w 3694053"/>
              <a:gd name="connsiteY261" fmla="*/ 2400896 h 4171936"/>
              <a:gd name="connsiteX262" fmla="*/ 2471089 w 3694053"/>
              <a:gd name="connsiteY262" fmla="*/ 2297379 h 4171936"/>
              <a:gd name="connsiteX263" fmla="*/ 2402078 w 3694053"/>
              <a:gd name="connsiteY263" fmla="*/ 2176609 h 4171936"/>
              <a:gd name="connsiteX264" fmla="*/ 2333066 w 3694053"/>
              <a:gd name="connsiteY264" fmla="*/ 2107598 h 4171936"/>
              <a:gd name="connsiteX265" fmla="*/ 2177791 w 3694053"/>
              <a:gd name="connsiteY265" fmla="*/ 1969575 h 4171936"/>
              <a:gd name="connsiteX266" fmla="*/ 2074274 w 3694053"/>
              <a:gd name="connsiteY266" fmla="*/ 1926443 h 4171936"/>
              <a:gd name="connsiteX267" fmla="*/ 1910372 w 3694053"/>
              <a:gd name="connsiteY267" fmla="*/ 1926443 h 4171936"/>
              <a:gd name="connsiteX268" fmla="*/ 1780976 w 3694053"/>
              <a:gd name="connsiteY268" fmla="*/ 1926443 h 4171936"/>
              <a:gd name="connsiteX0" fmla="*/ 1780976 w 3694053"/>
              <a:gd name="connsiteY0" fmla="*/ 1926443 h 4171936"/>
              <a:gd name="connsiteX1" fmla="*/ 1504930 w 3694053"/>
              <a:gd name="connsiteY1" fmla="*/ 1960949 h 4171936"/>
              <a:gd name="connsiteX2" fmla="*/ 1332402 w 3694053"/>
              <a:gd name="connsiteY2" fmla="*/ 2038587 h 4171936"/>
              <a:gd name="connsiteX3" fmla="*/ 1194379 w 3694053"/>
              <a:gd name="connsiteY3" fmla="*/ 2116224 h 4171936"/>
              <a:gd name="connsiteX4" fmla="*/ 1099489 w 3694053"/>
              <a:gd name="connsiteY4" fmla="*/ 2228368 h 4171936"/>
              <a:gd name="connsiteX5" fmla="*/ 1030478 w 3694053"/>
              <a:gd name="connsiteY5" fmla="*/ 2331885 h 4171936"/>
              <a:gd name="connsiteX6" fmla="*/ 987345 w 3694053"/>
              <a:gd name="connsiteY6" fmla="*/ 2400896 h 4171936"/>
              <a:gd name="connsiteX7" fmla="*/ 806191 w 3694053"/>
              <a:gd name="connsiteY7" fmla="*/ 2426775 h 4171936"/>
              <a:gd name="connsiteX8" fmla="*/ 538772 w 3694053"/>
              <a:gd name="connsiteY8" fmla="*/ 2366390 h 4171936"/>
              <a:gd name="connsiteX9" fmla="*/ 366244 w 3694053"/>
              <a:gd name="connsiteY9" fmla="*/ 2176609 h 4171936"/>
              <a:gd name="connsiteX10" fmla="*/ 323111 w 3694053"/>
              <a:gd name="connsiteY10" fmla="*/ 1883311 h 4171936"/>
              <a:gd name="connsiteX11" fmla="*/ 538772 w 3694053"/>
              <a:gd name="connsiteY11" fmla="*/ 1503749 h 4171936"/>
              <a:gd name="connsiteX12" fmla="*/ 806191 w 3694053"/>
              <a:gd name="connsiteY12" fmla="*/ 1219077 h 4171936"/>
              <a:gd name="connsiteX13" fmla="*/ 1013225 w 3694053"/>
              <a:gd name="connsiteY13" fmla="*/ 1003417 h 4171936"/>
              <a:gd name="connsiteX14" fmla="*/ 1177127 w 3694053"/>
              <a:gd name="connsiteY14" fmla="*/ 796383 h 4171936"/>
              <a:gd name="connsiteX15" fmla="*/ 1289270 w 3694053"/>
              <a:gd name="connsiteY15" fmla="*/ 580722 h 4171936"/>
              <a:gd name="connsiteX16" fmla="*/ 1358281 w 3694053"/>
              <a:gd name="connsiteY16" fmla="*/ 313303 h 4171936"/>
              <a:gd name="connsiteX17" fmla="*/ 1272017 w 3694053"/>
              <a:gd name="connsiteY17" fmla="*/ 114896 h 4171936"/>
              <a:gd name="connsiteX18" fmla="*/ 1133995 w 3694053"/>
              <a:gd name="connsiteY18" fmla="*/ 71764 h 4171936"/>
              <a:gd name="connsiteX19" fmla="*/ 875202 w 3694053"/>
              <a:gd name="connsiteY19" fmla="*/ 140775 h 4171936"/>
              <a:gd name="connsiteX20" fmla="*/ 806191 w 3694053"/>
              <a:gd name="connsiteY20" fmla="*/ 252919 h 4171936"/>
              <a:gd name="connsiteX21" fmla="*/ 806191 w 3694053"/>
              <a:gd name="connsiteY21" fmla="*/ 373688 h 4171936"/>
              <a:gd name="connsiteX22" fmla="*/ 849323 w 3694053"/>
              <a:gd name="connsiteY22" fmla="*/ 442700 h 4171936"/>
              <a:gd name="connsiteX23" fmla="*/ 944213 w 3694053"/>
              <a:gd name="connsiteY23" fmla="*/ 442700 h 4171936"/>
              <a:gd name="connsiteX24" fmla="*/ 1039104 w 3694053"/>
              <a:gd name="connsiteY24" fmla="*/ 382315 h 4171936"/>
              <a:gd name="connsiteX25" fmla="*/ 1142621 w 3694053"/>
              <a:gd name="connsiteY25" fmla="*/ 270171 h 4171936"/>
              <a:gd name="connsiteX26" fmla="*/ 1168500 w 3694053"/>
              <a:gd name="connsiteY26" fmla="*/ 227039 h 4171936"/>
              <a:gd name="connsiteX27" fmla="*/ 1220259 w 3694053"/>
              <a:gd name="connsiteY27" fmla="*/ 244292 h 4171936"/>
              <a:gd name="connsiteX28" fmla="*/ 1272017 w 3694053"/>
              <a:gd name="connsiteY28" fmla="*/ 339183 h 4171936"/>
              <a:gd name="connsiteX29" fmla="*/ 1272017 w 3694053"/>
              <a:gd name="connsiteY29" fmla="*/ 451326 h 4171936"/>
              <a:gd name="connsiteX30" fmla="*/ 1194379 w 3694053"/>
              <a:gd name="connsiteY30" fmla="*/ 641107 h 4171936"/>
              <a:gd name="connsiteX31" fmla="*/ 995972 w 3694053"/>
              <a:gd name="connsiteY31" fmla="*/ 899900 h 4171936"/>
              <a:gd name="connsiteX32" fmla="*/ 814817 w 3694053"/>
              <a:gd name="connsiteY32" fmla="*/ 1072428 h 4171936"/>
              <a:gd name="connsiteX33" fmla="*/ 590530 w 3694053"/>
              <a:gd name="connsiteY33" fmla="*/ 1313968 h 4171936"/>
              <a:gd name="connsiteX34" fmla="*/ 435255 w 3694053"/>
              <a:gd name="connsiteY34" fmla="*/ 1495122 h 4171936"/>
              <a:gd name="connsiteX35" fmla="*/ 305859 w 3694053"/>
              <a:gd name="connsiteY35" fmla="*/ 1693530 h 4171936"/>
              <a:gd name="connsiteX36" fmla="*/ 245474 w 3694053"/>
              <a:gd name="connsiteY36" fmla="*/ 1891937 h 4171936"/>
              <a:gd name="connsiteX37" fmla="*/ 297232 w 3694053"/>
              <a:gd name="connsiteY37" fmla="*/ 2202488 h 4171936"/>
              <a:gd name="connsiteX38" fmla="*/ 383496 w 3694053"/>
              <a:gd name="connsiteY38" fmla="*/ 2340511 h 4171936"/>
              <a:gd name="connsiteX39" fmla="*/ 556025 w 3694053"/>
              <a:gd name="connsiteY39" fmla="*/ 2435402 h 4171936"/>
              <a:gd name="connsiteX40" fmla="*/ 702674 w 3694053"/>
              <a:gd name="connsiteY40" fmla="*/ 2487160 h 4171936"/>
              <a:gd name="connsiteX41" fmla="*/ 849323 w 3694053"/>
              <a:gd name="connsiteY41" fmla="*/ 2495787 h 4171936"/>
              <a:gd name="connsiteX42" fmla="*/ 918334 w 3694053"/>
              <a:gd name="connsiteY42" fmla="*/ 2487160 h 4171936"/>
              <a:gd name="connsiteX43" fmla="*/ 970093 w 3694053"/>
              <a:gd name="connsiteY43" fmla="*/ 2469907 h 4171936"/>
              <a:gd name="connsiteX44" fmla="*/ 978719 w 3694053"/>
              <a:gd name="connsiteY44" fmla="*/ 2452654 h 4171936"/>
              <a:gd name="connsiteX45" fmla="*/ 978719 w 3694053"/>
              <a:gd name="connsiteY45" fmla="*/ 2469907 h 4171936"/>
              <a:gd name="connsiteX46" fmla="*/ 952840 w 3694053"/>
              <a:gd name="connsiteY46" fmla="*/ 2521666 h 4171936"/>
              <a:gd name="connsiteX47" fmla="*/ 952840 w 3694053"/>
              <a:gd name="connsiteY47" fmla="*/ 2582051 h 4171936"/>
              <a:gd name="connsiteX48" fmla="*/ 918334 w 3694053"/>
              <a:gd name="connsiteY48" fmla="*/ 2625183 h 4171936"/>
              <a:gd name="connsiteX49" fmla="*/ 797564 w 3694053"/>
              <a:gd name="connsiteY49" fmla="*/ 2694194 h 4171936"/>
              <a:gd name="connsiteX50" fmla="*/ 711300 w 3694053"/>
              <a:gd name="connsiteY50" fmla="*/ 2728700 h 4171936"/>
              <a:gd name="connsiteX51" fmla="*/ 556025 w 3694053"/>
              <a:gd name="connsiteY51" fmla="*/ 2780458 h 4171936"/>
              <a:gd name="connsiteX52" fmla="*/ 435255 w 3694053"/>
              <a:gd name="connsiteY52" fmla="*/ 2814964 h 4171936"/>
              <a:gd name="connsiteX53" fmla="*/ 331738 w 3694053"/>
              <a:gd name="connsiteY53" fmla="*/ 2883975 h 4171936"/>
              <a:gd name="connsiteX54" fmla="*/ 262727 w 3694053"/>
              <a:gd name="connsiteY54" fmla="*/ 2935734 h 4171936"/>
              <a:gd name="connsiteX55" fmla="*/ 210968 w 3694053"/>
              <a:gd name="connsiteY55" fmla="*/ 3065130 h 4171936"/>
              <a:gd name="connsiteX56" fmla="*/ 228221 w 3694053"/>
              <a:gd name="connsiteY56" fmla="*/ 3108262 h 4171936"/>
              <a:gd name="connsiteX57" fmla="*/ 288606 w 3694053"/>
              <a:gd name="connsiteY57" fmla="*/ 3125515 h 4171936"/>
              <a:gd name="connsiteX58" fmla="*/ 348991 w 3694053"/>
              <a:gd name="connsiteY58" fmla="*/ 3073756 h 4171936"/>
              <a:gd name="connsiteX59" fmla="*/ 400749 w 3694053"/>
              <a:gd name="connsiteY59" fmla="*/ 3004745 h 4171936"/>
              <a:gd name="connsiteX60" fmla="*/ 547398 w 3694053"/>
              <a:gd name="connsiteY60" fmla="*/ 2952987 h 4171936"/>
              <a:gd name="connsiteX61" fmla="*/ 633662 w 3694053"/>
              <a:gd name="connsiteY61" fmla="*/ 2927107 h 4171936"/>
              <a:gd name="connsiteX62" fmla="*/ 754432 w 3694053"/>
              <a:gd name="connsiteY62" fmla="*/ 2875349 h 4171936"/>
              <a:gd name="connsiteX63" fmla="*/ 866576 w 3694053"/>
              <a:gd name="connsiteY63" fmla="*/ 2806337 h 4171936"/>
              <a:gd name="connsiteX64" fmla="*/ 814817 w 3694053"/>
              <a:gd name="connsiteY64" fmla="*/ 2866722 h 4171936"/>
              <a:gd name="connsiteX65" fmla="*/ 702674 w 3694053"/>
              <a:gd name="connsiteY65" fmla="*/ 2944360 h 4171936"/>
              <a:gd name="connsiteX66" fmla="*/ 599157 w 3694053"/>
              <a:gd name="connsiteY66" fmla="*/ 3004745 h 4171936"/>
              <a:gd name="connsiteX67" fmla="*/ 512893 w 3694053"/>
              <a:gd name="connsiteY67" fmla="*/ 3065130 h 4171936"/>
              <a:gd name="connsiteX68" fmla="*/ 435255 w 3694053"/>
              <a:gd name="connsiteY68" fmla="*/ 3125515 h 4171936"/>
              <a:gd name="connsiteX69" fmla="*/ 366244 w 3694053"/>
              <a:gd name="connsiteY69" fmla="*/ 3168647 h 4171936"/>
              <a:gd name="connsiteX70" fmla="*/ 254100 w 3694053"/>
              <a:gd name="connsiteY70" fmla="*/ 3272164 h 4171936"/>
              <a:gd name="connsiteX71" fmla="*/ 167836 w 3694053"/>
              <a:gd name="connsiteY71" fmla="*/ 3410187 h 4171936"/>
              <a:gd name="connsiteX72" fmla="*/ 98825 w 3694053"/>
              <a:gd name="connsiteY72" fmla="*/ 3548209 h 4171936"/>
              <a:gd name="connsiteX73" fmla="*/ 47066 w 3694053"/>
              <a:gd name="connsiteY73" fmla="*/ 3668979 h 4171936"/>
              <a:gd name="connsiteX74" fmla="*/ 3934 w 3694053"/>
              <a:gd name="connsiteY74" fmla="*/ 3858760 h 4171936"/>
              <a:gd name="connsiteX75" fmla="*/ 3934 w 3694053"/>
              <a:gd name="connsiteY75" fmla="*/ 3979530 h 4171936"/>
              <a:gd name="connsiteX76" fmla="*/ 21187 w 3694053"/>
              <a:gd name="connsiteY76" fmla="*/ 4057168 h 4171936"/>
              <a:gd name="connsiteX77" fmla="*/ 98825 w 3694053"/>
              <a:gd name="connsiteY77" fmla="*/ 4074420 h 4171936"/>
              <a:gd name="connsiteX78" fmla="*/ 167836 w 3694053"/>
              <a:gd name="connsiteY78" fmla="*/ 4074420 h 4171936"/>
              <a:gd name="connsiteX79" fmla="*/ 193715 w 3694053"/>
              <a:gd name="connsiteY79" fmla="*/ 4031288 h 4171936"/>
              <a:gd name="connsiteX80" fmla="*/ 202342 w 3694053"/>
              <a:gd name="connsiteY80" fmla="*/ 3945024 h 4171936"/>
              <a:gd name="connsiteX81" fmla="*/ 236847 w 3694053"/>
              <a:gd name="connsiteY81" fmla="*/ 3746617 h 4171936"/>
              <a:gd name="connsiteX82" fmla="*/ 297232 w 3694053"/>
              <a:gd name="connsiteY82" fmla="*/ 3591341 h 4171936"/>
              <a:gd name="connsiteX83" fmla="*/ 357617 w 3694053"/>
              <a:gd name="connsiteY83" fmla="*/ 3436066 h 4171936"/>
              <a:gd name="connsiteX84" fmla="*/ 409376 w 3694053"/>
              <a:gd name="connsiteY84" fmla="*/ 3323922 h 4171936"/>
              <a:gd name="connsiteX85" fmla="*/ 512893 w 3694053"/>
              <a:gd name="connsiteY85" fmla="*/ 3211779 h 4171936"/>
              <a:gd name="connsiteX86" fmla="*/ 676795 w 3694053"/>
              <a:gd name="connsiteY86" fmla="*/ 3134141 h 4171936"/>
              <a:gd name="connsiteX87" fmla="*/ 814817 w 3694053"/>
              <a:gd name="connsiteY87" fmla="*/ 3056503 h 4171936"/>
              <a:gd name="connsiteX88" fmla="*/ 961466 w 3694053"/>
              <a:gd name="connsiteY88" fmla="*/ 2961613 h 4171936"/>
              <a:gd name="connsiteX89" fmla="*/ 1047730 w 3694053"/>
              <a:gd name="connsiteY89" fmla="*/ 2944360 h 4171936"/>
              <a:gd name="connsiteX90" fmla="*/ 1064983 w 3694053"/>
              <a:gd name="connsiteY90" fmla="*/ 2866722 h 4171936"/>
              <a:gd name="connsiteX91" fmla="*/ 1064983 w 3694053"/>
              <a:gd name="connsiteY91" fmla="*/ 2918481 h 4171936"/>
              <a:gd name="connsiteX92" fmla="*/ 1064983 w 3694053"/>
              <a:gd name="connsiteY92" fmla="*/ 2944360 h 4171936"/>
              <a:gd name="connsiteX93" fmla="*/ 1013225 w 3694053"/>
              <a:gd name="connsiteY93" fmla="*/ 2944360 h 4171936"/>
              <a:gd name="connsiteX94" fmla="*/ 926961 w 3694053"/>
              <a:gd name="connsiteY94" fmla="*/ 2996119 h 4171936"/>
              <a:gd name="connsiteX95" fmla="*/ 814817 w 3694053"/>
              <a:gd name="connsiteY95" fmla="*/ 3065130 h 4171936"/>
              <a:gd name="connsiteX96" fmla="*/ 763059 w 3694053"/>
              <a:gd name="connsiteY96" fmla="*/ 3108262 h 4171936"/>
              <a:gd name="connsiteX97" fmla="*/ 685421 w 3694053"/>
              <a:gd name="connsiteY97" fmla="*/ 3203153 h 4171936"/>
              <a:gd name="connsiteX98" fmla="*/ 642289 w 3694053"/>
              <a:gd name="connsiteY98" fmla="*/ 3289417 h 4171936"/>
              <a:gd name="connsiteX99" fmla="*/ 607783 w 3694053"/>
              <a:gd name="connsiteY99" fmla="*/ 3375681 h 4171936"/>
              <a:gd name="connsiteX100" fmla="*/ 573278 w 3694053"/>
              <a:gd name="connsiteY100" fmla="*/ 3461945 h 4171936"/>
              <a:gd name="connsiteX101" fmla="*/ 573278 w 3694053"/>
              <a:gd name="connsiteY101" fmla="*/ 3574088 h 4171936"/>
              <a:gd name="connsiteX102" fmla="*/ 573278 w 3694053"/>
              <a:gd name="connsiteY102" fmla="*/ 3686232 h 4171936"/>
              <a:gd name="connsiteX103" fmla="*/ 573278 w 3694053"/>
              <a:gd name="connsiteY103" fmla="*/ 3720737 h 4171936"/>
              <a:gd name="connsiteX104" fmla="*/ 573278 w 3694053"/>
              <a:gd name="connsiteY104" fmla="*/ 3763870 h 4171936"/>
              <a:gd name="connsiteX105" fmla="*/ 659542 w 3694053"/>
              <a:gd name="connsiteY105" fmla="*/ 3772496 h 4171936"/>
              <a:gd name="connsiteX106" fmla="*/ 711300 w 3694053"/>
              <a:gd name="connsiteY106" fmla="*/ 3703485 h 4171936"/>
              <a:gd name="connsiteX107" fmla="*/ 728553 w 3694053"/>
              <a:gd name="connsiteY107" fmla="*/ 3582715 h 4171936"/>
              <a:gd name="connsiteX108" fmla="*/ 745806 w 3694053"/>
              <a:gd name="connsiteY108" fmla="*/ 3453319 h 4171936"/>
              <a:gd name="connsiteX109" fmla="*/ 763059 w 3694053"/>
              <a:gd name="connsiteY109" fmla="*/ 3323922 h 4171936"/>
              <a:gd name="connsiteX110" fmla="*/ 840696 w 3694053"/>
              <a:gd name="connsiteY110" fmla="*/ 3211779 h 4171936"/>
              <a:gd name="connsiteX111" fmla="*/ 935587 w 3694053"/>
              <a:gd name="connsiteY111" fmla="*/ 3125515 h 4171936"/>
              <a:gd name="connsiteX112" fmla="*/ 1039104 w 3694053"/>
              <a:gd name="connsiteY112" fmla="*/ 3082383 h 4171936"/>
              <a:gd name="connsiteX113" fmla="*/ 1108115 w 3694053"/>
              <a:gd name="connsiteY113" fmla="*/ 3039251 h 4171936"/>
              <a:gd name="connsiteX114" fmla="*/ 1108115 w 3694053"/>
              <a:gd name="connsiteY114" fmla="*/ 3030624 h 4171936"/>
              <a:gd name="connsiteX115" fmla="*/ 1116742 w 3694053"/>
              <a:gd name="connsiteY115" fmla="*/ 3056503 h 4171936"/>
              <a:gd name="connsiteX116" fmla="*/ 1125368 w 3694053"/>
              <a:gd name="connsiteY116" fmla="*/ 3099636 h 4171936"/>
              <a:gd name="connsiteX117" fmla="*/ 1159874 w 3694053"/>
              <a:gd name="connsiteY117" fmla="*/ 3134141 h 4171936"/>
              <a:gd name="connsiteX118" fmla="*/ 1125368 w 3694053"/>
              <a:gd name="connsiteY118" fmla="*/ 3177273 h 4171936"/>
              <a:gd name="connsiteX119" fmla="*/ 1039104 w 3694053"/>
              <a:gd name="connsiteY119" fmla="*/ 3237658 h 4171936"/>
              <a:gd name="connsiteX120" fmla="*/ 978719 w 3694053"/>
              <a:gd name="connsiteY120" fmla="*/ 3306670 h 4171936"/>
              <a:gd name="connsiteX121" fmla="*/ 935587 w 3694053"/>
              <a:gd name="connsiteY121" fmla="*/ 3392934 h 4171936"/>
              <a:gd name="connsiteX122" fmla="*/ 901081 w 3694053"/>
              <a:gd name="connsiteY122" fmla="*/ 3487824 h 4171936"/>
              <a:gd name="connsiteX123" fmla="*/ 901081 w 3694053"/>
              <a:gd name="connsiteY123" fmla="*/ 3565462 h 4171936"/>
              <a:gd name="connsiteX124" fmla="*/ 901081 w 3694053"/>
              <a:gd name="connsiteY124" fmla="*/ 3599968 h 4171936"/>
              <a:gd name="connsiteX125" fmla="*/ 952840 w 3694053"/>
              <a:gd name="connsiteY125" fmla="*/ 3599968 h 4171936"/>
              <a:gd name="connsiteX126" fmla="*/ 978719 w 3694053"/>
              <a:gd name="connsiteY126" fmla="*/ 3582715 h 4171936"/>
              <a:gd name="connsiteX127" fmla="*/ 995972 w 3694053"/>
              <a:gd name="connsiteY127" fmla="*/ 3487824 h 4171936"/>
              <a:gd name="connsiteX128" fmla="*/ 1125368 w 3694053"/>
              <a:gd name="connsiteY128" fmla="*/ 3375681 h 4171936"/>
              <a:gd name="connsiteX129" fmla="*/ 1142621 w 3694053"/>
              <a:gd name="connsiteY129" fmla="*/ 3306670 h 4171936"/>
              <a:gd name="connsiteX130" fmla="*/ 1203006 w 3694053"/>
              <a:gd name="connsiteY130" fmla="*/ 3220405 h 4171936"/>
              <a:gd name="connsiteX131" fmla="*/ 1254764 w 3694053"/>
              <a:gd name="connsiteY131" fmla="*/ 3185900 h 4171936"/>
              <a:gd name="connsiteX132" fmla="*/ 1272017 w 3694053"/>
              <a:gd name="connsiteY132" fmla="*/ 3160020 h 4171936"/>
              <a:gd name="connsiteX133" fmla="*/ 1315149 w 3694053"/>
              <a:gd name="connsiteY133" fmla="*/ 3116888 h 4171936"/>
              <a:gd name="connsiteX134" fmla="*/ 1332402 w 3694053"/>
              <a:gd name="connsiteY134" fmla="*/ 3091009 h 4171936"/>
              <a:gd name="connsiteX135" fmla="*/ 1410040 w 3694053"/>
              <a:gd name="connsiteY135" fmla="*/ 3160020 h 4171936"/>
              <a:gd name="connsiteX136" fmla="*/ 1461798 w 3694053"/>
              <a:gd name="connsiteY136" fmla="*/ 3168647 h 4171936"/>
              <a:gd name="connsiteX137" fmla="*/ 1513557 w 3694053"/>
              <a:gd name="connsiteY137" fmla="*/ 3168647 h 4171936"/>
              <a:gd name="connsiteX138" fmla="*/ 1461798 w 3694053"/>
              <a:gd name="connsiteY138" fmla="*/ 3237658 h 4171936"/>
              <a:gd name="connsiteX139" fmla="*/ 1349655 w 3694053"/>
              <a:gd name="connsiteY139" fmla="*/ 3384307 h 4171936"/>
              <a:gd name="connsiteX140" fmla="*/ 1237511 w 3694053"/>
              <a:gd name="connsiteY140" fmla="*/ 3522330 h 4171936"/>
              <a:gd name="connsiteX141" fmla="*/ 1125368 w 3694053"/>
              <a:gd name="connsiteY141" fmla="*/ 3599968 h 4171936"/>
              <a:gd name="connsiteX142" fmla="*/ 970093 w 3694053"/>
              <a:gd name="connsiteY142" fmla="*/ 3694858 h 4171936"/>
              <a:gd name="connsiteX143" fmla="*/ 763059 w 3694053"/>
              <a:gd name="connsiteY143" fmla="*/ 3815628 h 4171936"/>
              <a:gd name="connsiteX144" fmla="*/ 538772 w 3694053"/>
              <a:gd name="connsiteY144" fmla="*/ 3893266 h 4171936"/>
              <a:gd name="connsiteX145" fmla="*/ 348991 w 3694053"/>
              <a:gd name="connsiteY145" fmla="*/ 3988156 h 4171936"/>
              <a:gd name="connsiteX146" fmla="*/ 297232 w 3694053"/>
              <a:gd name="connsiteY146" fmla="*/ 4065794 h 4171936"/>
              <a:gd name="connsiteX147" fmla="*/ 297232 w 3694053"/>
              <a:gd name="connsiteY147" fmla="*/ 4117553 h 4171936"/>
              <a:gd name="connsiteX148" fmla="*/ 461134 w 3694053"/>
              <a:gd name="connsiteY148" fmla="*/ 4117553 h 4171936"/>
              <a:gd name="connsiteX149" fmla="*/ 642289 w 3694053"/>
              <a:gd name="connsiteY149" fmla="*/ 4022662 h 4171936"/>
              <a:gd name="connsiteX150" fmla="*/ 892455 w 3694053"/>
              <a:gd name="connsiteY150" fmla="*/ 3910519 h 4171936"/>
              <a:gd name="connsiteX151" fmla="*/ 1125368 w 3694053"/>
              <a:gd name="connsiteY151" fmla="*/ 3798375 h 4171936"/>
              <a:gd name="connsiteX152" fmla="*/ 1237511 w 3694053"/>
              <a:gd name="connsiteY152" fmla="*/ 3686232 h 4171936"/>
              <a:gd name="connsiteX153" fmla="*/ 1366908 w 3694053"/>
              <a:gd name="connsiteY153" fmla="*/ 3565462 h 4171936"/>
              <a:gd name="connsiteX154" fmla="*/ 1453172 w 3694053"/>
              <a:gd name="connsiteY154" fmla="*/ 3461945 h 4171936"/>
              <a:gd name="connsiteX155" fmla="*/ 1548062 w 3694053"/>
              <a:gd name="connsiteY155" fmla="*/ 3349802 h 4171936"/>
              <a:gd name="connsiteX156" fmla="*/ 1591195 w 3694053"/>
              <a:gd name="connsiteY156" fmla="*/ 3254911 h 4171936"/>
              <a:gd name="connsiteX157" fmla="*/ 1617074 w 3694053"/>
              <a:gd name="connsiteY157" fmla="*/ 3194526 h 4171936"/>
              <a:gd name="connsiteX158" fmla="*/ 1642953 w 3694053"/>
              <a:gd name="connsiteY158" fmla="*/ 3151394 h 4171936"/>
              <a:gd name="connsiteX159" fmla="*/ 1642953 w 3694053"/>
              <a:gd name="connsiteY159" fmla="*/ 3177273 h 4171936"/>
              <a:gd name="connsiteX160" fmla="*/ 1634327 w 3694053"/>
              <a:gd name="connsiteY160" fmla="*/ 3298043 h 4171936"/>
              <a:gd name="connsiteX161" fmla="*/ 1539436 w 3694053"/>
              <a:gd name="connsiteY161" fmla="*/ 3436066 h 4171936"/>
              <a:gd name="connsiteX162" fmla="*/ 1392787 w 3694053"/>
              <a:gd name="connsiteY162" fmla="*/ 3565462 h 4171936"/>
              <a:gd name="connsiteX163" fmla="*/ 1289270 w 3694053"/>
              <a:gd name="connsiteY163" fmla="*/ 3625847 h 4171936"/>
              <a:gd name="connsiteX164" fmla="*/ 1220259 w 3694053"/>
              <a:gd name="connsiteY164" fmla="*/ 3686232 h 4171936"/>
              <a:gd name="connsiteX165" fmla="*/ 1177127 w 3694053"/>
              <a:gd name="connsiteY165" fmla="*/ 3781122 h 4171936"/>
              <a:gd name="connsiteX166" fmla="*/ 1203006 w 3694053"/>
              <a:gd name="connsiteY166" fmla="*/ 3824254 h 4171936"/>
              <a:gd name="connsiteX167" fmla="*/ 1349655 w 3694053"/>
              <a:gd name="connsiteY167" fmla="*/ 3781122 h 4171936"/>
              <a:gd name="connsiteX168" fmla="*/ 1470425 w 3694053"/>
              <a:gd name="connsiteY168" fmla="*/ 3694858 h 4171936"/>
              <a:gd name="connsiteX169" fmla="*/ 1582568 w 3694053"/>
              <a:gd name="connsiteY169" fmla="*/ 3617220 h 4171936"/>
              <a:gd name="connsiteX170" fmla="*/ 1686085 w 3694053"/>
              <a:gd name="connsiteY170" fmla="*/ 3487824 h 4171936"/>
              <a:gd name="connsiteX171" fmla="*/ 1763723 w 3694053"/>
              <a:gd name="connsiteY171" fmla="*/ 3367054 h 4171936"/>
              <a:gd name="connsiteX172" fmla="*/ 1798228 w 3694053"/>
              <a:gd name="connsiteY172" fmla="*/ 3254911 h 4171936"/>
              <a:gd name="connsiteX173" fmla="*/ 1824108 w 3694053"/>
              <a:gd name="connsiteY173" fmla="*/ 3160020 h 4171936"/>
              <a:gd name="connsiteX174" fmla="*/ 1910372 w 3694053"/>
              <a:gd name="connsiteY174" fmla="*/ 3134141 h 4171936"/>
              <a:gd name="connsiteX175" fmla="*/ 2039768 w 3694053"/>
              <a:gd name="connsiteY175" fmla="*/ 3108262 h 4171936"/>
              <a:gd name="connsiteX176" fmla="*/ 2091527 w 3694053"/>
              <a:gd name="connsiteY176" fmla="*/ 3091009 h 4171936"/>
              <a:gd name="connsiteX177" fmla="*/ 2057021 w 3694053"/>
              <a:gd name="connsiteY177" fmla="*/ 3229032 h 4171936"/>
              <a:gd name="connsiteX178" fmla="*/ 2013889 w 3694053"/>
              <a:gd name="connsiteY178" fmla="*/ 3418813 h 4171936"/>
              <a:gd name="connsiteX179" fmla="*/ 1858613 w 3694053"/>
              <a:gd name="connsiteY179" fmla="*/ 3599968 h 4171936"/>
              <a:gd name="connsiteX180" fmla="*/ 1720591 w 3694053"/>
              <a:gd name="connsiteY180" fmla="*/ 3720737 h 4171936"/>
              <a:gd name="connsiteX181" fmla="*/ 1573942 w 3694053"/>
              <a:gd name="connsiteY181" fmla="*/ 3807002 h 4171936"/>
              <a:gd name="connsiteX182" fmla="*/ 1332402 w 3694053"/>
              <a:gd name="connsiteY182" fmla="*/ 3910519 h 4171936"/>
              <a:gd name="connsiteX183" fmla="*/ 1056357 w 3694053"/>
              <a:gd name="connsiteY183" fmla="*/ 3996783 h 4171936"/>
              <a:gd name="connsiteX184" fmla="*/ 875202 w 3694053"/>
              <a:gd name="connsiteY184" fmla="*/ 4031288 h 4171936"/>
              <a:gd name="connsiteX185" fmla="*/ 780311 w 3694053"/>
              <a:gd name="connsiteY185" fmla="*/ 4039915 h 4171936"/>
              <a:gd name="connsiteX186" fmla="*/ 737179 w 3694053"/>
              <a:gd name="connsiteY186" fmla="*/ 4074420 h 4171936"/>
              <a:gd name="connsiteX187" fmla="*/ 745806 w 3694053"/>
              <a:gd name="connsiteY187" fmla="*/ 4134805 h 4171936"/>
              <a:gd name="connsiteX188" fmla="*/ 840696 w 3694053"/>
              <a:gd name="connsiteY188" fmla="*/ 4160685 h 4171936"/>
              <a:gd name="connsiteX189" fmla="*/ 1159874 w 3694053"/>
              <a:gd name="connsiteY189" fmla="*/ 4160685 h 4171936"/>
              <a:gd name="connsiteX190" fmla="*/ 1556689 w 3694053"/>
              <a:gd name="connsiteY190" fmla="*/ 4022662 h 4171936"/>
              <a:gd name="connsiteX191" fmla="*/ 1701388 w 3694053"/>
              <a:gd name="connsiteY191" fmla="*/ 3921170 h 4171936"/>
              <a:gd name="connsiteX192" fmla="*/ 1798228 w 3694053"/>
              <a:gd name="connsiteY192" fmla="*/ 3876013 h 4171936"/>
              <a:gd name="connsiteX193" fmla="*/ 2074274 w 3694053"/>
              <a:gd name="connsiteY193" fmla="*/ 3539583 h 4171936"/>
              <a:gd name="connsiteX194" fmla="*/ 2160538 w 3694053"/>
              <a:gd name="connsiteY194" fmla="*/ 3418813 h 4171936"/>
              <a:gd name="connsiteX195" fmla="*/ 2238176 w 3694053"/>
              <a:gd name="connsiteY195" fmla="*/ 3237658 h 4171936"/>
              <a:gd name="connsiteX196" fmla="*/ 2246802 w 3694053"/>
              <a:gd name="connsiteY196" fmla="*/ 3125515 h 4171936"/>
              <a:gd name="connsiteX197" fmla="*/ 2255428 w 3694053"/>
              <a:gd name="connsiteY197" fmla="*/ 3039251 h 4171936"/>
              <a:gd name="connsiteX198" fmla="*/ 2281308 w 3694053"/>
              <a:gd name="connsiteY198" fmla="*/ 2996119 h 4171936"/>
              <a:gd name="connsiteX199" fmla="*/ 2324440 w 3694053"/>
              <a:gd name="connsiteY199" fmla="*/ 2970239 h 4171936"/>
              <a:gd name="connsiteX200" fmla="*/ 2333066 w 3694053"/>
              <a:gd name="connsiteY200" fmla="*/ 2996119 h 4171936"/>
              <a:gd name="connsiteX201" fmla="*/ 2393451 w 3694053"/>
              <a:gd name="connsiteY201" fmla="*/ 3082383 h 4171936"/>
              <a:gd name="connsiteX202" fmla="*/ 2410704 w 3694053"/>
              <a:gd name="connsiteY202" fmla="*/ 3194526 h 4171936"/>
              <a:gd name="connsiteX203" fmla="*/ 2402078 w 3694053"/>
              <a:gd name="connsiteY203" fmla="*/ 3306670 h 4171936"/>
              <a:gd name="connsiteX204" fmla="*/ 2324440 w 3694053"/>
              <a:gd name="connsiteY204" fmla="*/ 3436066 h 4171936"/>
              <a:gd name="connsiteX205" fmla="*/ 2246802 w 3694053"/>
              <a:gd name="connsiteY205" fmla="*/ 3496451 h 4171936"/>
              <a:gd name="connsiteX206" fmla="*/ 2151911 w 3694053"/>
              <a:gd name="connsiteY206" fmla="*/ 3539583 h 4171936"/>
              <a:gd name="connsiteX207" fmla="*/ 2091527 w 3694053"/>
              <a:gd name="connsiteY207" fmla="*/ 3582715 h 4171936"/>
              <a:gd name="connsiteX208" fmla="*/ 1867240 w 3694053"/>
              <a:gd name="connsiteY208" fmla="*/ 3677605 h 4171936"/>
              <a:gd name="connsiteX209" fmla="*/ 1798228 w 3694053"/>
              <a:gd name="connsiteY209" fmla="*/ 3712111 h 4171936"/>
              <a:gd name="connsiteX210" fmla="*/ 1763723 w 3694053"/>
              <a:gd name="connsiteY210" fmla="*/ 3789749 h 4171936"/>
              <a:gd name="connsiteX211" fmla="*/ 1927625 w 3694053"/>
              <a:gd name="connsiteY211" fmla="*/ 3850134 h 4171936"/>
              <a:gd name="connsiteX212" fmla="*/ 2169164 w 3694053"/>
              <a:gd name="connsiteY212" fmla="*/ 3763870 h 4171936"/>
              <a:gd name="connsiteX213" fmla="*/ 2445210 w 3694053"/>
              <a:gd name="connsiteY213" fmla="*/ 3608594 h 4171936"/>
              <a:gd name="connsiteX214" fmla="*/ 2617738 w 3694053"/>
              <a:gd name="connsiteY214" fmla="*/ 3341175 h 4171936"/>
              <a:gd name="connsiteX215" fmla="*/ 2626364 w 3694053"/>
              <a:gd name="connsiteY215" fmla="*/ 3246285 h 4171936"/>
              <a:gd name="connsiteX216" fmla="*/ 2600485 w 3694053"/>
              <a:gd name="connsiteY216" fmla="*/ 3099636 h 4171936"/>
              <a:gd name="connsiteX217" fmla="*/ 2548727 w 3694053"/>
              <a:gd name="connsiteY217" fmla="*/ 3047877 h 4171936"/>
              <a:gd name="connsiteX218" fmla="*/ 2462462 w 3694053"/>
              <a:gd name="connsiteY218" fmla="*/ 2909854 h 4171936"/>
              <a:gd name="connsiteX219" fmla="*/ 2419330 w 3694053"/>
              <a:gd name="connsiteY219" fmla="*/ 2866722 h 4171936"/>
              <a:gd name="connsiteX220" fmla="*/ 2419330 w 3694053"/>
              <a:gd name="connsiteY220" fmla="*/ 2840843 h 4171936"/>
              <a:gd name="connsiteX221" fmla="*/ 2453836 w 3694053"/>
              <a:gd name="connsiteY221" fmla="*/ 2754579 h 4171936"/>
              <a:gd name="connsiteX222" fmla="*/ 2488342 w 3694053"/>
              <a:gd name="connsiteY222" fmla="*/ 2633809 h 4171936"/>
              <a:gd name="connsiteX223" fmla="*/ 2496968 w 3694053"/>
              <a:gd name="connsiteY223" fmla="*/ 2599303 h 4171936"/>
              <a:gd name="connsiteX224" fmla="*/ 2574606 w 3694053"/>
              <a:gd name="connsiteY224" fmla="*/ 2582051 h 4171936"/>
              <a:gd name="connsiteX225" fmla="*/ 2747134 w 3694053"/>
              <a:gd name="connsiteY225" fmla="*/ 2530292 h 4171936"/>
              <a:gd name="connsiteX226" fmla="*/ 2962795 w 3694053"/>
              <a:gd name="connsiteY226" fmla="*/ 2409522 h 4171936"/>
              <a:gd name="connsiteX227" fmla="*/ 3169828 w 3694053"/>
              <a:gd name="connsiteY227" fmla="*/ 2202488 h 4171936"/>
              <a:gd name="connsiteX228" fmla="*/ 3299225 w 3694053"/>
              <a:gd name="connsiteY228" fmla="*/ 1874685 h 4171936"/>
              <a:gd name="connsiteX229" fmla="*/ 3307851 w 3694053"/>
              <a:gd name="connsiteY229" fmla="*/ 1598639 h 4171936"/>
              <a:gd name="connsiteX230" fmla="*/ 3299225 w 3694053"/>
              <a:gd name="connsiteY230" fmla="*/ 1244956 h 4171936"/>
              <a:gd name="connsiteX231" fmla="*/ 3247466 w 3694053"/>
              <a:gd name="connsiteY231" fmla="*/ 1072428 h 4171936"/>
              <a:gd name="connsiteX232" fmla="*/ 3204334 w 3694053"/>
              <a:gd name="connsiteY232" fmla="*/ 796383 h 4171936"/>
              <a:gd name="connsiteX233" fmla="*/ 3195708 w 3694053"/>
              <a:gd name="connsiteY233" fmla="*/ 572096 h 4171936"/>
              <a:gd name="connsiteX234" fmla="*/ 3247466 w 3694053"/>
              <a:gd name="connsiteY234" fmla="*/ 382315 h 4171936"/>
              <a:gd name="connsiteX235" fmla="*/ 3316478 w 3694053"/>
              <a:gd name="connsiteY235" fmla="*/ 227039 h 4171936"/>
              <a:gd name="connsiteX236" fmla="*/ 3428621 w 3694053"/>
              <a:gd name="connsiteY236" fmla="*/ 183907 h 4171936"/>
              <a:gd name="connsiteX237" fmla="*/ 3506259 w 3694053"/>
              <a:gd name="connsiteY237" fmla="*/ 252919 h 4171936"/>
              <a:gd name="connsiteX238" fmla="*/ 3523511 w 3694053"/>
              <a:gd name="connsiteY238" fmla="*/ 287424 h 4171936"/>
              <a:gd name="connsiteX239" fmla="*/ 3592523 w 3694053"/>
              <a:gd name="connsiteY239" fmla="*/ 287424 h 4171936"/>
              <a:gd name="connsiteX240" fmla="*/ 3652908 w 3694053"/>
              <a:gd name="connsiteY240" fmla="*/ 252919 h 4171936"/>
              <a:gd name="connsiteX241" fmla="*/ 3687413 w 3694053"/>
              <a:gd name="connsiteY241" fmla="*/ 235666 h 4171936"/>
              <a:gd name="connsiteX242" fmla="*/ 3687413 w 3694053"/>
              <a:gd name="connsiteY242" fmla="*/ 114896 h 4171936"/>
              <a:gd name="connsiteX243" fmla="*/ 3618402 w 3694053"/>
              <a:gd name="connsiteY243" fmla="*/ 11379 h 4171936"/>
              <a:gd name="connsiteX244" fmla="*/ 3489006 w 3694053"/>
              <a:gd name="connsiteY244" fmla="*/ 11379 h 4171936"/>
              <a:gd name="connsiteX245" fmla="*/ 3325104 w 3694053"/>
              <a:gd name="connsiteY245" fmla="*/ 89017 h 4171936"/>
              <a:gd name="connsiteX246" fmla="*/ 3187081 w 3694053"/>
              <a:gd name="connsiteY246" fmla="*/ 270171 h 4171936"/>
              <a:gd name="connsiteX247" fmla="*/ 3126696 w 3694053"/>
              <a:gd name="connsiteY247" fmla="*/ 537590 h 4171936"/>
              <a:gd name="connsiteX248" fmla="*/ 3126696 w 3694053"/>
              <a:gd name="connsiteY248" fmla="*/ 701492 h 4171936"/>
              <a:gd name="connsiteX249" fmla="*/ 3143949 w 3694053"/>
              <a:gd name="connsiteY249" fmla="*/ 865394 h 4171936"/>
              <a:gd name="connsiteX250" fmla="*/ 3178455 w 3694053"/>
              <a:gd name="connsiteY250" fmla="*/ 1115560 h 4171936"/>
              <a:gd name="connsiteX251" fmla="*/ 3221587 w 3694053"/>
              <a:gd name="connsiteY251" fmla="*/ 1270836 h 4171936"/>
              <a:gd name="connsiteX252" fmla="*/ 3230213 w 3694053"/>
              <a:gd name="connsiteY252" fmla="*/ 1546881 h 4171936"/>
              <a:gd name="connsiteX253" fmla="*/ 3247466 w 3694053"/>
              <a:gd name="connsiteY253" fmla="*/ 1779794 h 4171936"/>
              <a:gd name="connsiteX254" fmla="*/ 3143949 w 3694053"/>
              <a:gd name="connsiteY254" fmla="*/ 2055839 h 4171936"/>
              <a:gd name="connsiteX255" fmla="*/ 2997300 w 3694053"/>
              <a:gd name="connsiteY255" fmla="*/ 2288753 h 4171936"/>
              <a:gd name="connsiteX256" fmla="*/ 2867904 w 3694053"/>
              <a:gd name="connsiteY256" fmla="*/ 2383643 h 4171936"/>
              <a:gd name="connsiteX257" fmla="*/ 2747134 w 3694053"/>
              <a:gd name="connsiteY257" fmla="*/ 2444028 h 4171936"/>
              <a:gd name="connsiteX258" fmla="*/ 2617738 w 3694053"/>
              <a:gd name="connsiteY258" fmla="*/ 2478534 h 4171936"/>
              <a:gd name="connsiteX259" fmla="*/ 2548727 w 3694053"/>
              <a:gd name="connsiteY259" fmla="*/ 2478534 h 4171936"/>
              <a:gd name="connsiteX260" fmla="*/ 2522847 w 3694053"/>
              <a:gd name="connsiteY260" fmla="*/ 2444028 h 4171936"/>
              <a:gd name="connsiteX261" fmla="*/ 2496968 w 3694053"/>
              <a:gd name="connsiteY261" fmla="*/ 2400896 h 4171936"/>
              <a:gd name="connsiteX262" fmla="*/ 2471089 w 3694053"/>
              <a:gd name="connsiteY262" fmla="*/ 2297379 h 4171936"/>
              <a:gd name="connsiteX263" fmla="*/ 2402078 w 3694053"/>
              <a:gd name="connsiteY263" fmla="*/ 2176609 h 4171936"/>
              <a:gd name="connsiteX264" fmla="*/ 2333066 w 3694053"/>
              <a:gd name="connsiteY264" fmla="*/ 2107598 h 4171936"/>
              <a:gd name="connsiteX265" fmla="*/ 2177791 w 3694053"/>
              <a:gd name="connsiteY265" fmla="*/ 1969575 h 4171936"/>
              <a:gd name="connsiteX266" fmla="*/ 2074274 w 3694053"/>
              <a:gd name="connsiteY266" fmla="*/ 1926443 h 4171936"/>
              <a:gd name="connsiteX267" fmla="*/ 1910372 w 3694053"/>
              <a:gd name="connsiteY267" fmla="*/ 1926443 h 4171936"/>
              <a:gd name="connsiteX268" fmla="*/ 1780976 w 3694053"/>
              <a:gd name="connsiteY268" fmla="*/ 1926443 h 4171936"/>
              <a:gd name="connsiteX0" fmla="*/ 1780976 w 3694053"/>
              <a:gd name="connsiteY0" fmla="*/ 1926443 h 4171936"/>
              <a:gd name="connsiteX1" fmla="*/ 1504930 w 3694053"/>
              <a:gd name="connsiteY1" fmla="*/ 1960949 h 4171936"/>
              <a:gd name="connsiteX2" fmla="*/ 1332402 w 3694053"/>
              <a:gd name="connsiteY2" fmla="*/ 2038587 h 4171936"/>
              <a:gd name="connsiteX3" fmla="*/ 1194379 w 3694053"/>
              <a:gd name="connsiteY3" fmla="*/ 2116224 h 4171936"/>
              <a:gd name="connsiteX4" fmla="*/ 1099489 w 3694053"/>
              <a:gd name="connsiteY4" fmla="*/ 2228368 h 4171936"/>
              <a:gd name="connsiteX5" fmla="*/ 1030478 w 3694053"/>
              <a:gd name="connsiteY5" fmla="*/ 2331885 h 4171936"/>
              <a:gd name="connsiteX6" fmla="*/ 987345 w 3694053"/>
              <a:gd name="connsiteY6" fmla="*/ 2400896 h 4171936"/>
              <a:gd name="connsiteX7" fmla="*/ 806191 w 3694053"/>
              <a:gd name="connsiteY7" fmla="*/ 2426775 h 4171936"/>
              <a:gd name="connsiteX8" fmla="*/ 538772 w 3694053"/>
              <a:gd name="connsiteY8" fmla="*/ 2366390 h 4171936"/>
              <a:gd name="connsiteX9" fmla="*/ 366244 w 3694053"/>
              <a:gd name="connsiteY9" fmla="*/ 2176609 h 4171936"/>
              <a:gd name="connsiteX10" fmla="*/ 323111 w 3694053"/>
              <a:gd name="connsiteY10" fmla="*/ 1883311 h 4171936"/>
              <a:gd name="connsiteX11" fmla="*/ 538772 w 3694053"/>
              <a:gd name="connsiteY11" fmla="*/ 1503749 h 4171936"/>
              <a:gd name="connsiteX12" fmla="*/ 806191 w 3694053"/>
              <a:gd name="connsiteY12" fmla="*/ 1219077 h 4171936"/>
              <a:gd name="connsiteX13" fmla="*/ 1013225 w 3694053"/>
              <a:gd name="connsiteY13" fmla="*/ 1003417 h 4171936"/>
              <a:gd name="connsiteX14" fmla="*/ 1177127 w 3694053"/>
              <a:gd name="connsiteY14" fmla="*/ 796383 h 4171936"/>
              <a:gd name="connsiteX15" fmla="*/ 1289270 w 3694053"/>
              <a:gd name="connsiteY15" fmla="*/ 580722 h 4171936"/>
              <a:gd name="connsiteX16" fmla="*/ 1358281 w 3694053"/>
              <a:gd name="connsiteY16" fmla="*/ 313303 h 4171936"/>
              <a:gd name="connsiteX17" fmla="*/ 1272017 w 3694053"/>
              <a:gd name="connsiteY17" fmla="*/ 114896 h 4171936"/>
              <a:gd name="connsiteX18" fmla="*/ 1133995 w 3694053"/>
              <a:gd name="connsiteY18" fmla="*/ 71764 h 4171936"/>
              <a:gd name="connsiteX19" fmla="*/ 875202 w 3694053"/>
              <a:gd name="connsiteY19" fmla="*/ 140775 h 4171936"/>
              <a:gd name="connsiteX20" fmla="*/ 806191 w 3694053"/>
              <a:gd name="connsiteY20" fmla="*/ 252919 h 4171936"/>
              <a:gd name="connsiteX21" fmla="*/ 806191 w 3694053"/>
              <a:gd name="connsiteY21" fmla="*/ 373688 h 4171936"/>
              <a:gd name="connsiteX22" fmla="*/ 849323 w 3694053"/>
              <a:gd name="connsiteY22" fmla="*/ 442700 h 4171936"/>
              <a:gd name="connsiteX23" fmla="*/ 944213 w 3694053"/>
              <a:gd name="connsiteY23" fmla="*/ 442700 h 4171936"/>
              <a:gd name="connsiteX24" fmla="*/ 1039104 w 3694053"/>
              <a:gd name="connsiteY24" fmla="*/ 382315 h 4171936"/>
              <a:gd name="connsiteX25" fmla="*/ 1142621 w 3694053"/>
              <a:gd name="connsiteY25" fmla="*/ 270171 h 4171936"/>
              <a:gd name="connsiteX26" fmla="*/ 1168500 w 3694053"/>
              <a:gd name="connsiteY26" fmla="*/ 227039 h 4171936"/>
              <a:gd name="connsiteX27" fmla="*/ 1220259 w 3694053"/>
              <a:gd name="connsiteY27" fmla="*/ 244292 h 4171936"/>
              <a:gd name="connsiteX28" fmla="*/ 1272017 w 3694053"/>
              <a:gd name="connsiteY28" fmla="*/ 339183 h 4171936"/>
              <a:gd name="connsiteX29" fmla="*/ 1272017 w 3694053"/>
              <a:gd name="connsiteY29" fmla="*/ 451326 h 4171936"/>
              <a:gd name="connsiteX30" fmla="*/ 1194379 w 3694053"/>
              <a:gd name="connsiteY30" fmla="*/ 641107 h 4171936"/>
              <a:gd name="connsiteX31" fmla="*/ 995972 w 3694053"/>
              <a:gd name="connsiteY31" fmla="*/ 899900 h 4171936"/>
              <a:gd name="connsiteX32" fmla="*/ 814817 w 3694053"/>
              <a:gd name="connsiteY32" fmla="*/ 1072428 h 4171936"/>
              <a:gd name="connsiteX33" fmla="*/ 590530 w 3694053"/>
              <a:gd name="connsiteY33" fmla="*/ 1313968 h 4171936"/>
              <a:gd name="connsiteX34" fmla="*/ 435255 w 3694053"/>
              <a:gd name="connsiteY34" fmla="*/ 1495122 h 4171936"/>
              <a:gd name="connsiteX35" fmla="*/ 305859 w 3694053"/>
              <a:gd name="connsiteY35" fmla="*/ 1693530 h 4171936"/>
              <a:gd name="connsiteX36" fmla="*/ 245474 w 3694053"/>
              <a:gd name="connsiteY36" fmla="*/ 1891937 h 4171936"/>
              <a:gd name="connsiteX37" fmla="*/ 297232 w 3694053"/>
              <a:gd name="connsiteY37" fmla="*/ 2202488 h 4171936"/>
              <a:gd name="connsiteX38" fmla="*/ 383496 w 3694053"/>
              <a:gd name="connsiteY38" fmla="*/ 2340511 h 4171936"/>
              <a:gd name="connsiteX39" fmla="*/ 556025 w 3694053"/>
              <a:gd name="connsiteY39" fmla="*/ 2435402 h 4171936"/>
              <a:gd name="connsiteX40" fmla="*/ 702674 w 3694053"/>
              <a:gd name="connsiteY40" fmla="*/ 2487160 h 4171936"/>
              <a:gd name="connsiteX41" fmla="*/ 849323 w 3694053"/>
              <a:gd name="connsiteY41" fmla="*/ 2495787 h 4171936"/>
              <a:gd name="connsiteX42" fmla="*/ 918334 w 3694053"/>
              <a:gd name="connsiteY42" fmla="*/ 2487160 h 4171936"/>
              <a:gd name="connsiteX43" fmla="*/ 970093 w 3694053"/>
              <a:gd name="connsiteY43" fmla="*/ 2469907 h 4171936"/>
              <a:gd name="connsiteX44" fmla="*/ 978719 w 3694053"/>
              <a:gd name="connsiteY44" fmla="*/ 2452654 h 4171936"/>
              <a:gd name="connsiteX45" fmla="*/ 978719 w 3694053"/>
              <a:gd name="connsiteY45" fmla="*/ 2469907 h 4171936"/>
              <a:gd name="connsiteX46" fmla="*/ 952840 w 3694053"/>
              <a:gd name="connsiteY46" fmla="*/ 2521666 h 4171936"/>
              <a:gd name="connsiteX47" fmla="*/ 952840 w 3694053"/>
              <a:gd name="connsiteY47" fmla="*/ 2582051 h 4171936"/>
              <a:gd name="connsiteX48" fmla="*/ 918334 w 3694053"/>
              <a:gd name="connsiteY48" fmla="*/ 2625183 h 4171936"/>
              <a:gd name="connsiteX49" fmla="*/ 797564 w 3694053"/>
              <a:gd name="connsiteY49" fmla="*/ 2694194 h 4171936"/>
              <a:gd name="connsiteX50" fmla="*/ 711300 w 3694053"/>
              <a:gd name="connsiteY50" fmla="*/ 2728700 h 4171936"/>
              <a:gd name="connsiteX51" fmla="*/ 556025 w 3694053"/>
              <a:gd name="connsiteY51" fmla="*/ 2780458 h 4171936"/>
              <a:gd name="connsiteX52" fmla="*/ 435255 w 3694053"/>
              <a:gd name="connsiteY52" fmla="*/ 2814964 h 4171936"/>
              <a:gd name="connsiteX53" fmla="*/ 331738 w 3694053"/>
              <a:gd name="connsiteY53" fmla="*/ 2883975 h 4171936"/>
              <a:gd name="connsiteX54" fmla="*/ 262727 w 3694053"/>
              <a:gd name="connsiteY54" fmla="*/ 2935734 h 4171936"/>
              <a:gd name="connsiteX55" fmla="*/ 210968 w 3694053"/>
              <a:gd name="connsiteY55" fmla="*/ 3065130 h 4171936"/>
              <a:gd name="connsiteX56" fmla="*/ 228221 w 3694053"/>
              <a:gd name="connsiteY56" fmla="*/ 3108262 h 4171936"/>
              <a:gd name="connsiteX57" fmla="*/ 288606 w 3694053"/>
              <a:gd name="connsiteY57" fmla="*/ 3125515 h 4171936"/>
              <a:gd name="connsiteX58" fmla="*/ 348991 w 3694053"/>
              <a:gd name="connsiteY58" fmla="*/ 3073756 h 4171936"/>
              <a:gd name="connsiteX59" fmla="*/ 400749 w 3694053"/>
              <a:gd name="connsiteY59" fmla="*/ 3004745 h 4171936"/>
              <a:gd name="connsiteX60" fmla="*/ 547398 w 3694053"/>
              <a:gd name="connsiteY60" fmla="*/ 2952987 h 4171936"/>
              <a:gd name="connsiteX61" fmla="*/ 633662 w 3694053"/>
              <a:gd name="connsiteY61" fmla="*/ 2927107 h 4171936"/>
              <a:gd name="connsiteX62" fmla="*/ 754432 w 3694053"/>
              <a:gd name="connsiteY62" fmla="*/ 2875349 h 4171936"/>
              <a:gd name="connsiteX63" fmla="*/ 866576 w 3694053"/>
              <a:gd name="connsiteY63" fmla="*/ 2806337 h 4171936"/>
              <a:gd name="connsiteX64" fmla="*/ 814817 w 3694053"/>
              <a:gd name="connsiteY64" fmla="*/ 2866722 h 4171936"/>
              <a:gd name="connsiteX65" fmla="*/ 702674 w 3694053"/>
              <a:gd name="connsiteY65" fmla="*/ 2944360 h 4171936"/>
              <a:gd name="connsiteX66" fmla="*/ 599157 w 3694053"/>
              <a:gd name="connsiteY66" fmla="*/ 3004745 h 4171936"/>
              <a:gd name="connsiteX67" fmla="*/ 512893 w 3694053"/>
              <a:gd name="connsiteY67" fmla="*/ 3065130 h 4171936"/>
              <a:gd name="connsiteX68" fmla="*/ 435255 w 3694053"/>
              <a:gd name="connsiteY68" fmla="*/ 3125515 h 4171936"/>
              <a:gd name="connsiteX69" fmla="*/ 366244 w 3694053"/>
              <a:gd name="connsiteY69" fmla="*/ 3168647 h 4171936"/>
              <a:gd name="connsiteX70" fmla="*/ 254100 w 3694053"/>
              <a:gd name="connsiteY70" fmla="*/ 3272164 h 4171936"/>
              <a:gd name="connsiteX71" fmla="*/ 167836 w 3694053"/>
              <a:gd name="connsiteY71" fmla="*/ 3410187 h 4171936"/>
              <a:gd name="connsiteX72" fmla="*/ 98825 w 3694053"/>
              <a:gd name="connsiteY72" fmla="*/ 3548209 h 4171936"/>
              <a:gd name="connsiteX73" fmla="*/ 47066 w 3694053"/>
              <a:gd name="connsiteY73" fmla="*/ 3668979 h 4171936"/>
              <a:gd name="connsiteX74" fmla="*/ 3934 w 3694053"/>
              <a:gd name="connsiteY74" fmla="*/ 3858760 h 4171936"/>
              <a:gd name="connsiteX75" fmla="*/ 3934 w 3694053"/>
              <a:gd name="connsiteY75" fmla="*/ 3979530 h 4171936"/>
              <a:gd name="connsiteX76" fmla="*/ 21187 w 3694053"/>
              <a:gd name="connsiteY76" fmla="*/ 4057168 h 4171936"/>
              <a:gd name="connsiteX77" fmla="*/ 98825 w 3694053"/>
              <a:gd name="connsiteY77" fmla="*/ 4074420 h 4171936"/>
              <a:gd name="connsiteX78" fmla="*/ 167836 w 3694053"/>
              <a:gd name="connsiteY78" fmla="*/ 4074420 h 4171936"/>
              <a:gd name="connsiteX79" fmla="*/ 193715 w 3694053"/>
              <a:gd name="connsiteY79" fmla="*/ 4031288 h 4171936"/>
              <a:gd name="connsiteX80" fmla="*/ 202342 w 3694053"/>
              <a:gd name="connsiteY80" fmla="*/ 3945024 h 4171936"/>
              <a:gd name="connsiteX81" fmla="*/ 236847 w 3694053"/>
              <a:gd name="connsiteY81" fmla="*/ 3746617 h 4171936"/>
              <a:gd name="connsiteX82" fmla="*/ 297232 w 3694053"/>
              <a:gd name="connsiteY82" fmla="*/ 3591341 h 4171936"/>
              <a:gd name="connsiteX83" fmla="*/ 357617 w 3694053"/>
              <a:gd name="connsiteY83" fmla="*/ 3436066 h 4171936"/>
              <a:gd name="connsiteX84" fmla="*/ 409376 w 3694053"/>
              <a:gd name="connsiteY84" fmla="*/ 3323922 h 4171936"/>
              <a:gd name="connsiteX85" fmla="*/ 512893 w 3694053"/>
              <a:gd name="connsiteY85" fmla="*/ 3211779 h 4171936"/>
              <a:gd name="connsiteX86" fmla="*/ 676795 w 3694053"/>
              <a:gd name="connsiteY86" fmla="*/ 3134141 h 4171936"/>
              <a:gd name="connsiteX87" fmla="*/ 814817 w 3694053"/>
              <a:gd name="connsiteY87" fmla="*/ 3056503 h 4171936"/>
              <a:gd name="connsiteX88" fmla="*/ 961466 w 3694053"/>
              <a:gd name="connsiteY88" fmla="*/ 2961613 h 4171936"/>
              <a:gd name="connsiteX89" fmla="*/ 1047730 w 3694053"/>
              <a:gd name="connsiteY89" fmla="*/ 2944360 h 4171936"/>
              <a:gd name="connsiteX90" fmla="*/ 1064983 w 3694053"/>
              <a:gd name="connsiteY90" fmla="*/ 2866722 h 4171936"/>
              <a:gd name="connsiteX91" fmla="*/ 1064983 w 3694053"/>
              <a:gd name="connsiteY91" fmla="*/ 2918481 h 4171936"/>
              <a:gd name="connsiteX92" fmla="*/ 1064983 w 3694053"/>
              <a:gd name="connsiteY92" fmla="*/ 2944360 h 4171936"/>
              <a:gd name="connsiteX93" fmla="*/ 1013225 w 3694053"/>
              <a:gd name="connsiteY93" fmla="*/ 2944360 h 4171936"/>
              <a:gd name="connsiteX94" fmla="*/ 926961 w 3694053"/>
              <a:gd name="connsiteY94" fmla="*/ 2996119 h 4171936"/>
              <a:gd name="connsiteX95" fmla="*/ 814817 w 3694053"/>
              <a:gd name="connsiteY95" fmla="*/ 3065130 h 4171936"/>
              <a:gd name="connsiteX96" fmla="*/ 763059 w 3694053"/>
              <a:gd name="connsiteY96" fmla="*/ 3108262 h 4171936"/>
              <a:gd name="connsiteX97" fmla="*/ 685421 w 3694053"/>
              <a:gd name="connsiteY97" fmla="*/ 3203153 h 4171936"/>
              <a:gd name="connsiteX98" fmla="*/ 642289 w 3694053"/>
              <a:gd name="connsiteY98" fmla="*/ 3289417 h 4171936"/>
              <a:gd name="connsiteX99" fmla="*/ 607783 w 3694053"/>
              <a:gd name="connsiteY99" fmla="*/ 3375681 h 4171936"/>
              <a:gd name="connsiteX100" fmla="*/ 573278 w 3694053"/>
              <a:gd name="connsiteY100" fmla="*/ 3461945 h 4171936"/>
              <a:gd name="connsiteX101" fmla="*/ 573278 w 3694053"/>
              <a:gd name="connsiteY101" fmla="*/ 3574088 h 4171936"/>
              <a:gd name="connsiteX102" fmla="*/ 573278 w 3694053"/>
              <a:gd name="connsiteY102" fmla="*/ 3686232 h 4171936"/>
              <a:gd name="connsiteX103" fmla="*/ 573278 w 3694053"/>
              <a:gd name="connsiteY103" fmla="*/ 3720737 h 4171936"/>
              <a:gd name="connsiteX104" fmla="*/ 573278 w 3694053"/>
              <a:gd name="connsiteY104" fmla="*/ 3763870 h 4171936"/>
              <a:gd name="connsiteX105" fmla="*/ 659542 w 3694053"/>
              <a:gd name="connsiteY105" fmla="*/ 3772496 h 4171936"/>
              <a:gd name="connsiteX106" fmla="*/ 711300 w 3694053"/>
              <a:gd name="connsiteY106" fmla="*/ 3703485 h 4171936"/>
              <a:gd name="connsiteX107" fmla="*/ 728553 w 3694053"/>
              <a:gd name="connsiteY107" fmla="*/ 3582715 h 4171936"/>
              <a:gd name="connsiteX108" fmla="*/ 745806 w 3694053"/>
              <a:gd name="connsiteY108" fmla="*/ 3453319 h 4171936"/>
              <a:gd name="connsiteX109" fmla="*/ 763059 w 3694053"/>
              <a:gd name="connsiteY109" fmla="*/ 3323922 h 4171936"/>
              <a:gd name="connsiteX110" fmla="*/ 840696 w 3694053"/>
              <a:gd name="connsiteY110" fmla="*/ 3211779 h 4171936"/>
              <a:gd name="connsiteX111" fmla="*/ 935587 w 3694053"/>
              <a:gd name="connsiteY111" fmla="*/ 3125515 h 4171936"/>
              <a:gd name="connsiteX112" fmla="*/ 1039104 w 3694053"/>
              <a:gd name="connsiteY112" fmla="*/ 3082383 h 4171936"/>
              <a:gd name="connsiteX113" fmla="*/ 1108115 w 3694053"/>
              <a:gd name="connsiteY113" fmla="*/ 3039251 h 4171936"/>
              <a:gd name="connsiteX114" fmla="*/ 1108115 w 3694053"/>
              <a:gd name="connsiteY114" fmla="*/ 3030624 h 4171936"/>
              <a:gd name="connsiteX115" fmla="*/ 1116742 w 3694053"/>
              <a:gd name="connsiteY115" fmla="*/ 3056503 h 4171936"/>
              <a:gd name="connsiteX116" fmla="*/ 1125368 w 3694053"/>
              <a:gd name="connsiteY116" fmla="*/ 3099636 h 4171936"/>
              <a:gd name="connsiteX117" fmla="*/ 1159874 w 3694053"/>
              <a:gd name="connsiteY117" fmla="*/ 3134141 h 4171936"/>
              <a:gd name="connsiteX118" fmla="*/ 1125368 w 3694053"/>
              <a:gd name="connsiteY118" fmla="*/ 3177273 h 4171936"/>
              <a:gd name="connsiteX119" fmla="*/ 1039104 w 3694053"/>
              <a:gd name="connsiteY119" fmla="*/ 3237658 h 4171936"/>
              <a:gd name="connsiteX120" fmla="*/ 978719 w 3694053"/>
              <a:gd name="connsiteY120" fmla="*/ 3306670 h 4171936"/>
              <a:gd name="connsiteX121" fmla="*/ 935587 w 3694053"/>
              <a:gd name="connsiteY121" fmla="*/ 3392934 h 4171936"/>
              <a:gd name="connsiteX122" fmla="*/ 901081 w 3694053"/>
              <a:gd name="connsiteY122" fmla="*/ 3487824 h 4171936"/>
              <a:gd name="connsiteX123" fmla="*/ 901081 w 3694053"/>
              <a:gd name="connsiteY123" fmla="*/ 3565462 h 4171936"/>
              <a:gd name="connsiteX124" fmla="*/ 901081 w 3694053"/>
              <a:gd name="connsiteY124" fmla="*/ 3599968 h 4171936"/>
              <a:gd name="connsiteX125" fmla="*/ 952840 w 3694053"/>
              <a:gd name="connsiteY125" fmla="*/ 3599968 h 4171936"/>
              <a:gd name="connsiteX126" fmla="*/ 978719 w 3694053"/>
              <a:gd name="connsiteY126" fmla="*/ 3582715 h 4171936"/>
              <a:gd name="connsiteX127" fmla="*/ 995972 w 3694053"/>
              <a:gd name="connsiteY127" fmla="*/ 3487824 h 4171936"/>
              <a:gd name="connsiteX128" fmla="*/ 1125368 w 3694053"/>
              <a:gd name="connsiteY128" fmla="*/ 3375681 h 4171936"/>
              <a:gd name="connsiteX129" fmla="*/ 1142621 w 3694053"/>
              <a:gd name="connsiteY129" fmla="*/ 3306670 h 4171936"/>
              <a:gd name="connsiteX130" fmla="*/ 1203006 w 3694053"/>
              <a:gd name="connsiteY130" fmla="*/ 3220405 h 4171936"/>
              <a:gd name="connsiteX131" fmla="*/ 1254764 w 3694053"/>
              <a:gd name="connsiteY131" fmla="*/ 3185900 h 4171936"/>
              <a:gd name="connsiteX132" fmla="*/ 1272017 w 3694053"/>
              <a:gd name="connsiteY132" fmla="*/ 3160020 h 4171936"/>
              <a:gd name="connsiteX133" fmla="*/ 1315149 w 3694053"/>
              <a:gd name="connsiteY133" fmla="*/ 3116888 h 4171936"/>
              <a:gd name="connsiteX134" fmla="*/ 1332402 w 3694053"/>
              <a:gd name="connsiteY134" fmla="*/ 3091009 h 4171936"/>
              <a:gd name="connsiteX135" fmla="*/ 1410040 w 3694053"/>
              <a:gd name="connsiteY135" fmla="*/ 3160020 h 4171936"/>
              <a:gd name="connsiteX136" fmla="*/ 1461798 w 3694053"/>
              <a:gd name="connsiteY136" fmla="*/ 3168647 h 4171936"/>
              <a:gd name="connsiteX137" fmla="*/ 1513557 w 3694053"/>
              <a:gd name="connsiteY137" fmla="*/ 3168647 h 4171936"/>
              <a:gd name="connsiteX138" fmla="*/ 1461798 w 3694053"/>
              <a:gd name="connsiteY138" fmla="*/ 3237658 h 4171936"/>
              <a:gd name="connsiteX139" fmla="*/ 1349655 w 3694053"/>
              <a:gd name="connsiteY139" fmla="*/ 3384307 h 4171936"/>
              <a:gd name="connsiteX140" fmla="*/ 1237511 w 3694053"/>
              <a:gd name="connsiteY140" fmla="*/ 3522330 h 4171936"/>
              <a:gd name="connsiteX141" fmla="*/ 1125368 w 3694053"/>
              <a:gd name="connsiteY141" fmla="*/ 3599968 h 4171936"/>
              <a:gd name="connsiteX142" fmla="*/ 970093 w 3694053"/>
              <a:gd name="connsiteY142" fmla="*/ 3694858 h 4171936"/>
              <a:gd name="connsiteX143" fmla="*/ 763059 w 3694053"/>
              <a:gd name="connsiteY143" fmla="*/ 3815628 h 4171936"/>
              <a:gd name="connsiteX144" fmla="*/ 538772 w 3694053"/>
              <a:gd name="connsiteY144" fmla="*/ 3893266 h 4171936"/>
              <a:gd name="connsiteX145" fmla="*/ 348991 w 3694053"/>
              <a:gd name="connsiteY145" fmla="*/ 3988156 h 4171936"/>
              <a:gd name="connsiteX146" fmla="*/ 297232 w 3694053"/>
              <a:gd name="connsiteY146" fmla="*/ 4065794 h 4171936"/>
              <a:gd name="connsiteX147" fmla="*/ 297232 w 3694053"/>
              <a:gd name="connsiteY147" fmla="*/ 4117553 h 4171936"/>
              <a:gd name="connsiteX148" fmla="*/ 461134 w 3694053"/>
              <a:gd name="connsiteY148" fmla="*/ 4117553 h 4171936"/>
              <a:gd name="connsiteX149" fmla="*/ 642289 w 3694053"/>
              <a:gd name="connsiteY149" fmla="*/ 4022662 h 4171936"/>
              <a:gd name="connsiteX150" fmla="*/ 892455 w 3694053"/>
              <a:gd name="connsiteY150" fmla="*/ 3910519 h 4171936"/>
              <a:gd name="connsiteX151" fmla="*/ 1125368 w 3694053"/>
              <a:gd name="connsiteY151" fmla="*/ 3798375 h 4171936"/>
              <a:gd name="connsiteX152" fmla="*/ 1237511 w 3694053"/>
              <a:gd name="connsiteY152" fmla="*/ 3686232 h 4171936"/>
              <a:gd name="connsiteX153" fmla="*/ 1366908 w 3694053"/>
              <a:gd name="connsiteY153" fmla="*/ 3565462 h 4171936"/>
              <a:gd name="connsiteX154" fmla="*/ 1453172 w 3694053"/>
              <a:gd name="connsiteY154" fmla="*/ 3461945 h 4171936"/>
              <a:gd name="connsiteX155" fmla="*/ 1548062 w 3694053"/>
              <a:gd name="connsiteY155" fmla="*/ 3349802 h 4171936"/>
              <a:gd name="connsiteX156" fmla="*/ 1591195 w 3694053"/>
              <a:gd name="connsiteY156" fmla="*/ 3254911 h 4171936"/>
              <a:gd name="connsiteX157" fmla="*/ 1617074 w 3694053"/>
              <a:gd name="connsiteY157" fmla="*/ 3194526 h 4171936"/>
              <a:gd name="connsiteX158" fmla="*/ 1642953 w 3694053"/>
              <a:gd name="connsiteY158" fmla="*/ 3151394 h 4171936"/>
              <a:gd name="connsiteX159" fmla="*/ 1642953 w 3694053"/>
              <a:gd name="connsiteY159" fmla="*/ 3177273 h 4171936"/>
              <a:gd name="connsiteX160" fmla="*/ 1634327 w 3694053"/>
              <a:gd name="connsiteY160" fmla="*/ 3298043 h 4171936"/>
              <a:gd name="connsiteX161" fmla="*/ 1539436 w 3694053"/>
              <a:gd name="connsiteY161" fmla="*/ 3436066 h 4171936"/>
              <a:gd name="connsiteX162" fmla="*/ 1392787 w 3694053"/>
              <a:gd name="connsiteY162" fmla="*/ 3565462 h 4171936"/>
              <a:gd name="connsiteX163" fmla="*/ 1289270 w 3694053"/>
              <a:gd name="connsiteY163" fmla="*/ 3625847 h 4171936"/>
              <a:gd name="connsiteX164" fmla="*/ 1220259 w 3694053"/>
              <a:gd name="connsiteY164" fmla="*/ 3686232 h 4171936"/>
              <a:gd name="connsiteX165" fmla="*/ 1177127 w 3694053"/>
              <a:gd name="connsiteY165" fmla="*/ 3781122 h 4171936"/>
              <a:gd name="connsiteX166" fmla="*/ 1203006 w 3694053"/>
              <a:gd name="connsiteY166" fmla="*/ 3824254 h 4171936"/>
              <a:gd name="connsiteX167" fmla="*/ 1349655 w 3694053"/>
              <a:gd name="connsiteY167" fmla="*/ 3781122 h 4171936"/>
              <a:gd name="connsiteX168" fmla="*/ 1470425 w 3694053"/>
              <a:gd name="connsiteY168" fmla="*/ 3694858 h 4171936"/>
              <a:gd name="connsiteX169" fmla="*/ 1582568 w 3694053"/>
              <a:gd name="connsiteY169" fmla="*/ 3617220 h 4171936"/>
              <a:gd name="connsiteX170" fmla="*/ 1686085 w 3694053"/>
              <a:gd name="connsiteY170" fmla="*/ 3487824 h 4171936"/>
              <a:gd name="connsiteX171" fmla="*/ 1763723 w 3694053"/>
              <a:gd name="connsiteY171" fmla="*/ 3367054 h 4171936"/>
              <a:gd name="connsiteX172" fmla="*/ 1798228 w 3694053"/>
              <a:gd name="connsiteY172" fmla="*/ 3254911 h 4171936"/>
              <a:gd name="connsiteX173" fmla="*/ 1824108 w 3694053"/>
              <a:gd name="connsiteY173" fmla="*/ 3160020 h 4171936"/>
              <a:gd name="connsiteX174" fmla="*/ 1910372 w 3694053"/>
              <a:gd name="connsiteY174" fmla="*/ 3134141 h 4171936"/>
              <a:gd name="connsiteX175" fmla="*/ 2039768 w 3694053"/>
              <a:gd name="connsiteY175" fmla="*/ 3108262 h 4171936"/>
              <a:gd name="connsiteX176" fmla="*/ 2091527 w 3694053"/>
              <a:gd name="connsiteY176" fmla="*/ 3091009 h 4171936"/>
              <a:gd name="connsiteX177" fmla="*/ 2057021 w 3694053"/>
              <a:gd name="connsiteY177" fmla="*/ 3229032 h 4171936"/>
              <a:gd name="connsiteX178" fmla="*/ 2013889 w 3694053"/>
              <a:gd name="connsiteY178" fmla="*/ 3418813 h 4171936"/>
              <a:gd name="connsiteX179" fmla="*/ 1858613 w 3694053"/>
              <a:gd name="connsiteY179" fmla="*/ 3599968 h 4171936"/>
              <a:gd name="connsiteX180" fmla="*/ 1720591 w 3694053"/>
              <a:gd name="connsiteY180" fmla="*/ 3720737 h 4171936"/>
              <a:gd name="connsiteX181" fmla="*/ 1573942 w 3694053"/>
              <a:gd name="connsiteY181" fmla="*/ 3807002 h 4171936"/>
              <a:gd name="connsiteX182" fmla="*/ 1332402 w 3694053"/>
              <a:gd name="connsiteY182" fmla="*/ 3910519 h 4171936"/>
              <a:gd name="connsiteX183" fmla="*/ 1056357 w 3694053"/>
              <a:gd name="connsiteY183" fmla="*/ 3996783 h 4171936"/>
              <a:gd name="connsiteX184" fmla="*/ 875202 w 3694053"/>
              <a:gd name="connsiteY184" fmla="*/ 4031288 h 4171936"/>
              <a:gd name="connsiteX185" fmla="*/ 780311 w 3694053"/>
              <a:gd name="connsiteY185" fmla="*/ 4039915 h 4171936"/>
              <a:gd name="connsiteX186" fmla="*/ 737179 w 3694053"/>
              <a:gd name="connsiteY186" fmla="*/ 4074420 h 4171936"/>
              <a:gd name="connsiteX187" fmla="*/ 745806 w 3694053"/>
              <a:gd name="connsiteY187" fmla="*/ 4134805 h 4171936"/>
              <a:gd name="connsiteX188" fmla="*/ 840696 w 3694053"/>
              <a:gd name="connsiteY188" fmla="*/ 4160685 h 4171936"/>
              <a:gd name="connsiteX189" fmla="*/ 1159874 w 3694053"/>
              <a:gd name="connsiteY189" fmla="*/ 4160685 h 4171936"/>
              <a:gd name="connsiteX190" fmla="*/ 1556689 w 3694053"/>
              <a:gd name="connsiteY190" fmla="*/ 4022662 h 4171936"/>
              <a:gd name="connsiteX191" fmla="*/ 1701388 w 3694053"/>
              <a:gd name="connsiteY191" fmla="*/ 3921170 h 4171936"/>
              <a:gd name="connsiteX192" fmla="*/ 1786301 w 3694053"/>
              <a:gd name="connsiteY192" fmla="*/ 3856135 h 4171936"/>
              <a:gd name="connsiteX193" fmla="*/ 2074274 w 3694053"/>
              <a:gd name="connsiteY193" fmla="*/ 3539583 h 4171936"/>
              <a:gd name="connsiteX194" fmla="*/ 2160538 w 3694053"/>
              <a:gd name="connsiteY194" fmla="*/ 3418813 h 4171936"/>
              <a:gd name="connsiteX195" fmla="*/ 2238176 w 3694053"/>
              <a:gd name="connsiteY195" fmla="*/ 3237658 h 4171936"/>
              <a:gd name="connsiteX196" fmla="*/ 2246802 w 3694053"/>
              <a:gd name="connsiteY196" fmla="*/ 3125515 h 4171936"/>
              <a:gd name="connsiteX197" fmla="*/ 2255428 w 3694053"/>
              <a:gd name="connsiteY197" fmla="*/ 3039251 h 4171936"/>
              <a:gd name="connsiteX198" fmla="*/ 2281308 w 3694053"/>
              <a:gd name="connsiteY198" fmla="*/ 2996119 h 4171936"/>
              <a:gd name="connsiteX199" fmla="*/ 2324440 w 3694053"/>
              <a:gd name="connsiteY199" fmla="*/ 2970239 h 4171936"/>
              <a:gd name="connsiteX200" fmla="*/ 2333066 w 3694053"/>
              <a:gd name="connsiteY200" fmla="*/ 2996119 h 4171936"/>
              <a:gd name="connsiteX201" fmla="*/ 2393451 w 3694053"/>
              <a:gd name="connsiteY201" fmla="*/ 3082383 h 4171936"/>
              <a:gd name="connsiteX202" fmla="*/ 2410704 w 3694053"/>
              <a:gd name="connsiteY202" fmla="*/ 3194526 h 4171936"/>
              <a:gd name="connsiteX203" fmla="*/ 2402078 w 3694053"/>
              <a:gd name="connsiteY203" fmla="*/ 3306670 h 4171936"/>
              <a:gd name="connsiteX204" fmla="*/ 2324440 w 3694053"/>
              <a:gd name="connsiteY204" fmla="*/ 3436066 h 4171936"/>
              <a:gd name="connsiteX205" fmla="*/ 2246802 w 3694053"/>
              <a:gd name="connsiteY205" fmla="*/ 3496451 h 4171936"/>
              <a:gd name="connsiteX206" fmla="*/ 2151911 w 3694053"/>
              <a:gd name="connsiteY206" fmla="*/ 3539583 h 4171936"/>
              <a:gd name="connsiteX207" fmla="*/ 2091527 w 3694053"/>
              <a:gd name="connsiteY207" fmla="*/ 3582715 h 4171936"/>
              <a:gd name="connsiteX208" fmla="*/ 1867240 w 3694053"/>
              <a:gd name="connsiteY208" fmla="*/ 3677605 h 4171936"/>
              <a:gd name="connsiteX209" fmla="*/ 1798228 w 3694053"/>
              <a:gd name="connsiteY209" fmla="*/ 3712111 h 4171936"/>
              <a:gd name="connsiteX210" fmla="*/ 1763723 w 3694053"/>
              <a:gd name="connsiteY210" fmla="*/ 3789749 h 4171936"/>
              <a:gd name="connsiteX211" fmla="*/ 1927625 w 3694053"/>
              <a:gd name="connsiteY211" fmla="*/ 3850134 h 4171936"/>
              <a:gd name="connsiteX212" fmla="*/ 2169164 w 3694053"/>
              <a:gd name="connsiteY212" fmla="*/ 3763870 h 4171936"/>
              <a:gd name="connsiteX213" fmla="*/ 2445210 w 3694053"/>
              <a:gd name="connsiteY213" fmla="*/ 3608594 h 4171936"/>
              <a:gd name="connsiteX214" fmla="*/ 2617738 w 3694053"/>
              <a:gd name="connsiteY214" fmla="*/ 3341175 h 4171936"/>
              <a:gd name="connsiteX215" fmla="*/ 2626364 w 3694053"/>
              <a:gd name="connsiteY215" fmla="*/ 3246285 h 4171936"/>
              <a:gd name="connsiteX216" fmla="*/ 2600485 w 3694053"/>
              <a:gd name="connsiteY216" fmla="*/ 3099636 h 4171936"/>
              <a:gd name="connsiteX217" fmla="*/ 2548727 w 3694053"/>
              <a:gd name="connsiteY217" fmla="*/ 3047877 h 4171936"/>
              <a:gd name="connsiteX218" fmla="*/ 2462462 w 3694053"/>
              <a:gd name="connsiteY218" fmla="*/ 2909854 h 4171936"/>
              <a:gd name="connsiteX219" fmla="*/ 2419330 w 3694053"/>
              <a:gd name="connsiteY219" fmla="*/ 2866722 h 4171936"/>
              <a:gd name="connsiteX220" fmla="*/ 2419330 w 3694053"/>
              <a:gd name="connsiteY220" fmla="*/ 2840843 h 4171936"/>
              <a:gd name="connsiteX221" fmla="*/ 2453836 w 3694053"/>
              <a:gd name="connsiteY221" fmla="*/ 2754579 h 4171936"/>
              <a:gd name="connsiteX222" fmla="*/ 2488342 w 3694053"/>
              <a:gd name="connsiteY222" fmla="*/ 2633809 h 4171936"/>
              <a:gd name="connsiteX223" fmla="*/ 2496968 w 3694053"/>
              <a:gd name="connsiteY223" fmla="*/ 2599303 h 4171936"/>
              <a:gd name="connsiteX224" fmla="*/ 2574606 w 3694053"/>
              <a:gd name="connsiteY224" fmla="*/ 2582051 h 4171936"/>
              <a:gd name="connsiteX225" fmla="*/ 2747134 w 3694053"/>
              <a:gd name="connsiteY225" fmla="*/ 2530292 h 4171936"/>
              <a:gd name="connsiteX226" fmla="*/ 2962795 w 3694053"/>
              <a:gd name="connsiteY226" fmla="*/ 2409522 h 4171936"/>
              <a:gd name="connsiteX227" fmla="*/ 3169828 w 3694053"/>
              <a:gd name="connsiteY227" fmla="*/ 2202488 h 4171936"/>
              <a:gd name="connsiteX228" fmla="*/ 3299225 w 3694053"/>
              <a:gd name="connsiteY228" fmla="*/ 1874685 h 4171936"/>
              <a:gd name="connsiteX229" fmla="*/ 3307851 w 3694053"/>
              <a:gd name="connsiteY229" fmla="*/ 1598639 h 4171936"/>
              <a:gd name="connsiteX230" fmla="*/ 3299225 w 3694053"/>
              <a:gd name="connsiteY230" fmla="*/ 1244956 h 4171936"/>
              <a:gd name="connsiteX231" fmla="*/ 3247466 w 3694053"/>
              <a:gd name="connsiteY231" fmla="*/ 1072428 h 4171936"/>
              <a:gd name="connsiteX232" fmla="*/ 3204334 w 3694053"/>
              <a:gd name="connsiteY232" fmla="*/ 796383 h 4171936"/>
              <a:gd name="connsiteX233" fmla="*/ 3195708 w 3694053"/>
              <a:gd name="connsiteY233" fmla="*/ 572096 h 4171936"/>
              <a:gd name="connsiteX234" fmla="*/ 3247466 w 3694053"/>
              <a:gd name="connsiteY234" fmla="*/ 382315 h 4171936"/>
              <a:gd name="connsiteX235" fmla="*/ 3316478 w 3694053"/>
              <a:gd name="connsiteY235" fmla="*/ 227039 h 4171936"/>
              <a:gd name="connsiteX236" fmla="*/ 3428621 w 3694053"/>
              <a:gd name="connsiteY236" fmla="*/ 183907 h 4171936"/>
              <a:gd name="connsiteX237" fmla="*/ 3506259 w 3694053"/>
              <a:gd name="connsiteY237" fmla="*/ 252919 h 4171936"/>
              <a:gd name="connsiteX238" fmla="*/ 3523511 w 3694053"/>
              <a:gd name="connsiteY238" fmla="*/ 287424 h 4171936"/>
              <a:gd name="connsiteX239" fmla="*/ 3592523 w 3694053"/>
              <a:gd name="connsiteY239" fmla="*/ 287424 h 4171936"/>
              <a:gd name="connsiteX240" fmla="*/ 3652908 w 3694053"/>
              <a:gd name="connsiteY240" fmla="*/ 252919 h 4171936"/>
              <a:gd name="connsiteX241" fmla="*/ 3687413 w 3694053"/>
              <a:gd name="connsiteY241" fmla="*/ 235666 h 4171936"/>
              <a:gd name="connsiteX242" fmla="*/ 3687413 w 3694053"/>
              <a:gd name="connsiteY242" fmla="*/ 114896 h 4171936"/>
              <a:gd name="connsiteX243" fmla="*/ 3618402 w 3694053"/>
              <a:gd name="connsiteY243" fmla="*/ 11379 h 4171936"/>
              <a:gd name="connsiteX244" fmla="*/ 3489006 w 3694053"/>
              <a:gd name="connsiteY244" fmla="*/ 11379 h 4171936"/>
              <a:gd name="connsiteX245" fmla="*/ 3325104 w 3694053"/>
              <a:gd name="connsiteY245" fmla="*/ 89017 h 4171936"/>
              <a:gd name="connsiteX246" fmla="*/ 3187081 w 3694053"/>
              <a:gd name="connsiteY246" fmla="*/ 270171 h 4171936"/>
              <a:gd name="connsiteX247" fmla="*/ 3126696 w 3694053"/>
              <a:gd name="connsiteY247" fmla="*/ 537590 h 4171936"/>
              <a:gd name="connsiteX248" fmla="*/ 3126696 w 3694053"/>
              <a:gd name="connsiteY248" fmla="*/ 701492 h 4171936"/>
              <a:gd name="connsiteX249" fmla="*/ 3143949 w 3694053"/>
              <a:gd name="connsiteY249" fmla="*/ 865394 h 4171936"/>
              <a:gd name="connsiteX250" fmla="*/ 3178455 w 3694053"/>
              <a:gd name="connsiteY250" fmla="*/ 1115560 h 4171936"/>
              <a:gd name="connsiteX251" fmla="*/ 3221587 w 3694053"/>
              <a:gd name="connsiteY251" fmla="*/ 1270836 h 4171936"/>
              <a:gd name="connsiteX252" fmla="*/ 3230213 w 3694053"/>
              <a:gd name="connsiteY252" fmla="*/ 1546881 h 4171936"/>
              <a:gd name="connsiteX253" fmla="*/ 3247466 w 3694053"/>
              <a:gd name="connsiteY253" fmla="*/ 1779794 h 4171936"/>
              <a:gd name="connsiteX254" fmla="*/ 3143949 w 3694053"/>
              <a:gd name="connsiteY254" fmla="*/ 2055839 h 4171936"/>
              <a:gd name="connsiteX255" fmla="*/ 2997300 w 3694053"/>
              <a:gd name="connsiteY255" fmla="*/ 2288753 h 4171936"/>
              <a:gd name="connsiteX256" fmla="*/ 2867904 w 3694053"/>
              <a:gd name="connsiteY256" fmla="*/ 2383643 h 4171936"/>
              <a:gd name="connsiteX257" fmla="*/ 2747134 w 3694053"/>
              <a:gd name="connsiteY257" fmla="*/ 2444028 h 4171936"/>
              <a:gd name="connsiteX258" fmla="*/ 2617738 w 3694053"/>
              <a:gd name="connsiteY258" fmla="*/ 2478534 h 4171936"/>
              <a:gd name="connsiteX259" fmla="*/ 2548727 w 3694053"/>
              <a:gd name="connsiteY259" fmla="*/ 2478534 h 4171936"/>
              <a:gd name="connsiteX260" fmla="*/ 2522847 w 3694053"/>
              <a:gd name="connsiteY260" fmla="*/ 2444028 h 4171936"/>
              <a:gd name="connsiteX261" fmla="*/ 2496968 w 3694053"/>
              <a:gd name="connsiteY261" fmla="*/ 2400896 h 4171936"/>
              <a:gd name="connsiteX262" fmla="*/ 2471089 w 3694053"/>
              <a:gd name="connsiteY262" fmla="*/ 2297379 h 4171936"/>
              <a:gd name="connsiteX263" fmla="*/ 2402078 w 3694053"/>
              <a:gd name="connsiteY263" fmla="*/ 2176609 h 4171936"/>
              <a:gd name="connsiteX264" fmla="*/ 2333066 w 3694053"/>
              <a:gd name="connsiteY264" fmla="*/ 2107598 h 4171936"/>
              <a:gd name="connsiteX265" fmla="*/ 2177791 w 3694053"/>
              <a:gd name="connsiteY265" fmla="*/ 1969575 h 4171936"/>
              <a:gd name="connsiteX266" fmla="*/ 2074274 w 3694053"/>
              <a:gd name="connsiteY266" fmla="*/ 1926443 h 4171936"/>
              <a:gd name="connsiteX267" fmla="*/ 1910372 w 3694053"/>
              <a:gd name="connsiteY267" fmla="*/ 1926443 h 4171936"/>
              <a:gd name="connsiteX268" fmla="*/ 1780976 w 3694053"/>
              <a:gd name="connsiteY268" fmla="*/ 1926443 h 4171936"/>
              <a:gd name="connsiteX0" fmla="*/ 1780976 w 3694053"/>
              <a:gd name="connsiteY0" fmla="*/ 1926443 h 4171936"/>
              <a:gd name="connsiteX1" fmla="*/ 1504930 w 3694053"/>
              <a:gd name="connsiteY1" fmla="*/ 1960949 h 4171936"/>
              <a:gd name="connsiteX2" fmla="*/ 1332402 w 3694053"/>
              <a:gd name="connsiteY2" fmla="*/ 2038587 h 4171936"/>
              <a:gd name="connsiteX3" fmla="*/ 1194379 w 3694053"/>
              <a:gd name="connsiteY3" fmla="*/ 2116224 h 4171936"/>
              <a:gd name="connsiteX4" fmla="*/ 1099489 w 3694053"/>
              <a:gd name="connsiteY4" fmla="*/ 2228368 h 4171936"/>
              <a:gd name="connsiteX5" fmla="*/ 1030478 w 3694053"/>
              <a:gd name="connsiteY5" fmla="*/ 2331885 h 4171936"/>
              <a:gd name="connsiteX6" fmla="*/ 987345 w 3694053"/>
              <a:gd name="connsiteY6" fmla="*/ 2400896 h 4171936"/>
              <a:gd name="connsiteX7" fmla="*/ 806191 w 3694053"/>
              <a:gd name="connsiteY7" fmla="*/ 2426775 h 4171936"/>
              <a:gd name="connsiteX8" fmla="*/ 538772 w 3694053"/>
              <a:gd name="connsiteY8" fmla="*/ 2366390 h 4171936"/>
              <a:gd name="connsiteX9" fmla="*/ 366244 w 3694053"/>
              <a:gd name="connsiteY9" fmla="*/ 2176609 h 4171936"/>
              <a:gd name="connsiteX10" fmla="*/ 323111 w 3694053"/>
              <a:gd name="connsiteY10" fmla="*/ 1883311 h 4171936"/>
              <a:gd name="connsiteX11" fmla="*/ 538772 w 3694053"/>
              <a:gd name="connsiteY11" fmla="*/ 1503749 h 4171936"/>
              <a:gd name="connsiteX12" fmla="*/ 806191 w 3694053"/>
              <a:gd name="connsiteY12" fmla="*/ 1219077 h 4171936"/>
              <a:gd name="connsiteX13" fmla="*/ 1013225 w 3694053"/>
              <a:gd name="connsiteY13" fmla="*/ 1003417 h 4171936"/>
              <a:gd name="connsiteX14" fmla="*/ 1177127 w 3694053"/>
              <a:gd name="connsiteY14" fmla="*/ 796383 h 4171936"/>
              <a:gd name="connsiteX15" fmla="*/ 1289270 w 3694053"/>
              <a:gd name="connsiteY15" fmla="*/ 580722 h 4171936"/>
              <a:gd name="connsiteX16" fmla="*/ 1358281 w 3694053"/>
              <a:gd name="connsiteY16" fmla="*/ 313303 h 4171936"/>
              <a:gd name="connsiteX17" fmla="*/ 1272017 w 3694053"/>
              <a:gd name="connsiteY17" fmla="*/ 114896 h 4171936"/>
              <a:gd name="connsiteX18" fmla="*/ 1133995 w 3694053"/>
              <a:gd name="connsiteY18" fmla="*/ 71764 h 4171936"/>
              <a:gd name="connsiteX19" fmla="*/ 875202 w 3694053"/>
              <a:gd name="connsiteY19" fmla="*/ 140775 h 4171936"/>
              <a:gd name="connsiteX20" fmla="*/ 806191 w 3694053"/>
              <a:gd name="connsiteY20" fmla="*/ 252919 h 4171936"/>
              <a:gd name="connsiteX21" fmla="*/ 806191 w 3694053"/>
              <a:gd name="connsiteY21" fmla="*/ 373688 h 4171936"/>
              <a:gd name="connsiteX22" fmla="*/ 849323 w 3694053"/>
              <a:gd name="connsiteY22" fmla="*/ 442700 h 4171936"/>
              <a:gd name="connsiteX23" fmla="*/ 944213 w 3694053"/>
              <a:gd name="connsiteY23" fmla="*/ 442700 h 4171936"/>
              <a:gd name="connsiteX24" fmla="*/ 1039104 w 3694053"/>
              <a:gd name="connsiteY24" fmla="*/ 382315 h 4171936"/>
              <a:gd name="connsiteX25" fmla="*/ 1142621 w 3694053"/>
              <a:gd name="connsiteY25" fmla="*/ 270171 h 4171936"/>
              <a:gd name="connsiteX26" fmla="*/ 1168500 w 3694053"/>
              <a:gd name="connsiteY26" fmla="*/ 227039 h 4171936"/>
              <a:gd name="connsiteX27" fmla="*/ 1220259 w 3694053"/>
              <a:gd name="connsiteY27" fmla="*/ 244292 h 4171936"/>
              <a:gd name="connsiteX28" fmla="*/ 1272017 w 3694053"/>
              <a:gd name="connsiteY28" fmla="*/ 339183 h 4171936"/>
              <a:gd name="connsiteX29" fmla="*/ 1272017 w 3694053"/>
              <a:gd name="connsiteY29" fmla="*/ 451326 h 4171936"/>
              <a:gd name="connsiteX30" fmla="*/ 1194379 w 3694053"/>
              <a:gd name="connsiteY30" fmla="*/ 641107 h 4171936"/>
              <a:gd name="connsiteX31" fmla="*/ 995972 w 3694053"/>
              <a:gd name="connsiteY31" fmla="*/ 899900 h 4171936"/>
              <a:gd name="connsiteX32" fmla="*/ 814817 w 3694053"/>
              <a:gd name="connsiteY32" fmla="*/ 1072428 h 4171936"/>
              <a:gd name="connsiteX33" fmla="*/ 590530 w 3694053"/>
              <a:gd name="connsiteY33" fmla="*/ 1313968 h 4171936"/>
              <a:gd name="connsiteX34" fmla="*/ 435255 w 3694053"/>
              <a:gd name="connsiteY34" fmla="*/ 1495122 h 4171936"/>
              <a:gd name="connsiteX35" fmla="*/ 305859 w 3694053"/>
              <a:gd name="connsiteY35" fmla="*/ 1693530 h 4171936"/>
              <a:gd name="connsiteX36" fmla="*/ 245474 w 3694053"/>
              <a:gd name="connsiteY36" fmla="*/ 1891937 h 4171936"/>
              <a:gd name="connsiteX37" fmla="*/ 297232 w 3694053"/>
              <a:gd name="connsiteY37" fmla="*/ 2202488 h 4171936"/>
              <a:gd name="connsiteX38" fmla="*/ 383496 w 3694053"/>
              <a:gd name="connsiteY38" fmla="*/ 2340511 h 4171936"/>
              <a:gd name="connsiteX39" fmla="*/ 556025 w 3694053"/>
              <a:gd name="connsiteY39" fmla="*/ 2435402 h 4171936"/>
              <a:gd name="connsiteX40" fmla="*/ 702674 w 3694053"/>
              <a:gd name="connsiteY40" fmla="*/ 2487160 h 4171936"/>
              <a:gd name="connsiteX41" fmla="*/ 849323 w 3694053"/>
              <a:gd name="connsiteY41" fmla="*/ 2495787 h 4171936"/>
              <a:gd name="connsiteX42" fmla="*/ 918334 w 3694053"/>
              <a:gd name="connsiteY42" fmla="*/ 2487160 h 4171936"/>
              <a:gd name="connsiteX43" fmla="*/ 970093 w 3694053"/>
              <a:gd name="connsiteY43" fmla="*/ 2469907 h 4171936"/>
              <a:gd name="connsiteX44" fmla="*/ 978719 w 3694053"/>
              <a:gd name="connsiteY44" fmla="*/ 2452654 h 4171936"/>
              <a:gd name="connsiteX45" fmla="*/ 978719 w 3694053"/>
              <a:gd name="connsiteY45" fmla="*/ 2469907 h 4171936"/>
              <a:gd name="connsiteX46" fmla="*/ 952840 w 3694053"/>
              <a:gd name="connsiteY46" fmla="*/ 2521666 h 4171936"/>
              <a:gd name="connsiteX47" fmla="*/ 952840 w 3694053"/>
              <a:gd name="connsiteY47" fmla="*/ 2582051 h 4171936"/>
              <a:gd name="connsiteX48" fmla="*/ 918334 w 3694053"/>
              <a:gd name="connsiteY48" fmla="*/ 2625183 h 4171936"/>
              <a:gd name="connsiteX49" fmla="*/ 797564 w 3694053"/>
              <a:gd name="connsiteY49" fmla="*/ 2694194 h 4171936"/>
              <a:gd name="connsiteX50" fmla="*/ 711300 w 3694053"/>
              <a:gd name="connsiteY50" fmla="*/ 2728700 h 4171936"/>
              <a:gd name="connsiteX51" fmla="*/ 556025 w 3694053"/>
              <a:gd name="connsiteY51" fmla="*/ 2780458 h 4171936"/>
              <a:gd name="connsiteX52" fmla="*/ 435255 w 3694053"/>
              <a:gd name="connsiteY52" fmla="*/ 2814964 h 4171936"/>
              <a:gd name="connsiteX53" fmla="*/ 331738 w 3694053"/>
              <a:gd name="connsiteY53" fmla="*/ 2883975 h 4171936"/>
              <a:gd name="connsiteX54" fmla="*/ 262727 w 3694053"/>
              <a:gd name="connsiteY54" fmla="*/ 2935734 h 4171936"/>
              <a:gd name="connsiteX55" fmla="*/ 210968 w 3694053"/>
              <a:gd name="connsiteY55" fmla="*/ 3065130 h 4171936"/>
              <a:gd name="connsiteX56" fmla="*/ 228221 w 3694053"/>
              <a:gd name="connsiteY56" fmla="*/ 3108262 h 4171936"/>
              <a:gd name="connsiteX57" fmla="*/ 288606 w 3694053"/>
              <a:gd name="connsiteY57" fmla="*/ 3125515 h 4171936"/>
              <a:gd name="connsiteX58" fmla="*/ 348991 w 3694053"/>
              <a:gd name="connsiteY58" fmla="*/ 3073756 h 4171936"/>
              <a:gd name="connsiteX59" fmla="*/ 400749 w 3694053"/>
              <a:gd name="connsiteY59" fmla="*/ 3004745 h 4171936"/>
              <a:gd name="connsiteX60" fmla="*/ 547398 w 3694053"/>
              <a:gd name="connsiteY60" fmla="*/ 2952987 h 4171936"/>
              <a:gd name="connsiteX61" fmla="*/ 633662 w 3694053"/>
              <a:gd name="connsiteY61" fmla="*/ 2927107 h 4171936"/>
              <a:gd name="connsiteX62" fmla="*/ 754432 w 3694053"/>
              <a:gd name="connsiteY62" fmla="*/ 2875349 h 4171936"/>
              <a:gd name="connsiteX63" fmla="*/ 866576 w 3694053"/>
              <a:gd name="connsiteY63" fmla="*/ 2806337 h 4171936"/>
              <a:gd name="connsiteX64" fmla="*/ 814817 w 3694053"/>
              <a:gd name="connsiteY64" fmla="*/ 2866722 h 4171936"/>
              <a:gd name="connsiteX65" fmla="*/ 702674 w 3694053"/>
              <a:gd name="connsiteY65" fmla="*/ 2944360 h 4171936"/>
              <a:gd name="connsiteX66" fmla="*/ 599157 w 3694053"/>
              <a:gd name="connsiteY66" fmla="*/ 3004745 h 4171936"/>
              <a:gd name="connsiteX67" fmla="*/ 512893 w 3694053"/>
              <a:gd name="connsiteY67" fmla="*/ 3065130 h 4171936"/>
              <a:gd name="connsiteX68" fmla="*/ 435255 w 3694053"/>
              <a:gd name="connsiteY68" fmla="*/ 3125515 h 4171936"/>
              <a:gd name="connsiteX69" fmla="*/ 366244 w 3694053"/>
              <a:gd name="connsiteY69" fmla="*/ 3168647 h 4171936"/>
              <a:gd name="connsiteX70" fmla="*/ 254100 w 3694053"/>
              <a:gd name="connsiteY70" fmla="*/ 3272164 h 4171936"/>
              <a:gd name="connsiteX71" fmla="*/ 167836 w 3694053"/>
              <a:gd name="connsiteY71" fmla="*/ 3410187 h 4171936"/>
              <a:gd name="connsiteX72" fmla="*/ 98825 w 3694053"/>
              <a:gd name="connsiteY72" fmla="*/ 3548209 h 4171936"/>
              <a:gd name="connsiteX73" fmla="*/ 47066 w 3694053"/>
              <a:gd name="connsiteY73" fmla="*/ 3668979 h 4171936"/>
              <a:gd name="connsiteX74" fmla="*/ 3934 w 3694053"/>
              <a:gd name="connsiteY74" fmla="*/ 3858760 h 4171936"/>
              <a:gd name="connsiteX75" fmla="*/ 3934 w 3694053"/>
              <a:gd name="connsiteY75" fmla="*/ 3979530 h 4171936"/>
              <a:gd name="connsiteX76" fmla="*/ 21187 w 3694053"/>
              <a:gd name="connsiteY76" fmla="*/ 4057168 h 4171936"/>
              <a:gd name="connsiteX77" fmla="*/ 98825 w 3694053"/>
              <a:gd name="connsiteY77" fmla="*/ 4074420 h 4171936"/>
              <a:gd name="connsiteX78" fmla="*/ 167836 w 3694053"/>
              <a:gd name="connsiteY78" fmla="*/ 4074420 h 4171936"/>
              <a:gd name="connsiteX79" fmla="*/ 193715 w 3694053"/>
              <a:gd name="connsiteY79" fmla="*/ 4031288 h 4171936"/>
              <a:gd name="connsiteX80" fmla="*/ 202342 w 3694053"/>
              <a:gd name="connsiteY80" fmla="*/ 3945024 h 4171936"/>
              <a:gd name="connsiteX81" fmla="*/ 236847 w 3694053"/>
              <a:gd name="connsiteY81" fmla="*/ 3746617 h 4171936"/>
              <a:gd name="connsiteX82" fmla="*/ 297232 w 3694053"/>
              <a:gd name="connsiteY82" fmla="*/ 3591341 h 4171936"/>
              <a:gd name="connsiteX83" fmla="*/ 357617 w 3694053"/>
              <a:gd name="connsiteY83" fmla="*/ 3436066 h 4171936"/>
              <a:gd name="connsiteX84" fmla="*/ 409376 w 3694053"/>
              <a:gd name="connsiteY84" fmla="*/ 3323922 h 4171936"/>
              <a:gd name="connsiteX85" fmla="*/ 512893 w 3694053"/>
              <a:gd name="connsiteY85" fmla="*/ 3211779 h 4171936"/>
              <a:gd name="connsiteX86" fmla="*/ 676795 w 3694053"/>
              <a:gd name="connsiteY86" fmla="*/ 3134141 h 4171936"/>
              <a:gd name="connsiteX87" fmla="*/ 814817 w 3694053"/>
              <a:gd name="connsiteY87" fmla="*/ 3056503 h 4171936"/>
              <a:gd name="connsiteX88" fmla="*/ 961466 w 3694053"/>
              <a:gd name="connsiteY88" fmla="*/ 2961613 h 4171936"/>
              <a:gd name="connsiteX89" fmla="*/ 1047730 w 3694053"/>
              <a:gd name="connsiteY89" fmla="*/ 2944360 h 4171936"/>
              <a:gd name="connsiteX90" fmla="*/ 1064983 w 3694053"/>
              <a:gd name="connsiteY90" fmla="*/ 2866722 h 4171936"/>
              <a:gd name="connsiteX91" fmla="*/ 1064983 w 3694053"/>
              <a:gd name="connsiteY91" fmla="*/ 2918481 h 4171936"/>
              <a:gd name="connsiteX92" fmla="*/ 1064983 w 3694053"/>
              <a:gd name="connsiteY92" fmla="*/ 2944360 h 4171936"/>
              <a:gd name="connsiteX93" fmla="*/ 1013225 w 3694053"/>
              <a:gd name="connsiteY93" fmla="*/ 2944360 h 4171936"/>
              <a:gd name="connsiteX94" fmla="*/ 926961 w 3694053"/>
              <a:gd name="connsiteY94" fmla="*/ 2996119 h 4171936"/>
              <a:gd name="connsiteX95" fmla="*/ 814817 w 3694053"/>
              <a:gd name="connsiteY95" fmla="*/ 3065130 h 4171936"/>
              <a:gd name="connsiteX96" fmla="*/ 763059 w 3694053"/>
              <a:gd name="connsiteY96" fmla="*/ 3108262 h 4171936"/>
              <a:gd name="connsiteX97" fmla="*/ 685421 w 3694053"/>
              <a:gd name="connsiteY97" fmla="*/ 3203153 h 4171936"/>
              <a:gd name="connsiteX98" fmla="*/ 642289 w 3694053"/>
              <a:gd name="connsiteY98" fmla="*/ 3289417 h 4171936"/>
              <a:gd name="connsiteX99" fmla="*/ 607783 w 3694053"/>
              <a:gd name="connsiteY99" fmla="*/ 3375681 h 4171936"/>
              <a:gd name="connsiteX100" fmla="*/ 573278 w 3694053"/>
              <a:gd name="connsiteY100" fmla="*/ 3461945 h 4171936"/>
              <a:gd name="connsiteX101" fmla="*/ 573278 w 3694053"/>
              <a:gd name="connsiteY101" fmla="*/ 3574088 h 4171936"/>
              <a:gd name="connsiteX102" fmla="*/ 573278 w 3694053"/>
              <a:gd name="connsiteY102" fmla="*/ 3686232 h 4171936"/>
              <a:gd name="connsiteX103" fmla="*/ 573278 w 3694053"/>
              <a:gd name="connsiteY103" fmla="*/ 3720737 h 4171936"/>
              <a:gd name="connsiteX104" fmla="*/ 573278 w 3694053"/>
              <a:gd name="connsiteY104" fmla="*/ 3763870 h 4171936"/>
              <a:gd name="connsiteX105" fmla="*/ 659542 w 3694053"/>
              <a:gd name="connsiteY105" fmla="*/ 3772496 h 4171936"/>
              <a:gd name="connsiteX106" fmla="*/ 711300 w 3694053"/>
              <a:gd name="connsiteY106" fmla="*/ 3703485 h 4171936"/>
              <a:gd name="connsiteX107" fmla="*/ 728553 w 3694053"/>
              <a:gd name="connsiteY107" fmla="*/ 3582715 h 4171936"/>
              <a:gd name="connsiteX108" fmla="*/ 745806 w 3694053"/>
              <a:gd name="connsiteY108" fmla="*/ 3453319 h 4171936"/>
              <a:gd name="connsiteX109" fmla="*/ 763059 w 3694053"/>
              <a:gd name="connsiteY109" fmla="*/ 3323922 h 4171936"/>
              <a:gd name="connsiteX110" fmla="*/ 840696 w 3694053"/>
              <a:gd name="connsiteY110" fmla="*/ 3211779 h 4171936"/>
              <a:gd name="connsiteX111" fmla="*/ 935587 w 3694053"/>
              <a:gd name="connsiteY111" fmla="*/ 3125515 h 4171936"/>
              <a:gd name="connsiteX112" fmla="*/ 1039104 w 3694053"/>
              <a:gd name="connsiteY112" fmla="*/ 3082383 h 4171936"/>
              <a:gd name="connsiteX113" fmla="*/ 1108115 w 3694053"/>
              <a:gd name="connsiteY113" fmla="*/ 3039251 h 4171936"/>
              <a:gd name="connsiteX114" fmla="*/ 1108115 w 3694053"/>
              <a:gd name="connsiteY114" fmla="*/ 3030624 h 4171936"/>
              <a:gd name="connsiteX115" fmla="*/ 1116742 w 3694053"/>
              <a:gd name="connsiteY115" fmla="*/ 3056503 h 4171936"/>
              <a:gd name="connsiteX116" fmla="*/ 1125368 w 3694053"/>
              <a:gd name="connsiteY116" fmla="*/ 3099636 h 4171936"/>
              <a:gd name="connsiteX117" fmla="*/ 1159874 w 3694053"/>
              <a:gd name="connsiteY117" fmla="*/ 3134141 h 4171936"/>
              <a:gd name="connsiteX118" fmla="*/ 1125368 w 3694053"/>
              <a:gd name="connsiteY118" fmla="*/ 3177273 h 4171936"/>
              <a:gd name="connsiteX119" fmla="*/ 1039104 w 3694053"/>
              <a:gd name="connsiteY119" fmla="*/ 3237658 h 4171936"/>
              <a:gd name="connsiteX120" fmla="*/ 978719 w 3694053"/>
              <a:gd name="connsiteY120" fmla="*/ 3306670 h 4171936"/>
              <a:gd name="connsiteX121" fmla="*/ 935587 w 3694053"/>
              <a:gd name="connsiteY121" fmla="*/ 3392934 h 4171936"/>
              <a:gd name="connsiteX122" fmla="*/ 901081 w 3694053"/>
              <a:gd name="connsiteY122" fmla="*/ 3487824 h 4171936"/>
              <a:gd name="connsiteX123" fmla="*/ 901081 w 3694053"/>
              <a:gd name="connsiteY123" fmla="*/ 3565462 h 4171936"/>
              <a:gd name="connsiteX124" fmla="*/ 901081 w 3694053"/>
              <a:gd name="connsiteY124" fmla="*/ 3599968 h 4171936"/>
              <a:gd name="connsiteX125" fmla="*/ 952840 w 3694053"/>
              <a:gd name="connsiteY125" fmla="*/ 3599968 h 4171936"/>
              <a:gd name="connsiteX126" fmla="*/ 978719 w 3694053"/>
              <a:gd name="connsiteY126" fmla="*/ 3582715 h 4171936"/>
              <a:gd name="connsiteX127" fmla="*/ 995972 w 3694053"/>
              <a:gd name="connsiteY127" fmla="*/ 3487824 h 4171936"/>
              <a:gd name="connsiteX128" fmla="*/ 1125368 w 3694053"/>
              <a:gd name="connsiteY128" fmla="*/ 3375681 h 4171936"/>
              <a:gd name="connsiteX129" fmla="*/ 1142621 w 3694053"/>
              <a:gd name="connsiteY129" fmla="*/ 3306670 h 4171936"/>
              <a:gd name="connsiteX130" fmla="*/ 1203006 w 3694053"/>
              <a:gd name="connsiteY130" fmla="*/ 3220405 h 4171936"/>
              <a:gd name="connsiteX131" fmla="*/ 1254764 w 3694053"/>
              <a:gd name="connsiteY131" fmla="*/ 3185900 h 4171936"/>
              <a:gd name="connsiteX132" fmla="*/ 1272017 w 3694053"/>
              <a:gd name="connsiteY132" fmla="*/ 3160020 h 4171936"/>
              <a:gd name="connsiteX133" fmla="*/ 1315149 w 3694053"/>
              <a:gd name="connsiteY133" fmla="*/ 3116888 h 4171936"/>
              <a:gd name="connsiteX134" fmla="*/ 1332402 w 3694053"/>
              <a:gd name="connsiteY134" fmla="*/ 3091009 h 4171936"/>
              <a:gd name="connsiteX135" fmla="*/ 1410040 w 3694053"/>
              <a:gd name="connsiteY135" fmla="*/ 3160020 h 4171936"/>
              <a:gd name="connsiteX136" fmla="*/ 1461798 w 3694053"/>
              <a:gd name="connsiteY136" fmla="*/ 3168647 h 4171936"/>
              <a:gd name="connsiteX137" fmla="*/ 1513557 w 3694053"/>
              <a:gd name="connsiteY137" fmla="*/ 3168647 h 4171936"/>
              <a:gd name="connsiteX138" fmla="*/ 1461798 w 3694053"/>
              <a:gd name="connsiteY138" fmla="*/ 3237658 h 4171936"/>
              <a:gd name="connsiteX139" fmla="*/ 1349655 w 3694053"/>
              <a:gd name="connsiteY139" fmla="*/ 3384307 h 4171936"/>
              <a:gd name="connsiteX140" fmla="*/ 1237511 w 3694053"/>
              <a:gd name="connsiteY140" fmla="*/ 3522330 h 4171936"/>
              <a:gd name="connsiteX141" fmla="*/ 1125368 w 3694053"/>
              <a:gd name="connsiteY141" fmla="*/ 3599968 h 4171936"/>
              <a:gd name="connsiteX142" fmla="*/ 970093 w 3694053"/>
              <a:gd name="connsiteY142" fmla="*/ 3694858 h 4171936"/>
              <a:gd name="connsiteX143" fmla="*/ 763059 w 3694053"/>
              <a:gd name="connsiteY143" fmla="*/ 3815628 h 4171936"/>
              <a:gd name="connsiteX144" fmla="*/ 538772 w 3694053"/>
              <a:gd name="connsiteY144" fmla="*/ 3893266 h 4171936"/>
              <a:gd name="connsiteX145" fmla="*/ 348991 w 3694053"/>
              <a:gd name="connsiteY145" fmla="*/ 3988156 h 4171936"/>
              <a:gd name="connsiteX146" fmla="*/ 297232 w 3694053"/>
              <a:gd name="connsiteY146" fmla="*/ 4065794 h 4171936"/>
              <a:gd name="connsiteX147" fmla="*/ 297232 w 3694053"/>
              <a:gd name="connsiteY147" fmla="*/ 4117553 h 4171936"/>
              <a:gd name="connsiteX148" fmla="*/ 461134 w 3694053"/>
              <a:gd name="connsiteY148" fmla="*/ 4117553 h 4171936"/>
              <a:gd name="connsiteX149" fmla="*/ 642289 w 3694053"/>
              <a:gd name="connsiteY149" fmla="*/ 4022662 h 4171936"/>
              <a:gd name="connsiteX150" fmla="*/ 892455 w 3694053"/>
              <a:gd name="connsiteY150" fmla="*/ 3910519 h 4171936"/>
              <a:gd name="connsiteX151" fmla="*/ 1125368 w 3694053"/>
              <a:gd name="connsiteY151" fmla="*/ 3798375 h 4171936"/>
              <a:gd name="connsiteX152" fmla="*/ 1237511 w 3694053"/>
              <a:gd name="connsiteY152" fmla="*/ 3686232 h 4171936"/>
              <a:gd name="connsiteX153" fmla="*/ 1366908 w 3694053"/>
              <a:gd name="connsiteY153" fmla="*/ 3565462 h 4171936"/>
              <a:gd name="connsiteX154" fmla="*/ 1453172 w 3694053"/>
              <a:gd name="connsiteY154" fmla="*/ 3461945 h 4171936"/>
              <a:gd name="connsiteX155" fmla="*/ 1548062 w 3694053"/>
              <a:gd name="connsiteY155" fmla="*/ 3349802 h 4171936"/>
              <a:gd name="connsiteX156" fmla="*/ 1591195 w 3694053"/>
              <a:gd name="connsiteY156" fmla="*/ 3254911 h 4171936"/>
              <a:gd name="connsiteX157" fmla="*/ 1617074 w 3694053"/>
              <a:gd name="connsiteY157" fmla="*/ 3194526 h 4171936"/>
              <a:gd name="connsiteX158" fmla="*/ 1642953 w 3694053"/>
              <a:gd name="connsiteY158" fmla="*/ 3151394 h 4171936"/>
              <a:gd name="connsiteX159" fmla="*/ 1642953 w 3694053"/>
              <a:gd name="connsiteY159" fmla="*/ 3177273 h 4171936"/>
              <a:gd name="connsiteX160" fmla="*/ 1634327 w 3694053"/>
              <a:gd name="connsiteY160" fmla="*/ 3298043 h 4171936"/>
              <a:gd name="connsiteX161" fmla="*/ 1539436 w 3694053"/>
              <a:gd name="connsiteY161" fmla="*/ 3436066 h 4171936"/>
              <a:gd name="connsiteX162" fmla="*/ 1392787 w 3694053"/>
              <a:gd name="connsiteY162" fmla="*/ 3565462 h 4171936"/>
              <a:gd name="connsiteX163" fmla="*/ 1289270 w 3694053"/>
              <a:gd name="connsiteY163" fmla="*/ 3625847 h 4171936"/>
              <a:gd name="connsiteX164" fmla="*/ 1220259 w 3694053"/>
              <a:gd name="connsiteY164" fmla="*/ 3686232 h 4171936"/>
              <a:gd name="connsiteX165" fmla="*/ 1177127 w 3694053"/>
              <a:gd name="connsiteY165" fmla="*/ 3781122 h 4171936"/>
              <a:gd name="connsiteX166" fmla="*/ 1203006 w 3694053"/>
              <a:gd name="connsiteY166" fmla="*/ 3824254 h 4171936"/>
              <a:gd name="connsiteX167" fmla="*/ 1349655 w 3694053"/>
              <a:gd name="connsiteY167" fmla="*/ 3781122 h 4171936"/>
              <a:gd name="connsiteX168" fmla="*/ 1470425 w 3694053"/>
              <a:gd name="connsiteY168" fmla="*/ 3694858 h 4171936"/>
              <a:gd name="connsiteX169" fmla="*/ 1582568 w 3694053"/>
              <a:gd name="connsiteY169" fmla="*/ 3617220 h 4171936"/>
              <a:gd name="connsiteX170" fmla="*/ 1686085 w 3694053"/>
              <a:gd name="connsiteY170" fmla="*/ 3487824 h 4171936"/>
              <a:gd name="connsiteX171" fmla="*/ 1763723 w 3694053"/>
              <a:gd name="connsiteY171" fmla="*/ 3367054 h 4171936"/>
              <a:gd name="connsiteX172" fmla="*/ 1798228 w 3694053"/>
              <a:gd name="connsiteY172" fmla="*/ 3254911 h 4171936"/>
              <a:gd name="connsiteX173" fmla="*/ 1824108 w 3694053"/>
              <a:gd name="connsiteY173" fmla="*/ 3160020 h 4171936"/>
              <a:gd name="connsiteX174" fmla="*/ 1910372 w 3694053"/>
              <a:gd name="connsiteY174" fmla="*/ 3134141 h 4171936"/>
              <a:gd name="connsiteX175" fmla="*/ 2039768 w 3694053"/>
              <a:gd name="connsiteY175" fmla="*/ 3108262 h 4171936"/>
              <a:gd name="connsiteX176" fmla="*/ 2091527 w 3694053"/>
              <a:gd name="connsiteY176" fmla="*/ 3091009 h 4171936"/>
              <a:gd name="connsiteX177" fmla="*/ 2057021 w 3694053"/>
              <a:gd name="connsiteY177" fmla="*/ 3229032 h 4171936"/>
              <a:gd name="connsiteX178" fmla="*/ 2013889 w 3694053"/>
              <a:gd name="connsiteY178" fmla="*/ 3418813 h 4171936"/>
              <a:gd name="connsiteX179" fmla="*/ 1858613 w 3694053"/>
              <a:gd name="connsiteY179" fmla="*/ 3599968 h 4171936"/>
              <a:gd name="connsiteX180" fmla="*/ 1720591 w 3694053"/>
              <a:gd name="connsiteY180" fmla="*/ 3720737 h 4171936"/>
              <a:gd name="connsiteX181" fmla="*/ 1573942 w 3694053"/>
              <a:gd name="connsiteY181" fmla="*/ 3807002 h 4171936"/>
              <a:gd name="connsiteX182" fmla="*/ 1332402 w 3694053"/>
              <a:gd name="connsiteY182" fmla="*/ 3910519 h 4171936"/>
              <a:gd name="connsiteX183" fmla="*/ 1056357 w 3694053"/>
              <a:gd name="connsiteY183" fmla="*/ 3996783 h 4171936"/>
              <a:gd name="connsiteX184" fmla="*/ 875202 w 3694053"/>
              <a:gd name="connsiteY184" fmla="*/ 4031288 h 4171936"/>
              <a:gd name="connsiteX185" fmla="*/ 780311 w 3694053"/>
              <a:gd name="connsiteY185" fmla="*/ 4039915 h 4171936"/>
              <a:gd name="connsiteX186" fmla="*/ 737179 w 3694053"/>
              <a:gd name="connsiteY186" fmla="*/ 4074420 h 4171936"/>
              <a:gd name="connsiteX187" fmla="*/ 745806 w 3694053"/>
              <a:gd name="connsiteY187" fmla="*/ 4134805 h 4171936"/>
              <a:gd name="connsiteX188" fmla="*/ 840696 w 3694053"/>
              <a:gd name="connsiteY188" fmla="*/ 4160685 h 4171936"/>
              <a:gd name="connsiteX189" fmla="*/ 1159874 w 3694053"/>
              <a:gd name="connsiteY189" fmla="*/ 4160685 h 4171936"/>
              <a:gd name="connsiteX190" fmla="*/ 1556689 w 3694053"/>
              <a:gd name="connsiteY190" fmla="*/ 4022662 h 4171936"/>
              <a:gd name="connsiteX191" fmla="*/ 1701388 w 3694053"/>
              <a:gd name="connsiteY191" fmla="*/ 3933097 h 4171936"/>
              <a:gd name="connsiteX192" fmla="*/ 1786301 w 3694053"/>
              <a:gd name="connsiteY192" fmla="*/ 3856135 h 4171936"/>
              <a:gd name="connsiteX193" fmla="*/ 2074274 w 3694053"/>
              <a:gd name="connsiteY193" fmla="*/ 3539583 h 4171936"/>
              <a:gd name="connsiteX194" fmla="*/ 2160538 w 3694053"/>
              <a:gd name="connsiteY194" fmla="*/ 3418813 h 4171936"/>
              <a:gd name="connsiteX195" fmla="*/ 2238176 w 3694053"/>
              <a:gd name="connsiteY195" fmla="*/ 3237658 h 4171936"/>
              <a:gd name="connsiteX196" fmla="*/ 2246802 w 3694053"/>
              <a:gd name="connsiteY196" fmla="*/ 3125515 h 4171936"/>
              <a:gd name="connsiteX197" fmla="*/ 2255428 w 3694053"/>
              <a:gd name="connsiteY197" fmla="*/ 3039251 h 4171936"/>
              <a:gd name="connsiteX198" fmla="*/ 2281308 w 3694053"/>
              <a:gd name="connsiteY198" fmla="*/ 2996119 h 4171936"/>
              <a:gd name="connsiteX199" fmla="*/ 2324440 w 3694053"/>
              <a:gd name="connsiteY199" fmla="*/ 2970239 h 4171936"/>
              <a:gd name="connsiteX200" fmla="*/ 2333066 w 3694053"/>
              <a:gd name="connsiteY200" fmla="*/ 2996119 h 4171936"/>
              <a:gd name="connsiteX201" fmla="*/ 2393451 w 3694053"/>
              <a:gd name="connsiteY201" fmla="*/ 3082383 h 4171936"/>
              <a:gd name="connsiteX202" fmla="*/ 2410704 w 3694053"/>
              <a:gd name="connsiteY202" fmla="*/ 3194526 h 4171936"/>
              <a:gd name="connsiteX203" fmla="*/ 2402078 w 3694053"/>
              <a:gd name="connsiteY203" fmla="*/ 3306670 h 4171936"/>
              <a:gd name="connsiteX204" fmla="*/ 2324440 w 3694053"/>
              <a:gd name="connsiteY204" fmla="*/ 3436066 h 4171936"/>
              <a:gd name="connsiteX205" fmla="*/ 2246802 w 3694053"/>
              <a:gd name="connsiteY205" fmla="*/ 3496451 h 4171936"/>
              <a:gd name="connsiteX206" fmla="*/ 2151911 w 3694053"/>
              <a:gd name="connsiteY206" fmla="*/ 3539583 h 4171936"/>
              <a:gd name="connsiteX207" fmla="*/ 2091527 w 3694053"/>
              <a:gd name="connsiteY207" fmla="*/ 3582715 h 4171936"/>
              <a:gd name="connsiteX208" fmla="*/ 1867240 w 3694053"/>
              <a:gd name="connsiteY208" fmla="*/ 3677605 h 4171936"/>
              <a:gd name="connsiteX209" fmla="*/ 1798228 w 3694053"/>
              <a:gd name="connsiteY209" fmla="*/ 3712111 h 4171936"/>
              <a:gd name="connsiteX210" fmla="*/ 1763723 w 3694053"/>
              <a:gd name="connsiteY210" fmla="*/ 3789749 h 4171936"/>
              <a:gd name="connsiteX211" fmla="*/ 1927625 w 3694053"/>
              <a:gd name="connsiteY211" fmla="*/ 3850134 h 4171936"/>
              <a:gd name="connsiteX212" fmla="*/ 2169164 w 3694053"/>
              <a:gd name="connsiteY212" fmla="*/ 3763870 h 4171936"/>
              <a:gd name="connsiteX213" fmla="*/ 2445210 w 3694053"/>
              <a:gd name="connsiteY213" fmla="*/ 3608594 h 4171936"/>
              <a:gd name="connsiteX214" fmla="*/ 2617738 w 3694053"/>
              <a:gd name="connsiteY214" fmla="*/ 3341175 h 4171936"/>
              <a:gd name="connsiteX215" fmla="*/ 2626364 w 3694053"/>
              <a:gd name="connsiteY215" fmla="*/ 3246285 h 4171936"/>
              <a:gd name="connsiteX216" fmla="*/ 2600485 w 3694053"/>
              <a:gd name="connsiteY216" fmla="*/ 3099636 h 4171936"/>
              <a:gd name="connsiteX217" fmla="*/ 2548727 w 3694053"/>
              <a:gd name="connsiteY217" fmla="*/ 3047877 h 4171936"/>
              <a:gd name="connsiteX218" fmla="*/ 2462462 w 3694053"/>
              <a:gd name="connsiteY218" fmla="*/ 2909854 h 4171936"/>
              <a:gd name="connsiteX219" fmla="*/ 2419330 w 3694053"/>
              <a:gd name="connsiteY219" fmla="*/ 2866722 h 4171936"/>
              <a:gd name="connsiteX220" fmla="*/ 2419330 w 3694053"/>
              <a:gd name="connsiteY220" fmla="*/ 2840843 h 4171936"/>
              <a:gd name="connsiteX221" fmla="*/ 2453836 w 3694053"/>
              <a:gd name="connsiteY221" fmla="*/ 2754579 h 4171936"/>
              <a:gd name="connsiteX222" fmla="*/ 2488342 w 3694053"/>
              <a:gd name="connsiteY222" fmla="*/ 2633809 h 4171936"/>
              <a:gd name="connsiteX223" fmla="*/ 2496968 w 3694053"/>
              <a:gd name="connsiteY223" fmla="*/ 2599303 h 4171936"/>
              <a:gd name="connsiteX224" fmla="*/ 2574606 w 3694053"/>
              <a:gd name="connsiteY224" fmla="*/ 2582051 h 4171936"/>
              <a:gd name="connsiteX225" fmla="*/ 2747134 w 3694053"/>
              <a:gd name="connsiteY225" fmla="*/ 2530292 h 4171936"/>
              <a:gd name="connsiteX226" fmla="*/ 2962795 w 3694053"/>
              <a:gd name="connsiteY226" fmla="*/ 2409522 h 4171936"/>
              <a:gd name="connsiteX227" fmla="*/ 3169828 w 3694053"/>
              <a:gd name="connsiteY227" fmla="*/ 2202488 h 4171936"/>
              <a:gd name="connsiteX228" fmla="*/ 3299225 w 3694053"/>
              <a:gd name="connsiteY228" fmla="*/ 1874685 h 4171936"/>
              <a:gd name="connsiteX229" fmla="*/ 3307851 w 3694053"/>
              <a:gd name="connsiteY229" fmla="*/ 1598639 h 4171936"/>
              <a:gd name="connsiteX230" fmla="*/ 3299225 w 3694053"/>
              <a:gd name="connsiteY230" fmla="*/ 1244956 h 4171936"/>
              <a:gd name="connsiteX231" fmla="*/ 3247466 w 3694053"/>
              <a:gd name="connsiteY231" fmla="*/ 1072428 h 4171936"/>
              <a:gd name="connsiteX232" fmla="*/ 3204334 w 3694053"/>
              <a:gd name="connsiteY232" fmla="*/ 796383 h 4171936"/>
              <a:gd name="connsiteX233" fmla="*/ 3195708 w 3694053"/>
              <a:gd name="connsiteY233" fmla="*/ 572096 h 4171936"/>
              <a:gd name="connsiteX234" fmla="*/ 3247466 w 3694053"/>
              <a:gd name="connsiteY234" fmla="*/ 382315 h 4171936"/>
              <a:gd name="connsiteX235" fmla="*/ 3316478 w 3694053"/>
              <a:gd name="connsiteY235" fmla="*/ 227039 h 4171936"/>
              <a:gd name="connsiteX236" fmla="*/ 3428621 w 3694053"/>
              <a:gd name="connsiteY236" fmla="*/ 183907 h 4171936"/>
              <a:gd name="connsiteX237" fmla="*/ 3506259 w 3694053"/>
              <a:gd name="connsiteY237" fmla="*/ 252919 h 4171936"/>
              <a:gd name="connsiteX238" fmla="*/ 3523511 w 3694053"/>
              <a:gd name="connsiteY238" fmla="*/ 287424 h 4171936"/>
              <a:gd name="connsiteX239" fmla="*/ 3592523 w 3694053"/>
              <a:gd name="connsiteY239" fmla="*/ 287424 h 4171936"/>
              <a:gd name="connsiteX240" fmla="*/ 3652908 w 3694053"/>
              <a:gd name="connsiteY240" fmla="*/ 252919 h 4171936"/>
              <a:gd name="connsiteX241" fmla="*/ 3687413 w 3694053"/>
              <a:gd name="connsiteY241" fmla="*/ 235666 h 4171936"/>
              <a:gd name="connsiteX242" fmla="*/ 3687413 w 3694053"/>
              <a:gd name="connsiteY242" fmla="*/ 114896 h 4171936"/>
              <a:gd name="connsiteX243" fmla="*/ 3618402 w 3694053"/>
              <a:gd name="connsiteY243" fmla="*/ 11379 h 4171936"/>
              <a:gd name="connsiteX244" fmla="*/ 3489006 w 3694053"/>
              <a:gd name="connsiteY244" fmla="*/ 11379 h 4171936"/>
              <a:gd name="connsiteX245" fmla="*/ 3325104 w 3694053"/>
              <a:gd name="connsiteY245" fmla="*/ 89017 h 4171936"/>
              <a:gd name="connsiteX246" fmla="*/ 3187081 w 3694053"/>
              <a:gd name="connsiteY246" fmla="*/ 270171 h 4171936"/>
              <a:gd name="connsiteX247" fmla="*/ 3126696 w 3694053"/>
              <a:gd name="connsiteY247" fmla="*/ 537590 h 4171936"/>
              <a:gd name="connsiteX248" fmla="*/ 3126696 w 3694053"/>
              <a:gd name="connsiteY248" fmla="*/ 701492 h 4171936"/>
              <a:gd name="connsiteX249" fmla="*/ 3143949 w 3694053"/>
              <a:gd name="connsiteY249" fmla="*/ 865394 h 4171936"/>
              <a:gd name="connsiteX250" fmla="*/ 3178455 w 3694053"/>
              <a:gd name="connsiteY250" fmla="*/ 1115560 h 4171936"/>
              <a:gd name="connsiteX251" fmla="*/ 3221587 w 3694053"/>
              <a:gd name="connsiteY251" fmla="*/ 1270836 h 4171936"/>
              <a:gd name="connsiteX252" fmla="*/ 3230213 w 3694053"/>
              <a:gd name="connsiteY252" fmla="*/ 1546881 h 4171936"/>
              <a:gd name="connsiteX253" fmla="*/ 3247466 w 3694053"/>
              <a:gd name="connsiteY253" fmla="*/ 1779794 h 4171936"/>
              <a:gd name="connsiteX254" fmla="*/ 3143949 w 3694053"/>
              <a:gd name="connsiteY254" fmla="*/ 2055839 h 4171936"/>
              <a:gd name="connsiteX255" fmla="*/ 2997300 w 3694053"/>
              <a:gd name="connsiteY255" fmla="*/ 2288753 h 4171936"/>
              <a:gd name="connsiteX256" fmla="*/ 2867904 w 3694053"/>
              <a:gd name="connsiteY256" fmla="*/ 2383643 h 4171936"/>
              <a:gd name="connsiteX257" fmla="*/ 2747134 w 3694053"/>
              <a:gd name="connsiteY257" fmla="*/ 2444028 h 4171936"/>
              <a:gd name="connsiteX258" fmla="*/ 2617738 w 3694053"/>
              <a:gd name="connsiteY258" fmla="*/ 2478534 h 4171936"/>
              <a:gd name="connsiteX259" fmla="*/ 2548727 w 3694053"/>
              <a:gd name="connsiteY259" fmla="*/ 2478534 h 4171936"/>
              <a:gd name="connsiteX260" fmla="*/ 2522847 w 3694053"/>
              <a:gd name="connsiteY260" fmla="*/ 2444028 h 4171936"/>
              <a:gd name="connsiteX261" fmla="*/ 2496968 w 3694053"/>
              <a:gd name="connsiteY261" fmla="*/ 2400896 h 4171936"/>
              <a:gd name="connsiteX262" fmla="*/ 2471089 w 3694053"/>
              <a:gd name="connsiteY262" fmla="*/ 2297379 h 4171936"/>
              <a:gd name="connsiteX263" fmla="*/ 2402078 w 3694053"/>
              <a:gd name="connsiteY263" fmla="*/ 2176609 h 4171936"/>
              <a:gd name="connsiteX264" fmla="*/ 2333066 w 3694053"/>
              <a:gd name="connsiteY264" fmla="*/ 2107598 h 4171936"/>
              <a:gd name="connsiteX265" fmla="*/ 2177791 w 3694053"/>
              <a:gd name="connsiteY265" fmla="*/ 1969575 h 4171936"/>
              <a:gd name="connsiteX266" fmla="*/ 2074274 w 3694053"/>
              <a:gd name="connsiteY266" fmla="*/ 1926443 h 4171936"/>
              <a:gd name="connsiteX267" fmla="*/ 1910372 w 3694053"/>
              <a:gd name="connsiteY267" fmla="*/ 1926443 h 4171936"/>
              <a:gd name="connsiteX268" fmla="*/ 1780976 w 3694053"/>
              <a:gd name="connsiteY268" fmla="*/ 1926443 h 4171936"/>
              <a:gd name="connsiteX0" fmla="*/ 1780976 w 3694053"/>
              <a:gd name="connsiteY0" fmla="*/ 1926443 h 4171936"/>
              <a:gd name="connsiteX1" fmla="*/ 1504930 w 3694053"/>
              <a:gd name="connsiteY1" fmla="*/ 1960949 h 4171936"/>
              <a:gd name="connsiteX2" fmla="*/ 1332402 w 3694053"/>
              <a:gd name="connsiteY2" fmla="*/ 2038587 h 4171936"/>
              <a:gd name="connsiteX3" fmla="*/ 1194379 w 3694053"/>
              <a:gd name="connsiteY3" fmla="*/ 2116224 h 4171936"/>
              <a:gd name="connsiteX4" fmla="*/ 1099489 w 3694053"/>
              <a:gd name="connsiteY4" fmla="*/ 2228368 h 4171936"/>
              <a:gd name="connsiteX5" fmla="*/ 1030478 w 3694053"/>
              <a:gd name="connsiteY5" fmla="*/ 2331885 h 4171936"/>
              <a:gd name="connsiteX6" fmla="*/ 987345 w 3694053"/>
              <a:gd name="connsiteY6" fmla="*/ 2400896 h 4171936"/>
              <a:gd name="connsiteX7" fmla="*/ 806191 w 3694053"/>
              <a:gd name="connsiteY7" fmla="*/ 2426775 h 4171936"/>
              <a:gd name="connsiteX8" fmla="*/ 538772 w 3694053"/>
              <a:gd name="connsiteY8" fmla="*/ 2366390 h 4171936"/>
              <a:gd name="connsiteX9" fmla="*/ 366244 w 3694053"/>
              <a:gd name="connsiteY9" fmla="*/ 2176609 h 4171936"/>
              <a:gd name="connsiteX10" fmla="*/ 323111 w 3694053"/>
              <a:gd name="connsiteY10" fmla="*/ 1883311 h 4171936"/>
              <a:gd name="connsiteX11" fmla="*/ 538772 w 3694053"/>
              <a:gd name="connsiteY11" fmla="*/ 1503749 h 4171936"/>
              <a:gd name="connsiteX12" fmla="*/ 806191 w 3694053"/>
              <a:gd name="connsiteY12" fmla="*/ 1219077 h 4171936"/>
              <a:gd name="connsiteX13" fmla="*/ 1013225 w 3694053"/>
              <a:gd name="connsiteY13" fmla="*/ 1003417 h 4171936"/>
              <a:gd name="connsiteX14" fmla="*/ 1177127 w 3694053"/>
              <a:gd name="connsiteY14" fmla="*/ 796383 h 4171936"/>
              <a:gd name="connsiteX15" fmla="*/ 1289270 w 3694053"/>
              <a:gd name="connsiteY15" fmla="*/ 580722 h 4171936"/>
              <a:gd name="connsiteX16" fmla="*/ 1358281 w 3694053"/>
              <a:gd name="connsiteY16" fmla="*/ 313303 h 4171936"/>
              <a:gd name="connsiteX17" fmla="*/ 1272017 w 3694053"/>
              <a:gd name="connsiteY17" fmla="*/ 114896 h 4171936"/>
              <a:gd name="connsiteX18" fmla="*/ 1133995 w 3694053"/>
              <a:gd name="connsiteY18" fmla="*/ 71764 h 4171936"/>
              <a:gd name="connsiteX19" fmla="*/ 875202 w 3694053"/>
              <a:gd name="connsiteY19" fmla="*/ 140775 h 4171936"/>
              <a:gd name="connsiteX20" fmla="*/ 806191 w 3694053"/>
              <a:gd name="connsiteY20" fmla="*/ 252919 h 4171936"/>
              <a:gd name="connsiteX21" fmla="*/ 806191 w 3694053"/>
              <a:gd name="connsiteY21" fmla="*/ 373688 h 4171936"/>
              <a:gd name="connsiteX22" fmla="*/ 849323 w 3694053"/>
              <a:gd name="connsiteY22" fmla="*/ 442700 h 4171936"/>
              <a:gd name="connsiteX23" fmla="*/ 944213 w 3694053"/>
              <a:gd name="connsiteY23" fmla="*/ 442700 h 4171936"/>
              <a:gd name="connsiteX24" fmla="*/ 1039104 w 3694053"/>
              <a:gd name="connsiteY24" fmla="*/ 382315 h 4171936"/>
              <a:gd name="connsiteX25" fmla="*/ 1142621 w 3694053"/>
              <a:gd name="connsiteY25" fmla="*/ 270171 h 4171936"/>
              <a:gd name="connsiteX26" fmla="*/ 1168500 w 3694053"/>
              <a:gd name="connsiteY26" fmla="*/ 227039 h 4171936"/>
              <a:gd name="connsiteX27" fmla="*/ 1220259 w 3694053"/>
              <a:gd name="connsiteY27" fmla="*/ 244292 h 4171936"/>
              <a:gd name="connsiteX28" fmla="*/ 1272017 w 3694053"/>
              <a:gd name="connsiteY28" fmla="*/ 339183 h 4171936"/>
              <a:gd name="connsiteX29" fmla="*/ 1272017 w 3694053"/>
              <a:gd name="connsiteY29" fmla="*/ 451326 h 4171936"/>
              <a:gd name="connsiteX30" fmla="*/ 1194379 w 3694053"/>
              <a:gd name="connsiteY30" fmla="*/ 641107 h 4171936"/>
              <a:gd name="connsiteX31" fmla="*/ 995972 w 3694053"/>
              <a:gd name="connsiteY31" fmla="*/ 899900 h 4171936"/>
              <a:gd name="connsiteX32" fmla="*/ 814817 w 3694053"/>
              <a:gd name="connsiteY32" fmla="*/ 1072428 h 4171936"/>
              <a:gd name="connsiteX33" fmla="*/ 590530 w 3694053"/>
              <a:gd name="connsiteY33" fmla="*/ 1313968 h 4171936"/>
              <a:gd name="connsiteX34" fmla="*/ 435255 w 3694053"/>
              <a:gd name="connsiteY34" fmla="*/ 1495122 h 4171936"/>
              <a:gd name="connsiteX35" fmla="*/ 305859 w 3694053"/>
              <a:gd name="connsiteY35" fmla="*/ 1693530 h 4171936"/>
              <a:gd name="connsiteX36" fmla="*/ 245474 w 3694053"/>
              <a:gd name="connsiteY36" fmla="*/ 1891937 h 4171936"/>
              <a:gd name="connsiteX37" fmla="*/ 297232 w 3694053"/>
              <a:gd name="connsiteY37" fmla="*/ 2202488 h 4171936"/>
              <a:gd name="connsiteX38" fmla="*/ 383496 w 3694053"/>
              <a:gd name="connsiteY38" fmla="*/ 2340511 h 4171936"/>
              <a:gd name="connsiteX39" fmla="*/ 556025 w 3694053"/>
              <a:gd name="connsiteY39" fmla="*/ 2435402 h 4171936"/>
              <a:gd name="connsiteX40" fmla="*/ 702674 w 3694053"/>
              <a:gd name="connsiteY40" fmla="*/ 2487160 h 4171936"/>
              <a:gd name="connsiteX41" fmla="*/ 849323 w 3694053"/>
              <a:gd name="connsiteY41" fmla="*/ 2495787 h 4171936"/>
              <a:gd name="connsiteX42" fmla="*/ 918334 w 3694053"/>
              <a:gd name="connsiteY42" fmla="*/ 2487160 h 4171936"/>
              <a:gd name="connsiteX43" fmla="*/ 970093 w 3694053"/>
              <a:gd name="connsiteY43" fmla="*/ 2469907 h 4171936"/>
              <a:gd name="connsiteX44" fmla="*/ 978719 w 3694053"/>
              <a:gd name="connsiteY44" fmla="*/ 2452654 h 4171936"/>
              <a:gd name="connsiteX45" fmla="*/ 978719 w 3694053"/>
              <a:gd name="connsiteY45" fmla="*/ 2469907 h 4171936"/>
              <a:gd name="connsiteX46" fmla="*/ 952840 w 3694053"/>
              <a:gd name="connsiteY46" fmla="*/ 2521666 h 4171936"/>
              <a:gd name="connsiteX47" fmla="*/ 952840 w 3694053"/>
              <a:gd name="connsiteY47" fmla="*/ 2582051 h 4171936"/>
              <a:gd name="connsiteX48" fmla="*/ 918334 w 3694053"/>
              <a:gd name="connsiteY48" fmla="*/ 2625183 h 4171936"/>
              <a:gd name="connsiteX49" fmla="*/ 797564 w 3694053"/>
              <a:gd name="connsiteY49" fmla="*/ 2694194 h 4171936"/>
              <a:gd name="connsiteX50" fmla="*/ 711300 w 3694053"/>
              <a:gd name="connsiteY50" fmla="*/ 2728700 h 4171936"/>
              <a:gd name="connsiteX51" fmla="*/ 556025 w 3694053"/>
              <a:gd name="connsiteY51" fmla="*/ 2780458 h 4171936"/>
              <a:gd name="connsiteX52" fmla="*/ 435255 w 3694053"/>
              <a:gd name="connsiteY52" fmla="*/ 2814964 h 4171936"/>
              <a:gd name="connsiteX53" fmla="*/ 331738 w 3694053"/>
              <a:gd name="connsiteY53" fmla="*/ 2883975 h 4171936"/>
              <a:gd name="connsiteX54" fmla="*/ 262727 w 3694053"/>
              <a:gd name="connsiteY54" fmla="*/ 2935734 h 4171936"/>
              <a:gd name="connsiteX55" fmla="*/ 210968 w 3694053"/>
              <a:gd name="connsiteY55" fmla="*/ 3065130 h 4171936"/>
              <a:gd name="connsiteX56" fmla="*/ 228221 w 3694053"/>
              <a:gd name="connsiteY56" fmla="*/ 3108262 h 4171936"/>
              <a:gd name="connsiteX57" fmla="*/ 288606 w 3694053"/>
              <a:gd name="connsiteY57" fmla="*/ 3125515 h 4171936"/>
              <a:gd name="connsiteX58" fmla="*/ 348991 w 3694053"/>
              <a:gd name="connsiteY58" fmla="*/ 3073756 h 4171936"/>
              <a:gd name="connsiteX59" fmla="*/ 400749 w 3694053"/>
              <a:gd name="connsiteY59" fmla="*/ 3004745 h 4171936"/>
              <a:gd name="connsiteX60" fmla="*/ 547398 w 3694053"/>
              <a:gd name="connsiteY60" fmla="*/ 2952987 h 4171936"/>
              <a:gd name="connsiteX61" fmla="*/ 633662 w 3694053"/>
              <a:gd name="connsiteY61" fmla="*/ 2927107 h 4171936"/>
              <a:gd name="connsiteX62" fmla="*/ 754432 w 3694053"/>
              <a:gd name="connsiteY62" fmla="*/ 2875349 h 4171936"/>
              <a:gd name="connsiteX63" fmla="*/ 866576 w 3694053"/>
              <a:gd name="connsiteY63" fmla="*/ 2806337 h 4171936"/>
              <a:gd name="connsiteX64" fmla="*/ 814817 w 3694053"/>
              <a:gd name="connsiteY64" fmla="*/ 2866722 h 4171936"/>
              <a:gd name="connsiteX65" fmla="*/ 702674 w 3694053"/>
              <a:gd name="connsiteY65" fmla="*/ 2944360 h 4171936"/>
              <a:gd name="connsiteX66" fmla="*/ 599157 w 3694053"/>
              <a:gd name="connsiteY66" fmla="*/ 3004745 h 4171936"/>
              <a:gd name="connsiteX67" fmla="*/ 512893 w 3694053"/>
              <a:gd name="connsiteY67" fmla="*/ 3065130 h 4171936"/>
              <a:gd name="connsiteX68" fmla="*/ 435255 w 3694053"/>
              <a:gd name="connsiteY68" fmla="*/ 3125515 h 4171936"/>
              <a:gd name="connsiteX69" fmla="*/ 366244 w 3694053"/>
              <a:gd name="connsiteY69" fmla="*/ 3168647 h 4171936"/>
              <a:gd name="connsiteX70" fmla="*/ 254100 w 3694053"/>
              <a:gd name="connsiteY70" fmla="*/ 3272164 h 4171936"/>
              <a:gd name="connsiteX71" fmla="*/ 167836 w 3694053"/>
              <a:gd name="connsiteY71" fmla="*/ 3410187 h 4171936"/>
              <a:gd name="connsiteX72" fmla="*/ 98825 w 3694053"/>
              <a:gd name="connsiteY72" fmla="*/ 3548209 h 4171936"/>
              <a:gd name="connsiteX73" fmla="*/ 47066 w 3694053"/>
              <a:gd name="connsiteY73" fmla="*/ 3668979 h 4171936"/>
              <a:gd name="connsiteX74" fmla="*/ 3934 w 3694053"/>
              <a:gd name="connsiteY74" fmla="*/ 3858760 h 4171936"/>
              <a:gd name="connsiteX75" fmla="*/ 3934 w 3694053"/>
              <a:gd name="connsiteY75" fmla="*/ 3979530 h 4171936"/>
              <a:gd name="connsiteX76" fmla="*/ 21187 w 3694053"/>
              <a:gd name="connsiteY76" fmla="*/ 4057168 h 4171936"/>
              <a:gd name="connsiteX77" fmla="*/ 98825 w 3694053"/>
              <a:gd name="connsiteY77" fmla="*/ 4074420 h 4171936"/>
              <a:gd name="connsiteX78" fmla="*/ 167836 w 3694053"/>
              <a:gd name="connsiteY78" fmla="*/ 4074420 h 4171936"/>
              <a:gd name="connsiteX79" fmla="*/ 193715 w 3694053"/>
              <a:gd name="connsiteY79" fmla="*/ 4031288 h 4171936"/>
              <a:gd name="connsiteX80" fmla="*/ 202342 w 3694053"/>
              <a:gd name="connsiteY80" fmla="*/ 3945024 h 4171936"/>
              <a:gd name="connsiteX81" fmla="*/ 236847 w 3694053"/>
              <a:gd name="connsiteY81" fmla="*/ 3746617 h 4171936"/>
              <a:gd name="connsiteX82" fmla="*/ 297232 w 3694053"/>
              <a:gd name="connsiteY82" fmla="*/ 3591341 h 4171936"/>
              <a:gd name="connsiteX83" fmla="*/ 357617 w 3694053"/>
              <a:gd name="connsiteY83" fmla="*/ 3436066 h 4171936"/>
              <a:gd name="connsiteX84" fmla="*/ 409376 w 3694053"/>
              <a:gd name="connsiteY84" fmla="*/ 3323922 h 4171936"/>
              <a:gd name="connsiteX85" fmla="*/ 512893 w 3694053"/>
              <a:gd name="connsiteY85" fmla="*/ 3211779 h 4171936"/>
              <a:gd name="connsiteX86" fmla="*/ 676795 w 3694053"/>
              <a:gd name="connsiteY86" fmla="*/ 3134141 h 4171936"/>
              <a:gd name="connsiteX87" fmla="*/ 814817 w 3694053"/>
              <a:gd name="connsiteY87" fmla="*/ 3056503 h 4171936"/>
              <a:gd name="connsiteX88" fmla="*/ 961466 w 3694053"/>
              <a:gd name="connsiteY88" fmla="*/ 2961613 h 4171936"/>
              <a:gd name="connsiteX89" fmla="*/ 1047730 w 3694053"/>
              <a:gd name="connsiteY89" fmla="*/ 2944360 h 4171936"/>
              <a:gd name="connsiteX90" fmla="*/ 1064983 w 3694053"/>
              <a:gd name="connsiteY90" fmla="*/ 2866722 h 4171936"/>
              <a:gd name="connsiteX91" fmla="*/ 1064983 w 3694053"/>
              <a:gd name="connsiteY91" fmla="*/ 2918481 h 4171936"/>
              <a:gd name="connsiteX92" fmla="*/ 1064983 w 3694053"/>
              <a:gd name="connsiteY92" fmla="*/ 2944360 h 4171936"/>
              <a:gd name="connsiteX93" fmla="*/ 1013225 w 3694053"/>
              <a:gd name="connsiteY93" fmla="*/ 2944360 h 4171936"/>
              <a:gd name="connsiteX94" fmla="*/ 926961 w 3694053"/>
              <a:gd name="connsiteY94" fmla="*/ 2996119 h 4171936"/>
              <a:gd name="connsiteX95" fmla="*/ 814817 w 3694053"/>
              <a:gd name="connsiteY95" fmla="*/ 3065130 h 4171936"/>
              <a:gd name="connsiteX96" fmla="*/ 763059 w 3694053"/>
              <a:gd name="connsiteY96" fmla="*/ 3108262 h 4171936"/>
              <a:gd name="connsiteX97" fmla="*/ 685421 w 3694053"/>
              <a:gd name="connsiteY97" fmla="*/ 3203153 h 4171936"/>
              <a:gd name="connsiteX98" fmla="*/ 642289 w 3694053"/>
              <a:gd name="connsiteY98" fmla="*/ 3289417 h 4171936"/>
              <a:gd name="connsiteX99" fmla="*/ 607783 w 3694053"/>
              <a:gd name="connsiteY99" fmla="*/ 3375681 h 4171936"/>
              <a:gd name="connsiteX100" fmla="*/ 573278 w 3694053"/>
              <a:gd name="connsiteY100" fmla="*/ 3461945 h 4171936"/>
              <a:gd name="connsiteX101" fmla="*/ 573278 w 3694053"/>
              <a:gd name="connsiteY101" fmla="*/ 3574088 h 4171936"/>
              <a:gd name="connsiteX102" fmla="*/ 573278 w 3694053"/>
              <a:gd name="connsiteY102" fmla="*/ 3686232 h 4171936"/>
              <a:gd name="connsiteX103" fmla="*/ 573278 w 3694053"/>
              <a:gd name="connsiteY103" fmla="*/ 3720737 h 4171936"/>
              <a:gd name="connsiteX104" fmla="*/ 573278 w 3694053"/>
              <a:gd name="connsiteY104" fmla="*/ 3763870 h 4171936"/>
              <a:gd name="connsiteX105" fmla="*/ 659542 w 3694053"/>
              <a:gd name="connsiteY105" fmla="*/ 3772496 h 4171936"/>
              <a:gd name="connsiteX106" fmla="*/ 711300 w 3694053"/>
              <a:gd name="connsiteY106" fmla="*/ 3703485 h 4171936"/>
              <a:gd name="connsiteX107" fmla="*/ 728553 w 3694053"/>
              <a:gd name="connsiteY107" fmla="*/ 3582715 h 4171936"/>
              <a:gd name="connsiteX108" fmla="*/ 745806 w 3694053"/>
              <a:gd name="connsiteY108" fmla="*/ 3453319 h 4171936"/>
              <a:gd name="connsiteX109" fmla="*/ 763059 w 3694053"/>
              <a:gd name="connsiteY109" fmla="*/ 3323922 h 4171936"/>
              <a:gd name="connsiteX110" fmla="*/ 840696 w 3694053"/>
              <a:gd name="connsiteY110" fmla="*/ 3211779 h 4171936"/>
              <a:gd name="connsiteX111" fmla="*/ 935587 w 3694053"/>
              <a:gd name="connsiteY111" fmla="*/ 3125515 h 4171936"/>
              <a:gd name="connsiteX112" fmla="*/ 1039104 w 3694053"/>
              <a:gd name="connsiteY112" fmla="*/ 3082383 h 4171936"/>
              <a:gd name="connsiteX113" fmla="*/ 1108115 w 3694053"/>
              <a:gd name="connsiteY113" fmla="*/ 3039251 h 4171936"/>
              <a:gd name="connsiteX114" fmla="*/ 1108115 w 3694053"/>
              <a:gd name="connsiteY114" fmla="*/ 3030624 h 4171936"/>
              <a:gd name="connsiteX115" fmla="*/ 1116742 w 3694053"/>
              <a:gd name="connsiteY115" fmla="*/ 3056503 h 4171936"/>
              <a:gd name="connsiteX116" fmla="*/ 1125368 w 3694053"/>
              <a:gd name="connsiteY116" fmla="*/ 3099636 h 4171936"/>
              <a:gd name="connsiteX117" fmla="*/ 1159874 w 3694053"/>
              <a:gd name="connsiteY117" fmla="*/ 3134141 h 4171936"/>
              <a:gd name="connsiteX118" fmla="*/ 1125368 w 3694053"/>
              <a:gd name="connsiteY118" fmla="*/ 3177273 h 4171936"/>
              <a:gd name="connsiteX119" fmla="*/ 1039104 w 3694053"/>
              <a:gd name="connsiteY119" fmla="*/ 3237658 h 4171936"/>
              <a:gd name="connsiteX120" fmla="*/ 978719 w 3694053"/>
              <a:gd name="connsiteY120" fmla="*/ 3306670 h 4171936"/>
              <a:gd name="connsiteX121" fmla="*/ 935587 w 3694053"/>
              <a:gd name="connsiteY121" fmla="*/ 3392934 h 4171936"/>
              <a:gd name="connsiteX122" fmla="*/ 901081 w 3694053"/>
              <a:gd name="connsiteY122" fmla="*/ 3487824 h 4171936"/>
              <a:gd name="connsiteX123" fmla="*/ 901081 w 3694053"/>
              <a:gd name="connsiteY123" fmla="*/ 3565462 h 4171936"/>
              <a:gd name="connsiteX124" fmla="*/ 901081 w 3694053"/>
              <a:gd name="connsiteY124" fmla="*/ 3599968 h 4171936"/>
              <a:gd name="connsiteX125" fmla="*/ 952840 w 3694053"/>
              <a:gd name="connsiteY125" fmla="*/ 3599968 h 4171936"/>
              <a:gd name="connsiteX126" fmla="*/ 978719 w 3694053"/>
              <a:gd name="connsiteY126" fmla="*/ 3582715 h 4171936"/>
              <a:gd name="connsiteX127" fmla="*/ 995972 w 3694053"/>
              <a:gd name="connsiteY127" fmla="*/ 3487824 h 4171936"/>
              <a:gd name="connsiteX128" fmla="*/ 1125368 w 3694053"/>
              <a:gd name="connsiteY128" fmla="*/ 3375681 h 4171936"/>
              <a:gd name="connsiteX129" fmla="*/ 1142621 w 3694053"/>
              <a:gd name="connsiteY129" fmla="*/ 3306670 h 4171936"/>
              <a:gd name="connsiteX130" fmla="*/ 1203006 w 3694053"/>
              <a:gd name="connsiteY130" fmla="*/ 3220405 h 4171936"/>
              <a:gd name="connsiteX131" fmla="*/ 1254764 w 3694053"/>
              <a:gd name="connsiteY131" fmla="*/ 3185900 h 4171936"/>
              <a:gd name="connsiteX132" fmla="*/ 1272017 w 3694053"/>
              <a:gd name="connsiteY132" fmla="*/ 3160020 h 4171936"/>
              <a:gd name="connsiteX133" fmla="*/ 1315149 w 3694053"/>
              <a:gd name="connsiteY133" fmla="*/ 3116888 h 4171936"/>
              <a:gd name="connsiteX134" fmla="*/ 1332402 w 3694053"/>
              <a:gd name="connsiteY134" fmla="*/ 3091009 h 4171936"/>
              <a:gd name="connsiteX135" fmla="*/ 1410040 w 3694053"/>
              <a:gd name="connsiteY135" fmla="*/ 3160020 h 4171936"/>
              <a:gd name="connsiteX136" fmla="*/ 1461798 w 3694053"/>
              <a:gd name="connsiteY136" fmla="*/ 3168647 h 4171936"/>
              <a:gd name="connsiteX137" fmla="*/ 1513557 w 3694053"/>
              <a:gd name="connsiteY137" fmla="*/ 3168647 h 4171936"/>
              <a:gd name="connsiteX138" fmla="*/ 1461798 w 3694053"/>
              <a:gd name="connsiteY138" fmla="*/ 3237658 h 4171936"/>
              <a:gd name="connsiteX139" fmla="*/ 1349655 w 3694053"/>
              <a:gd name="connsiteY139" fmla="*/ 3384307 h 4171936"/>
              <a:gd name="connsiteX140" fmla="*/ 1237511 w 3694053"/>
              <a:gd name="connsiteY140" fmla="*/ 3522330 h 4171936"/>
              <a:gd name="connsiteX141" fmla="*/ 1125368 w 3694053"/>
              <a:gd name="connsiteY141" fmla="*/ 3599968 h 4171936"/>
              <a:gd name="connsiteX142" fmla="*/ 970093 w 3694053"/>
              <a:gd name="connsiteY142" fmla="*/ 3694858 h 4171936"/>
              <a:gd name="connsiteX143" fmla="*/ 763059 w 3694053"/>
              <a:gd name="connsiteY143" fmla="*/ 3815628 h 4171936"/>
              <a:gd name="connsiteX144" fmla="*/ 538772 w 3694053"/>
              <a:gd name="connsiteY144" fmla="*/ 3893266 h 4171936"/>
              <a:gd name="connsiteX145" fmla="*/ 348991 w 3694053"/>
              <a:gd name="connsiteY145" fmla="*/ 3988156 h 4171936"/>
              <a:gd name="connsiteX146" fmla="*/ 297232 w 3694053"/>
              <a:gd name="connsiteY146" fmla="*/ 4065794 h 4171936"/>
              <a:gd name="connsiteX147" fmla="*/ 297232 w 3694053"/>
              <a:gd name="connsiteY147" fmla="*/ 4117553 h 4171936"/>
              <a:gd name="connsiteX148" fmla="*/ 461134 w 3694053"/>
              <a:gd name="connsiteY148" fmla="*/ 4117553 h 4171936"/>
              <a:gd name="connsiteX149" fmla="*/ 642289 w 3694053"/>
              <a:gd name="connsiteY149" fmla="*/ 4022662 h 4171936"/>
              <a:gd name="connsiteX150" fmla="*/ 892455 w 3694053"/>
              <a:gd name="connsiteY150" fmla="*/ 3910519 h 4171936"/>
              <a:gd name="connsiteX151" fmla="*/ 1125368 w 3694053"/>
              <a:gd name="connsiteY151" fmla="*/ 3798375 h 4171936"/>
              <a:gd name="connsiteX152" fmla="*/ 1237511 w 3694053"/>
              <a:gd name="connsiteY152" fmla="*/ 3686232 h 4171936"/>
              <a:gd name="connsiteX153" fmla="*/ 1366908 w 3694053"/>
              <a:gd name="connsiteY153" fmla="*/ 3565462 h 4171936"/>
              <a:gd name="connsiteX154" fmla="*/ 1453172 w 3694053"/>
              <a:gd name="connsiteY154" fmla="*/ 3461945 h 4171936"/>
              <a:gd name="connsiteX155" fmla="*/ 1548062 w 3694053"/>
              <a:gd name="connsiteY155" fmla="*/ 3349802 h 4171936"/>
              <a:gd name="connsiteX156" fmla="*/ 1591195 w 3694053"/>
              <a:gd name="connsiteY156" fmla="*/ 3254911 h 4171936"/>
              <a:gd name="connsiteX157" fmla="*/ 1617074 w 3694053"/>
              <a:gd name="connsiteY157" fmla="*/ 3194526 h 4171936"/>
              <a:gd name="connsiteX158" fmla="*/ 1642953 w 3694053"/>
              <a:gd name="connsiteY158" fmla="*/ 3151394 h 4171936"/>
              <a:gd name="connsiteX159" fmla="*/ 1642953 w 3694053"/>
              <a:gd name="connsiteY159" fmla="*/ 3177273 h 4171936"/>
              <a:gd name="connsiteX160" fmla="*/ 1634327 w 3694053"/>
              <a:gd name="connsiteY160" fmla="*/ 3298043 h 4171936"/>
              <a:gd name="connsiteX161" fmla="*/ 1539436 w 3694053"/>
              <a:gd name="connsiteY161" fmla="*/ 3436066 h 4171936"/>
              <a:gd name="connsiteX162" fmla="*/ 1392787 w 3694053"/>
              <a:gd name="connsiteY162" fmla="*/ 3565462 h 4171936"/>
              <a:gd name="connsiteX163" fmla="*/ 1289270 w 3694053"/>
              <a:gd name="connsiteY163" fmla="*/ 3625847 h 4171936"/>
              <a:gd name="connsiteX164" fmla="*/ 1220259 w 3694053"/>
              <a:gd name="connsiteY164" fmla="*/ 3686232 h 4171936"/>
              <a:gd name="connsiteX165" fmla="*/ 1177127 w 3694053"/>
              <a:gd name="connsiteY165" fmla="*/ 3781122 h 4171936"/>
              <a:gd name="connsiteX166" fmla="*/ 1203006 w 3694053"/>
              <a:gd name="connsiteY166" fmla="*/ 3824254 h 4171936"/>
              <a:gd name="connsiteX167" fmla="*/ 1349655 w 3694053"/>
              <a:gd name="connsiteY167" fmla="*/ 3781122 h 4171936"/>
              <a:gd name="connsiteX168" fmla="*/ 1470425 w 3694053"/>
              <a:gd name="connsiteY168" fmla="*/ 3694858 h 4171936"/>
              <a:gd name="connsiteX169" fmla="*/ 1582568 w 3694053"/>
              <a:gd name="connsiteY169" fmla="*/ 3617220 h 4171936"/>
              <a:gd name="connsiteX170" fmla="*/ 1686085 w 3694053"/>
              <a:gd name="connsiteY170" fmla="*/ 3487824 h 4171936"/>
              <a:gd name="connsiteX171" fmla="*/ 1763723 w 3694053"/>
              <a:gd name="connsiteY171" fmla="*/ 3367054 h 4171936"/>
              <a:gd name="connsiteX172" fmla="*/ 1798228 w 3694053"/>
              <a:gd name="connsiteY172" fmla="*/ 3254911 h 4171936"/>
              <a:gd name="connsiteX173" fmla="*/ 1824108 w 3694053"/>
              <a:gd name="connsiteY173" fmla="*/ 3160020 h 4171936"/>
              <a:gd name="connsiteX174" fmla="*/ 1910372 w 3694053"/>
              <a:gd name="connsiteY174" fmla="*/ 3134141 h 4171936"/>
              <a:gd name="connsiteX175" fmla="*/ 2039768 w 3694053"/>
              <a:gd name="connsiteY175" fmla="*/ 3108262 h 4171936"/>
              <a:gd name="connsiteX176" fmla="*/ 2091527 w 3694053"/>
              <a:gd name="connsiteY176" fmla="*/ 3091009 h 4171936"/>
              <a:gd name="connsiteX177" fmla="*/ 2057021 w 3694053"/>
              <a:gd name="connsiteY177" fmla="*/ 3229032 h 4171936"/>
              <a:gd name="connsiteX178" fmla="*/ 2013889 w 3694053"/>
              <a:gd name="connsiteY178" fmla="*/ 3418813 h 4171936"/>
              <a:gd name="connsiteX179" fmla="*/ 1858613 w 3694053"/>
              <a:gd name="connsiteY179" fmla="*/ 3599968 h 4171936"/>
              <a:gd name="connsiteX180" fmla="*/ 1720591 w 3694053"/>
              <a:gd name="connsiteY180" fmla="*/ 3720737 h 4171936"/>
              <a:gd name="connsiteX181" fmla="*/ 1573942 w 3694053"/>
              <a:gd name="connsiteY181" fmla="*/ 3807002 h 4171936"/>
              <a:gd name="connsiteX182" fmla="*/ 1332402 w 3694053"/>
              <a:gd name="connsiteY182" fmla="*/ 3910519 h 4171936"/>
              <a:gd name="connsiteX183" fmla="*/ 1056357 w 3694053"/>
              <a:gd name="connsiteY183" fmla="*/ 3996783 h 4171936"/>
              <a:gd name="connsiteX184" fmla="*/ 875202 w 3694053"/>
              <a:gd name="connsiteY184" fmla="*/ 4031288 h 4171936"/>
              <a:gd name="connsiteX185" fmla="*/ 780311 w 3694053"/>
              <a:gd name="connsiteY185" fmla="*/ 4039915 h 4171936"/>
              <a:gd name="connsiteX186" fmla="*/ 737179 w 3694053"/>
              <a:gd name="connsiteY186" fmla="*/ 4074420 h 4171936"/>
              <a:gd name="connsiteX187" fmla="*/ 745806 w 3694053"/>
              <a:gd name="connsiteY187" fmla="*/ 4134805 h 4171936"/>
              <a:gd name="connsiteX188" fmla="*/ 840696 w 3694053"/>
              <a:gd name="connsiteY188" fmla="*/ 4160685 h 4171936"/>
              <a:gd name="connsiteX189" fmla="*/ 1159874 w 3694053"/>
              <a:gd name="connsiteY189" fmla="*/ 4160685 h 4171936"/>
              <a:gd name="connsiteX190" fmla="*/ 1556689 w 3694053"/>
              <a:gd name="connsiteY190" fmla="*/ 4022662 h 4171936"/>
              <a:gd name="connsiteX191" fmla="*/ 1701388 w 3694053"/>
              <a:gd name="connsiteY191" fmla="*/ 3933097 h 4171936"/>
              <a:gd name="connsiteX192" fmla="*/ 1786301 w 3694053"/>
              <a:gd name="connsiteY192" fmla="*/ 3856135 h 4171936"/>
              <a:gd name="connsiteX193" fmla="*/ 2094153 w 3694053"/>
              <a:gd name="connsiteY193" fmla="*/ 3543559 h 4171936"/>
              <a:gd name="connsiteX194" fmla="*/ 2160538 w 3694053"/>
              <a:gd name="connsiteY194" fmla="*/ 3418813 h 4171936"/>
              <a:gd name="connsiteX195" fmla="*/ 2238176 w 3694053"/>
              <a:gd name="connsiteY195" fmla="*/ 3237658 h 4171936"/>
              <a:gd name="connsiteX196" fmla="*/ 2246802 w 3694053"/>
              <a:gd name="connsiteY196" fmla="*/ 3125515 h 4171936"/>
              <a:gd name="connsiteX197" fmla="*/ 2255428 w 3694053"/>
              <a:gd name="connsiteY197" fmla="*/ 3039251 h 4171936"/>
              <a:gd name="connsiteX198" fmla="*/ 2281308 w 3694053"/>
              <a:gd name="connsiteY198" fmla="*/ 2996119 h 4171936"/>
              <a:gd name="connsiteX199" fmla="*/ 2324440 w 3694053"/>
              <a:gd name="connsiteY199" fmla="*/ 2970239 h 4171936"/>
              <a:gd name="connsiteX200" fmla="*/ 2333066 w 3694053"/>
              <a:gd name="connsiteY200" fmla="*/ 2996119 h 4171936"/>
              <a:gd name="connsiteX201" fmla="*/ 2393451 w 3694053"/>
              <a:gd name="connsiteY201" fmla="*/ 3082383 h 4171936"/>
              <a:gd name="connsiteX202" fmla="*/ 2410704 w 3694053"/>
              <a:gd name="connsiteY202" fmla="*/ 3194526 h 4171936"/>
              <a:gd name="connsiteX203" fmla="*/ 2402078 w 3694053"/>
              <a:gd name="connsiteY203" fmla="*/ 3306670 h 4171936"/>
              <a:gd name="connsiteX204" fmla="*/ 2324440 w 3694053"/>
              <a:gd name="connsiteY204" fmla="*/ 3436066 h 4171936"/>
              <a:gd name="connsiteX205" fmla="*/ 2246802 w 3694053"/>
              <a:gd name="connsiteY205" fmla="*/ 3496451 h 4171936"/>
              <a:gd name="connsiteX206" fmla="*/ 2151911 w 3694053"/>
              <a:gd name="connsiteY206" fmla="*/ 3539583 h 4171936"/>
              <a:gd name="connsiteX207" fmla="*/ 2091527 w 3694053"/>
              <a:gd name="connsiteY207" fmla="*/ 3582715 h 4171936"/>
              <a:gd name="connsiteX208" fmla="*/ 1867240 w 3694053"/>
              <a:gd name="connsiteY208" fmla="*/ 3677605 h 4171936"/>
              <a:gd name="connsiteX209" fmla="*/ 1798228 w 3694053"/>
              <a:gd name="connsiteY209" fmla="*/ 3712111 h 4171936"/>
              <a:gd name="connsiteX210" fmla="*/ 1763723 w 3694053"/>
              <a:gd name="connsiteY210" fmla="*/ 3789749 h 4171936"/>
              <a:gd name="connsiteX211" fmla="*/ 1927625 w 3694053"/>
              <a:gd name="connsiteY211" fmla="*/ 3850134 h 4171936"/>
              <a:gd name="connsiteX212" fmla="*/ 2169164 w 3694053"/>
              <a:gd name="connsiteY212" fmla="*/ 3763870 h 4171936"/>
              <a:gd name="connsiteX213" fmla="*/ 2445210 w 3694053"/>
              <a:gd name="connsiteY213" fmla="*/ 3608594 h 4171936"/>
              <a:gd name="connsiteX214" fmla="*/ 2617738 w 3694053"/>
              <a:gd name="connsiteY214" fmla="*/ 3341175 h 4171936"/>
              <a:gd name="connsiteX215" fmla="*/ 2626364 w 3694053"/>
              <a:gd name="connsiteY215" fmla="*/ 3246285 h 4171936"/>
              <a:gd name="connsiteX216" fmla="*/ 2600485 w 3694053"/>
              <a:gd name="connsiteY216" fmla="*/ 3099636 h 4171936"/>
              <a:gd name="connsiteX217" fmla="*/ 2548727 w 3694053"/>
              <a:gd name="connsiteY217" fmla="*/ 3047877 h 4171936"/>
              <a:gd name="connsiteX218" fmla="*/ 2462462 w 3694053"/>
              <a:gd name="connsiteY218" fmla="*/ 2909854 h 4171936"/>
              <a:gd name="connsiteX219" fmla="*/ 2419330 w 3694053"/>
              <a:gd name="connsiteY219" fmla="*/ 2866722 h 4171936"/>
              <a:gd name="connsiteX220" fmla="*/ 2419330 w 3694053"/>
              <a:gd name="connsiteY220" fmla="*/ 2840843 h 4171936"/>
              <a:gd name="connsiteX221" fmla="*/ 2453836 w 3694053"/>
              <a:gd name="connsiteY221" fmla="*/ 2754579 h 4171936"/>
              <a:gd name="connsiteX222" fmla="*/ 2488342 w 3694053"/>
              <a:gd name="connsiteY222" fmla="*/ 2633809 h 4171936"/>
              <a:gd name="connsiteX223" fmla="*/ 2496968 w 3694053"/>
              <a:gd name="connsiteY223" fmla="*/ 2599303 h 4171936"/>
              <a:gd name="connsiteX224" fmla="*/ 2574606 w 3694053"/>
              <a:gd name="connsiteY224" fmla="*/ 2582051 h 4171936"/>
              <a:gd name="connsiteX225" fmla="*/ 2747134 w 3694053"/>
              <a:gd name="connsiteY225" fmla="*/ 2530292 h 4171936"/>
              <a:gd name="connsiteX226" fmla="*/ 2962795 w 3694053"/>
              <a:gd name="connsiteY226" fmla="*/ 2409522 h 4171936"/>
              <a:gd name="connsiteX227" fmla="*/ 3169828 w 3694053"/>
              <a:gd name="connsiteY227" fmla="*/ 2202488 h 4171936"/>
              <a:gd name="connsiteX228" fmla="*/ 3299225 w 3694053"/>
              <a:gd name="connsiteY228" fmla="*/ 1874685 h 4171936"/>
              <a:gd name="connsiteX229" fmla="*/ 3307851 w 3694053"/>
              <a:gd name="connsiteY229" fmla="*/ 1598639 h 4171936"/>
              <a:gd name="connsiteX230" fmla="*/ 3299225 w 3694053"/>
              <a:gd name="connsiteY230" fmla="*/ 1244956 h 4171936"/>
              <a:gd name="connsiteX231" fmla="*/ 3247466 w 3694053"/>
              <a:gd name="connsiteY231" fmla="*/ 1072428 h 4171936"/>
              <a:gd name="connsiteX232" fmla="*/ 3204334 w 3694053"/>
              <a:gd name="connsiteY232" fmla="*/ 796383 h 4171936"/>
              <a:gd name="connsiteX233" fmla="*/ 3195708 w 3694053"/>
              <a:gd name="connsiteY233" fmla="*/ 572096 h 4171936"/>
              <a:gd name="connsiteX234" fmla="*/ 3247466 w 3694053"/>
              <a:gd name="connsiteY234" fmla="*/ 382315 h 4171936"/>
              <a:gd name="connsiteX235" fmla="*/ 3316478 w 3694053"/>
              <a:gd name="connsiteY235" fmla="*/ 227039 h 4171936"/>
              <a:gd name="connsiteX236" fmla="*/ 3428621 w 3694053"/>
              <a:gd name="connsiteY236" fmla="*/ 183907 h 4171936"/>
              <a:gd name="connsiteX237" fmla="*/ 3506259 w 3694053"/>
              <a:gd name="connsiteY237" fmla="*/ 252919 h 4171936"/>
              <a:gd name="connsiteX238" fmla="*/ 3523511 w 3694053"/>
              <a:gd name="connsiteY238" fmla="*/ 287424 h 4171936"/>
              <a:gd name="connsiteX239" fmla="*/ 3592523 w 3694053"/>
              <a:gd name="connsiteY239" fmla="*/ 287424 h 4171936"/>
              <a:gd name="connsiteX240" fmla="*/ 3652908 w 3694053"/>
              <a:gd name="connsiteY240" fmla="*/ 252919 h 4171936"/>
              <a:gd name="connsiteX241" fmla="*/ 3687413 w 3694053"/>
              <a:gd name="connsiteY241" fmla="*/ 235666 h 4171936"/>
              <a:gd name="connsiteX242" fmla="*/ 3687413 w 3694053"/>
              <a:gd name="connsiteY242" fmla="*/ 114896 h 4171936"/>
              <a:gd name="connsiteX243" fmla="*/ 3618402 w 3694053"/>
              <a:gd name="connsiteY243" fmla="*/ 11379 h 4171936"/>
              <a:gd name="connsiteX244" fmla="*/ 3489006 w 3694053"/>
              <a:gd name="connsiteY244" fmla="*/ 11379 h 4171936"/>
              <a:gd name="connsiteX245" fmla="*/ 3325104 w 3694053"/>
              <a:gd name="connsiteY245" fmla="*/ 89017 h 4171936"/>
              <a:gd name="connsiteX246" fmla="*/ 3187081 w 3694053"/>
              <a:gd name="connsiteY246" fmla="*/ 270171 h 4171936"/>
              <a:gd name="connsiteX247" fmla="*/ 3126696 w 3694053"/>
              <a:gd name="connsiteY247" fmla="*/ 537590 h 4171936"/>
              <a:gd name="connsiteX248" fmla="*/ 3126696 w 3694053"/>
              <a:gd name="connsiteY248" fmla="*/ 701492 h 4171936"/>
              <a:gd name="connsiteX249" fmla="*/ 3143949 w 3694053"/>
              <a:gd name="connsiteY249" fmla="*/ 865394 h 4171936"/>
              <a:gd name="connsiteX250" fmla="*/ 3178455 w 3694053"/>
              <a:gd name="connsiteY250" fmla="*/ 1115560 h 4171936"/>
              <a:gd name="connsiteX251" fmla="*/ 3221587 w 3694053"/>
              <a:gd name="connsiteY251" fmla="*/ 1270836 h 4171936"/>
              <a:gd name="connsiteX252" fmla="*/ 3230213 w 3694053"/>
              <a:gd name="connsiteY252" fmla="*/ 1546881 h 4171936"/>
              <a:gd name="connsiteX253" fmla="*/ 3247466 w 3694053"/>
              <a:gd name="connsiteY253" fmla="*/ 1779794 h 4171936"/>
              <a:gd name="connsiteX254" fmla="*/ 3143949 w 3694053"/>
              <a:gd name="connsiteY254" fmla="*/ 2055839 h 4171936"/>
              <a:gd name="connsiteX255" fmla="*/ 2997300 w 3694053"/>
              <a:gd name="connsiteY255" fmla="*/ 2288753 h 4171936"/>
              <a:gd name="connsiteX256" fmla="*/ 2867904 w 3694053"/>
              <a:gd name="connsiteY256" fmla="*/ 2383643 h 4171936"/>
              <a:gd name="connsiteX257" fmla="*/ 2747134 w 3694053"/>
              <a:gd name="connsiteY257" fmla="*/ 2444028 h 4171936"/>
              <a:gd name="connsiteX258" fmla="*/ 2617738 w 3694053"/>
              <a:gd name="connsiteY258" fmla="*/ 2478534 h 4171936"/>
              <a:gd name="connsiteX259" fmla="*/ 2548727 w 3694053"/>
              <a:gd name="connsiteY259" fmla="*/ 2478534 h 4171936"/>
              <a:gd name="connsiteX260" fmla="*/ 2522847 w 3694053"/>
              <a:gd name="connsiteY260" fmla="*/ 2444028 h 4171936"/>
              <a:gd name="connsiteX261" fmla="*/ 2496968 w 3694053"/>
              <a:gd name="connsiteY261" fmla="*/ 2400896 h 4171936"/>
              <a:gd name="connsiteX262" fmla="*/ 2471089 w 3694053"/>
              <a:gd name="connsiteY262" fmla="*/ 2297379 h 4171936"/>
              <a:gd name="connsiteX263" fmla="*/ 2402078 w 3694053"/>
              <a:gd name="connsiteY263" fmla="*/ 2176609 h 4171936"/>
              <a:gd name="connsiteX264" fmla="*/ 2333066 w 3694053"/>
              <a:gd name="connsiteY264" fmla="*/ 2107598 h 4171936"/>
              <a:gd name="connsiteX265" fmla="*/ 2177791 w 3694053"/>
              <a:gd name="connsiteY265" fmla="*/ 1969575 h 4171936"/>
              <a:gd name="connsiteX266" fmla="*/ 2074274 w 3694053"/>
              <a:gd name="connsiteY266" fmla="*/ 1926443 h 4171936"/>
              <a:gd name="connsiteX267" fmla="*/ 1910372 w 3694053"/>
              <a:gd name="connsiteY267" fmla="*/ 1926443 h 4171936"/>
              <a:gd name="connsiteX268" fmla="*/ 1780976 w 3694053"/>
              <a:gd name="connsiteY268" fmla="*/ 1926443 h 4171936"/>
              <a:gd name="connsiteX0" fmla="*/ 1780976 w 3694053"/>
              <a:gd name="connsiteY0" fmla="*/ 1926443 h 4171936"/>
              <a:gd name="connsiteX1" fmla="*/ 1504930 w 3694053"/>
              <a:gd name="connsiteY1" fmla="*/ 1960949 h 4171936"/>
              <a:gd name="connsiteX2" fmla="*/ 1332402 w 3694053"/>
              <a:gd name="connsiteY2" fmla="*/ 2038587 h 4171936"/>
              <a:gd name="connsiteX3" fmla="*/ 1194379 w 3694053"/>
              <a:gd name="connsiteY3" fmla="*/ 2116224 h 4171936"/>
              <a:gd name="connsiteX4" fmla="*/ 1099489 w 3694053"/>
              <a:gd name="connsiteY4" fmla="*/ 2228368 h 4171936"/>
              <a:gd name="connsiteX5" fmla="*/ 1030478 w 3694053"/>
              <a:gd name="connsiteY5" fmla="*/ 2331885 h 4171936"/>
              <a:gd name="connsiteX6" fmla="*/ 987345 w 3694053"/>
              <a:gd name="connsiteY6" fmla="*/ 2400896 h 4171936"/>
              <a:gd name="connsiteX7" fmla="*/ 806191 w 3694053"/>
              <a:gd name="connsiteY7" fmla="*/ 2426775 h 4171936"/>
              <a:gd name="connsiteX8" fmla="*/ 538772 w 3694053"/>
              <a:gd name="connsiteY8" fmla="*/ 2366390 h 4171936"/>
              <a:gd name="connsiteX9" fmla="*/ 366244 w 3694053"/>
              <a:gd name="connsiteY9" fmla="*/ 2176609 h 4171936"/>
              <a:gd name="connsiteX10" fmla="*/ 323111 w 3694053"/>
              <a:gd name="connsiteY10" fmla="*/ 1883311 h 4171936"/>
              <a:gd name="connsiteX11" fmla="*/ 538772 w 3694053"/>
              <a:gd name="connsiteY11" fmla="*/ 1503749 h 4171936"/>
              <a:gd name="connsiteX12" fmla="*/ 806191 w 3694053"/>
              <a:gd name="connsiteY12" fmla="*/ 1219077 h 4171936"/>
              <a:gd name="connsiteX13" fmla="*/ 1013225 w 3694053"/>
              <a:gd name="connsiteY13" fmla="*/ 1003417 h 4171936"/>
              <a:gd name="connsiteX14" fmla="*/ 1177127 w 3694053"/>
              <a:gd name="connsiteY14" fmla="*/ 796383 h 4171936"/>
              <a:gd name="connsiteX15" fmla="*/ 1289270 w 3694053"/>
              <a:gd name="connsiteY15" fmla="*/ 580722 h 4171936"/>
              <a:gd name="connsiteX16" fmla="*/ 1358281 w 3694053"/>
              <a:gd name="connsiteY16" fmla="*/ 313303 h 4171936"/>
              <a:gd name="connsiteX17" fmla="*/ 1272017 w 3694053"/>
              <a:gd name="connsiteY17" fmla="*/ 114896 h 4171936"/>
              <a:gd name="connsiteX18" fmla="*/ 1133995 w 3694053"/>
              <a:gd name="connsiteY18" fmla="*/ 71764 h 4171936"/>
              <a:gd name="connsiteX19" fmla="*/ 875202 w 3694053"/>
              <a:gd name="connsiteY19" fmla="*/ 140775 h 4171936"/>
              <a:gd name="connsiteX20" fmla="*/ 806191 w 3694053"/>
              <a:gd name="connsiteY20" fmla="*/ 252919 h 4171936"/>
              <a:gd name="connsiteX21" fmla="*/ 806191 w 3694053"/>
              <a:gd name="connsiteY21" fmla="*/ 373688 h 4171936"/>
              <a:gd name="connsiteX22" fmla="*/ 849323 w 3694053"/>
              <a:gd name="connsiteY22" fmla="*/ 442700 h 4171936"/>
              <a:gd name="connsiteX23" fmla="*/ 944213 w 3694053"/>
              <a:gd name="connsiteY23" fmla="*/ 442700 h 4171936"/>
              <a:gd name="connsiteX24" fmla="*/ 1039104 w 3694053"/>
              <a:gd name="connsiteY24" fmla="*/ 382315 h 4171936"/>
              <a:gd name="connsiteX25" fmla="*/ 1142621 w 3694053"/>
              <a:gd name="connsiteY25" fmla="*/ 270171 h 4171936"/>
              <a:gd name="connsiteX26" fmla="*/ 1168500 w 3694053"/>
              <a:gd name="connsiteY26" fmla="*/ 227039 h 4171936"/>
              <a:gd name="connsiteX27" fmla="*/ 1220259 w 3694053"/>
              <a:gd name="connsiteY27" fmla="*/ 244292 h 4171936"/>
              <a:gd name="connsiteX28" fmla="*/ 1272017 w 3694053"/>
              <a:gd name="connsiteY28" fmla="*/ 339183 h 4171936"/>
              <a:gd name="connsiteX29" fmla="*/ 1272017 w 3694053"/>
              <a:gd name="connsiteY29" fmla="*/ 451326 h 4171936"/>
              <a:gd name="connsiteX30" fmla="*/ 1194379 w 3694053"/>
              <a:gd name="connsiteY30" fmla="*/ 641107 h 4171936"/>
              <a:gd name="connsiteX31" fmla="*/ 995972 w 3694053"/>
              <a:gd name="connsiteY31" fmla="*/ 899900 h 4171936"/>
              <a:gd name="connsiteX32" fmla="*/ 814817 w 3694053"/>
              <a:gd name="connsiteY32" fmla="*/ 1072428 h 4171936"/>
              <a:gd name="connsiteX33" fmla="*/ 590530 w 3694053"/>
              <a:gd name="connsiteY33" fmla="*/ 1313968 h 4171936"/>
              <a:gd name="connsiteX34" fmla="*/ 435255 w 3694053"/>
              <a:gd name="connsiteY34" fmla="*/ 1495122 h 4171936"/>
              <a:gd name="connsiteX35" fmla="*/ 305859 w 3694053"/>
              <a:gd name="connsiteY35" fmla="*/ 1693530 h 4171936"/>
              <a:gd name="connsiteX36" fmla="*/ 245474 w 3694053"/>
              <a:gd name="connsiteY36" fmla="*/ 1891937 h 4171936"/>
              <a:gd name="connsiteX37" fmla="*/ 297232 w 3694053"/>
              <a:gd name="connsiteY37" fmla="*/ 2202488 h 4171936"/>
              <a:gd name="connsiteX38" fmla="*/ 383496 w 3694053"/>
              <a:gd name="connsiteY38" fmla="*/ 2340511 h 4171936"/>
              <a:gd name="connsiteX39" fmla="*/ 556025 w 3694053"/>
              <a:gd name="connsiteY39" fmla="*/ 2435402 h 4171936"/>
              <a:gd name="connsiteX40" fmla="*/ 702674 w 3694053"/>
              <a:gd name="connsiteY40" fmla="*/ 2487160 h 4171936"/>
              <a:gd name="connsiteX41" fmla="*/ 849323 w 3694053"/>
              <a:gd name="connsiteY41" fmla="*/ 2495787 h 4171936"/>
              <a:gd name="connsiteX42" fmla="*/ 918334 w 3694053"/>
              <a:gd name="connsiteY42" fmla="*/ 2487160 h 4171936"/>
              <a:gd name="connsiteX43" fmla="*/ 970093 w 3694053"/>
              <a:gd name="connsiteY43" fmla="*/ 2469907 h 4171936"/>
              <a:gd name="connsiteX44" fmla="*/ 978719 w 3694053"/>
              <a:gd name="connsiteY44" fmla="*/ 2452654 h 4171936"/>
              <a:gd name="connsiteX45" fmla="*/ 978719 w 3694053"/>
              <a:gd name="connsiteY45" fmla="*/ 2469907 h 4171936"/>
              <a:gd name="connsiteX46" fmla="*/ 952840 w 3694053"/>
              <a:gd name="connsiteY46" fmla="*/ 2521666 h 4171936"/>
              <a:gd name="connsiteX47" fmla="*/ 952840 w 3694053"/>
              <a:gd name="connsiteY47" fmla="*/ 2582051 h 4171936"/>
              <a:gd name="connsiteX48" fmla="*/ 918334 w 3694053"/>
              <a:gd name="connsiteY48" fmla="*/ 2625183 h 4171936"/>
              <a:gd name="connsiteX49" fmla="*/ 797564 w 3694053"/>
              <a:gd name="connsiteY49" fmla="*/ 2694194 h 4171936"/>
              <a:gd name="connsiteX50" fmla="*/ 711300 w 3694053"/>
              <a:gd name="connsiteY50" fmla="*/ 2728700 h 4171936"/>
              <a:gd name="connsiteX51" fmla="*/ 556025 w 3694053"/>
              <a:gd name="connsiteY51" fmla="*/ 2780458 h 4171936"/>
              <a:gd name="connsiteX52" fmla="*/ 435255 w 3694053"/>
              <a:gd name="connsiteY52" fmla="*/ 2814964 h 4171936"/>
              <a:gd name="connsiteX53" fmla="*/ 331738 w 3694053"/>
              <a:gd name="connsiteY53" fmla="*/ 2883975 h 4171936"/>
              <a:gd name="connsiteX54" fmla="*/ 262727 w 3694053"/>
              <a:gd name="connsiteY54" fmla="*/ 2935734 h 4171936"/>
              <a:gd name="connsiteX55" fmla="*/ 210968 w 3694053"/>
              <a:gd name="connsiteY55" fmla="*/ 3065130 h 4171936"/>
              <a:gd name="connsiteX56" fmla="*/ 228221 w 3694053"/>
              <a:gd name="connsiteY56" fmla="*/ 3108262 h 4171936"/>
              <a:gd name="connsiteX57" fmla="*/ 288606 w 3694053"/>
              <a:gd name="connsiteY57" fmla="*/ 3125515 h 4171936"/>
              <a:gd name="connsiteX58" fmla="*/ 348991 w 3694053"/>
              <a:gd name="connsiteY58" fmla="*/ 3073756 h 4171936"/>
              <a:gd name="connsiteX59" fmla="*/ 400749 w 3694053"/>
              <a:gd name="connsiteY59" fmla="*/ 3004745 h 4171936"/>
              <a:gd name="connsiteX60" fmla="*/ 547398 w 3694053"/>
              <a:gd name="connsiteY60" fmla="*/ 2952987 h 4171936"/>
              <a:gd name="connsiteX61" fmla="*/ 633662 w 3694053"/>
              <a:gd name="connsiteY61" fmla="*/ 2927107 h 4171936"/>
              <a:gd name="connsiteX62" fmla="*/ 754432 w 3694053"/>
              <a:gd name="connsiteY62" fmla="*/ 2875349 h 4171936"/>
              <a:gd name="connsiteX63" fmla="*/ 866576 w 3694053"/>
              <a:gd name="connsiteY63" fmla="*/ 2806337 h 4171936"/>
              <a:gd name="connsiteX64" fmla="*/ 814817 w 3694053"/>
              <a:gd name="connsiteY64" fmla="*/ 2866722 h 4171936"/>
              <a:gd name="connsiteX65" fmla="*/ 702674 w 3694053"/>
              <a:gd name="connsiteY65" fmla="*/ 2944360 h 4171936"/>
              <a:gd name="connsiteX66" fmla="*/ 599157 w 3694053"/>
              <a:gd name="connsiteY66" fmla="*/ 3004745 h 4171936"/>
              <a:gd name="connsiteX67" fmla="*/ 512893 w 3694053"/>
              <a:gd name="connsiteY67" fmla="*/ 3065130 h 4171936"/>
              <a:gd name="connsiteX68" fmla="*/ 435255 w 3694053"/>
              <a:gd name="connsiteY68" fmla="*/ 3125515 h 4171936"/>
              <a:gd name="connsiteX69" fmla="*/ 366244 w 3694053"/>
              <a:gd name="connsiteY69" fmla="*/ 3168647 h 4171936"/>
              <a:gd name="connsiteX70" fmla="*/ 254100 w 3694053"/>
              <a:gd name="connsiteY70" fmla="*/ 3272164 h 4171936"/>
              <a:gd name="connsiteX71" fmla="*/ 167836 w 3694053"/>
              <a:gd name="connsiteY71" fmla="*/ 3410187 h 4171936"/>
              <a:gd name="connsiteX72" fmla="*/ 98825 w 3694053"/>
              <a:gd name="connsiteY72" fmla="*/ 3548209 h 4171936"/>
              <a:gd name="connsiteX73" fmla="*/ 47066 w 3694053"/>
              <a:gd name="connsiteY73" fmla="*/ 3668979 h 4171936"/>
              <a:gd name="connsiteX74" fmla="*/ 3934 w 3694053"/>
              <a:gd name="connsiteY74" fmla="*/ 3858760 h 4171936"/>
              <a:gd name="connsiteX75" fmla="*/ 3934 w 3694053"/>
              <a:gd name="connsiteY75" fmla="*/ 3979530 h 4171936"/>
              <a:gd name="connsiteX76" fmla="*/ 21187 w 3694053"/>
              <a:gd name="connsiteY76" fmla="*/ 4057168 h 4171936"/>
              <a:gd name="connsiteX77" fmla="*/ 98825 w 3694053"/>
              <a:gd name="connsiteY77" fmla="*/ 4074420 h 4171936"/>
              <a:gd name="connsiteX78" fmla="*/ 167836 w 3694053"/>
              <a:gd name="connsiteY78" fmla="*/ 4074420 h 4171936"/>
              <a:gd name="connsiteX79" fmla="*/ 193715 w 3694053"/>
              <a:gd name="connsiteY79" fmla="*/ 4031288 h 4171936"/>
              <a:gd name="connsiteX80" fmla="*/ 202342 w 3694053"/>
              <a:gd name="connsiteY80" fmla="*/ 3945024 h 4171936"/>
              <a:gd name="connsiteX81" fmla="*/ 236847 w 3694053"/>
              <a:gd name="connsiteY81" fmla="*/ 3746617 h 4171936"/>
              <a:gd name="connsiteX82" fmla="*/ 297232 w 3694053"/>
              <a:gd name="connsiteY82" fmla="*/ 3591341 h 4171936"/>
              <a:gd name="connsiteX83" fmla="*/ 357617 w 3694053"/>
              <a:gd name="connsiteY83" fmla="*/ 3436066 h 4171936"/>
              <a:gd name="connsiteX84" fmla="*/ 409376 w 3694053"/>
              <a:gd name="connsiteY84" fmla="*/ 3323922 h 4171936"/>
              <a:gd name="connsiteX85" fmla="*/ 512893 w 3694053"/>
              <a:gd name="connsiteY85" fmla="*/ 3211779 h 4171936"/>
              <a:gd name="connsiteX86" fmla="*/ 676795 w 3694053"/>
              <a:gd name="connsiteY86" fmla="*/ 3134141 h 4171936"/>
              <a:gd name="connsiteX87" fmla="*/ 814817 w 3694053"/>
              <a:gd name="connsiteY87" fmla="*/ 3056503 h 4171936"/>
              <a:gd name="connsiteX88" fmla="*/ 961466 w 3694053"/>
              <a:gd name="connsiteY88" fmla="*/ 2961613 h 4171936"/>
              <a:gd name="connsiteX89" fmla="*/ 1047730 w 3694053"/>
              <a:gd name="connsiteY89" fmla="*/ 2944360 h 4171936"/>
              <a:gd name="connsiteX90" fmla="*/ 1064983 w 3694053"/>
              <a:gd name="connsiteY90" fmla="*/ 2866722 h 4171936"/>
              <a:gd name="connsiteX91" fmla="*/ 1064983 w 3694053"/>
              <a:gd name="connsiteY91" fmla="*/ 2918481 h 4171936"/>
              <a:gd name="connsiteX92" fmla="*/ 1064983 w 3694053"/>
              <a:gd name="connsiteY92" fmla="*/ 2944360 h 4171936"/>
              <a:gd name="connsiteX93" fmla="*/ 1013225 w 3694053"/>
              <a:gd name="connsiteY93" fmla="*/ 2944360 h 4171936"/>
              <a:gd name="connsiteX94" fmla="*/ 926961 w 3694053"/>
              <a:gd name="connsiteY94" fmla="*/ 2996119 h 4171936"/>
              <a:gd name="connsiteX95" fmla="*/ 814817 w 3694053"/>
              <a:gd name="connsiteY95" fmla="*/ 3065130 h 4171936"/>
              <a:gd name="connsiteX96" fmla="*/ 763059 w 3694053"/>
              <a:gd name="connsiteY96" fmla="*/ 3108262 h 4171936"/>
              <a:gd name="connsiteX97" fmla="*/ 685421 w 3694053"/>
              <a:gd name="connsiteY97" fmla="*/ 3203153 h 4171936"/>
              <a:gd name="connsiteX98" fmla="*/ 642289 w 3694053"/>
              <a:gd name="connsiteY98" fmla="*/ 3289417 h 4171936"/>
              <a:gd name="connsiteX99" fmla="*/ 607783 w 3694053"/>
              <a:gd name="connsiteY99" fmla="*/ 3375681 h 4171936"/>
              <a:gd name="connsiteX100" fmla="*/ 573278 w 3694053"/>
              <a:gd name="connsiteY100" fmla="*/ 3461945 h 4171936"/>
              <a:gd name="connsiteX101" fmla="*/ 573278 w 3694053"/>
              <a:gd name="connsiteY101" fmla="*/ 3574088 h 4171936"/>
              <a:gd name="connsiteX102" fmla="*/ 573278 w 3694053"/>
              <a:gd name="connsiteY102" fmla="*/ 3686232 h 4171936"/>
              <a:gd name="connsiteX103" fmla="*/ 573278 w 3694053"/>
              <a:gd name="connsiteY103" fmla="*/ 3720737 h 4171936"/>
              <a:gd name="connsiteX104" fmla="*/ 573278 w 3694053"/>
              <a:gd name="connsiteY104" fmla="*/ 3763870 h 4171936"/>
              <a:gd name="connsiteX105" fmla="*/ 659542 w 3694053"/>
              <a:gd name="connsiteY105" fmla="*/ 3772496 h 4171936"/>
              <a:gd name="connsiteX106" fmla="*/ 711300 w 3694053"/>
              <a:gd name="connsiteY106" fmla="*/ 3703485 h 4171936"/>
              <a:gd name="connsiteX107" fmla="*/ 728553 w 3694053"/>
              <a:gd name="connsiteY107" fmla="*/ 3582715 h 4171936"/>
              <a:gd name="connsiteX108" fmla="*/ 745806 w 3694053"/>
              <a:gd name="connsiteY108" fmla="*/ 3453319 h 4171936"/>
              <a:gd name="connsiteX109" fmla="*/ 763059 w 3694053"/>
              <a:gd name="connsiteY109" fmla="*/ 3323922 h 4171936"/>
              <a:gd name="connsiteX110" fmla="*/ 840696 w 3694053"/>
              <a:gd name="connsiteY110" fmla="*/ 3211779 h 4171936"/>
              <a:gd name="connsiteX111" fmla="*/ 935587 w 3694053"/>
              <a:gd name="connsiteY111" fmla="*/ 3125515 h 4171936"/>
              <a:gd name="connsiteX112" fmla="*/ 1039104 w 3694053"/>
              <a:gd name="connsiteY112" fmla="*/ 3082383 h 4171936"/>
              <a:gd name="connsiteX113" fmla="*/ 1108115 w 3694053"/>
              <a:gd name="connsiteY113" fmla="*/ 3039251 h 4171936"/>
              <a:gd name="connsiteX114" fmla="*/ 1108115 w 3694053"/>
              <a:gd name="connsiteY114" fmla="*/ 3030624 h 4171936"/>
              <a:gd name="connsiteX115" fmla="*/ 1116742 w 3694053"/>
              <a:gd name="connsiteY115" fmla="*/ 3056503 h 4171936"/>
              <a:gd name="connsiteX116" fmla="*/ 1125368 w 3694053"/>
              <a:gd name="connsiteY116" fmla="*/ 3099636 h 4171936"/>
              <a:gd name="connsiteX117" fmla="*/ 1159874 w 3694053"/>
              <a:gd name="connsiteY117" fmla="*/ 3134141 h 4171936"/>
              <a:gd name="connsiteX118" fmla="*/ 1125368 w 3694053"/>
              <a:gd name="connsiteY118" fmla="*/ 3177273 h 4171936"/>
              <a:gd name="connsiteX119" fmla="*/ 1039104 w 3694053"/>
              <a:gd name="connsiteY119" fmla="*/ 3237658 h 4171936"/>
              <a:gd name="connsiteX120" fmla="*/ 978719 w 3694053"/>
              <a:gd name="connsiteY120" fmla="*/ 3306670 h 4171936"/>
              <a:gd name="connsiteX121" fmla="*/ 935587 w 3694053"/>
              <a:gd name="connsiteY121" fmla="*/ 3392934 h 4171936"/>
              <a:gd name="connsiteX122" fmla="*/ 901081 w 3694053"/>
              <a:gd name="connsiteY122" fmla="*/ 3487824 h 4171936"/>
              <a:gd name="connsiteX123" fmla="*/ 901081 w 3694053"/>
              <a:gd name="connsiteY123" fmla="*/ 3565462 h 4171936"/>
              <a:gd name="connsiteX124" fmla="*/ 901081 w 3694053"/>
              <a:gd name="connsiteY124" fmla="*/ 3599968 h 4171936"/>
              <a:gd name="connsiteX125" fmla="*/ 952840 w 3694053"/>
              <a:gd name="connsiteY125" fmla="*/ 3599968 h 4171936"/>
              <a:gd name="connsiteX126" fmla="*/ 978719 w 3694053"/>
              <a:gd name="connsiteY126" fmla="*/ 3582715 h 4171936"/>
              <a:gd name="connsiteX127" fmla="*/ 995972 w 3694053"/>
              <a:gd name="connsiteY127" fmla="*/ 3487824 h 4171936"/>
              <a:gd name="connsiteX128" fmla="*/ 1125368 w 3694053"/>
              <a:gd name="connsiteY128" fmla="*/ 3375681 h 4171936"/>
              <a:gd name="connsiteX129" fmla="*/ 1142621 w 3694053"/>
              <a:gd name="connsiteY129" fmla="*/ 3306670 h 4171936"/>
              <a:gd name="connsiteX130" fmla="*/ 1203006 w 3694053"/>
              <a:gd name="connsiteY130" fmla="*/ 3220405 h 4171936"/>
              <a:gd name="connsiteX131" fmla="*/ 1254764 w 3694053"/>
              <a:gd name="connsiteY131" fmla="*/ 3185900 h 4171936"/>
              <a:gd name="connsiteX132" fmla="*/ 1272017 w 3694053"/>
              <a:gd name="connsiteY132" fmla="*/ 3160020 h 4171936"/>
              <a:gd name="connsiteX133" fmla="*/ 1315149 w 3694053"/>
              <a:gd name="connsiteY133" fmla="*/ 3116888 h 4171936"/>
              <a:gd name="connsiteX134" fmla="*/ 1332402 w 3694053"/>
              <a:gd name="connsiteY134" fmla="*/ 3091009 h 4171936"/>
              <a:gd name="connsiteX135" fmla="*/ 1410040 w 3694053"/>
              <a:gd name="connsiteY135" fmla="*/ 3160020 h 4171936"/>
              <a:gd name="connsiteX136" fmla="*/ 1461798 w 3694053"/>
              <a:gd name="connsiteY136" fmla="*/ 3168647 h 4171936"/>
              <a:gd name="connsiteX137" fmla="*/ 1513557 w 3694053"/>
              <a:gd name="connsiteY137" fmla="*/ 3168647 h 4171936"/>
              <a:gd name="connsiteX138" fmla="*/ 1461798 w 3694053"/>
              <a:gd name="connsiteY138" fmla="*/ 3237658 h 4171936"/>
              <a:gd name="connsiteX139" fmla="*/ 1349655 w 3694053"/>
              <a:gd name="connsiteY139" fmla="*/ 3384307 h 4171936"/>
              <a:gd name="connsiteX140" fmla="*/ 1237511 w 3694053"/>
              <a:gd name="connsiteY140" fmla="*/ 3522330 h 4171936"/>
              <a:gd name="connsiteX141" fmla="*/ 1125368 w 3694053"/>
              <a:gd name="connsiteY141" fmla="*/ 3599968 h 4171936"/>
              <a:gd name="connsiteX142" fmla="*/ 970093 w 3694053"/>
              <a:gd name="connsiteY142" fmla="*/ 3694858 h 4171936"/>
              <a:gd name="connsiteX143" fmla="*/ 763059 w 3694053"/>
              <a:gd name="connsiteY143" fmla="*/ 3815628 h 4171936"/>
              <a:gd name="connsiteX144" fmla="*/ 538772 w 3694053"/>
              <a:gd name="connsiteY144" fmla="*/ 3893266 h 4171936"/>
              <a:gd name="connsiteX145" fmla="*/ 348991 w 3694053"/>
              <a:gd name="connsiteY145" fmla="*/ 3988156 h 4171936"/>
              <a:gd name="connsiteX146" fmla="*/ 297232 w 3694053"/>
              <a:gd name="connsiteY146" fmla="*/ 4065794 h 4171936"/>
              <a:gd name="connsiteX147" fmla="*/ 297232 w 3694053"/>
              <a:gd name="connsiteY147" fmla="*/ 4117553 h 4171936"/>
              <a:gd name="connsiteX148" fmla="*/ 461134 w 3694053"/>
              <a:gd name="connsiteY148" fmla="*/ 4117553 h 4171936"/>
              <a:gd name="connsiteX149" fmla="*/ 642289 w 3694053"/>
              <a:gd name="connsiteY149" fmla="*/ 4022662 h 4171936"/>
              <a:gd name="connsiteX150" fmla="*/ 892455 w 3694053"/>
              <a:gd name="connsiteY150" fmla="*/ 3910519 h 4171936"/>
              <a:gd name="connsiteX151" fmla="*/ 1125368 w 3694053"/>
              <a:gd name="connsiteY151" fmla="*/ 3798375 h 4171936"/>
              <a:gd name="connsiteX152" fmla="*/ 1237511 w 3694053"/>
              <a:gd name="connsiteY152" fmla="*/ 3686232 h 4171936"/>
              <a:gd name="connsiteX153" fmla="*/ 1366908 w 3694053"/>
              <a:gd name="connsiteY153" fmla="*/ 3565462 h 4171936"/>
              <a:gd name="connsiteX154" fmla="*/ 1453172 w 3694053"/>
              <a:gd name="connsiteY154" fmla="*/ 3461945 h 4171936"/>
              <a:gd name="connsiteX155" fmla="*/ 1548062 w 3694053"/>
              <a:gd name="connsiteY155" fmla="*/ 3349802 h 4171936"/>
              <a:gd name="connsiteX156" fmla="*/ 1591195 w 3694053"/>
              <a:gd name="connsiteY156" fmla="*/ 3254911 h 4171936"/>
              <a:gd name="connsiteX157" fmla="*/ 1617074 w 3694053"/>
              <a:gd name="connsiteY157" fmla="*/ 3194526 h 4171936"/>
              <a:gd name="connsiteX158" fmla="*/ 1642953 w 3694053"/>
              <a:gd name="connsiteY158" fmla="*/ 3151394 h 4171936"/>
              <a:gd name="connsiteX159" fmla="*/ 1642953 w 3694053"/>
              <a:gd name="connsiteY159" fmla="*/ 3177273 h 4171936"/>
              <a:gd name="connsiteX160" fmla="*/ 1634327 w 3694053"/>
              <a:gd name="connsiteY160" fmla="*/ 3298043 h 4171936"/>
              <a:gd name="connsiteX161" fmla="*/ 1539436 w 3694053"/>
              <a:gd name="connsiteY161" fmla="*/ 3436066 h 4171936"/>
              <a:gd name="connsiteX162" fmla="*/ 1392787 w 3694053"/>
              <a:gd name="connsiteY162" fmla="*/ 3565462 h 4171936"/>
              <a:gd name="connsiteX163" fmla="*/ 1289270 w 3694053"/>
              <a:gd name="connsiteY163" fmla="*/ 3625847 h 4171936"/>
              <a:gd name="connsiteX164" fmla="*/ 1220259 w 3694053"/>
              <a:gd name="connsiteY164" fmla="*/ 3686232 h 4171936"/>
              <a:gd name="connsiteX165" fmla="*/ 1177127 w 3694053"/>
              <a:gd name="connsiteY165" fmla="*/ 3781122 h 4171936"/>
              <a:gd name="connsiteX166" fmla="*/ 1203006 w 3694053"/>
              <a:gd name="connsiteY166" fmla="*/ 3824254 h 4171936"/>
              <a:gd name="connsiteX167" fmla="*/ 1349655 w 3694053"/>
              <a:gd name="connsiteY167" fmla="*/ 3781122 h 4171936"/>
              <a:gd name="connsiteX168" fmla="*/ 1470425 w 3694053"/>
              <a:gd name="connsiteY168" fmla="*/ 3694858 h 4171936"/>
              <a:gd name="connsiteX169" fmla="*/ 1582568 w 3694053"/>
              <a:gd name="connsiteY169" fmla="*/ 3617220 h 4171936"/>
              <a:gd name="connsiteX170" fmla="*/ 1686085 w 3694053"/>
              <a:gd name="connsiteY170" fmla="*/ 3487824 h 4171936"/>
              <a:gd name="connsiteX171" fmla="*/ 1763723 w 3694053"/>
              <a:gd name="connsiteY171" fmla="*/ 3367054 h 4171936"/>
              <a:gd name="connsiteX172" fmla="*/ 1798228 w 3694053"/>
              <a:gd name="connsiteY172" fmla="*/ 3254911 h 4171936"/>
              <a:gd name="connsiteX173" fmla="*/ 1824108 w 3694053"/>
              <a:gd name="connsiteY173" fmla="*/ 3160020 h 4171936"/>
              <a:gd name="connsiteX174" fmla="*/ 1910372 w 3694053"/>
              <a:gd name="connsiteY174" fmla="*/ 3134141 h 4171936"/>
              <a:gd name="connsiteX175" fmla="*/ 2039768 w 3694053"/>
              <a:gd name="connsiteY175" fmla="*/ 3108262 h 4171936"/>
              <a:gd name="connsiteX176" fmla="*/ 2091527 w 3694053"/>
              <a:gd name="connsiteY176" fmla="*/ 3091009 h 4171936"/>
              <a:gd name="connsiteX177" fmla="*/ 2057021 w 3694053"/>
              <a:gd name="connsiteY177" fmla="*/ 3229032 h 4171936"/>
              <a:gd name="connsiteX178" fmla="*/ 2013889 w 3694053"/>
              <a:gd name="connsiteY178" fmla="*/ 3418813 h 4171936"/>
              <a:gd name="connsiteX179" fmla="*/ 1858613 w 3694053"/>
              <a:gd name="connsiteY179" fmla="*/ 3599968 h 4171936"/>
              <a:gd name="connsiteX180" fmla="*/ 1720591 w 3694053"/>
              <a:gd name="connsiteY180" fmla="*/ 3720737 h 4171936"/>
              <a:gd name="connsiteX181" fmla="*/ 1573942 w 3694053"/>
              <a:gd name="connsiteY181" fmla="*/ 3807002 h 4171936"/>
              <a:gd name="connsiteX182" fmla="*/ 1332402 w 3694053"/>
              <a:gd name="connsiteY182" fmla="*/ 3910519 h 4171936"/>
              <a:gd name="connsiteX183" fmla="*/ 1056357 w 3694053"/>
              <a:gd name="connsiteY183" fmla="*/ 3996783 h 4171936"/>
              <a:gd name="connsiteX184" fmla="*/ 875202 w 3694053"/>
              <a:gd name="connsiteY184" fmla="*/ 4031288 h 4171936"/>
              <a:gd name="connsiteX185" fmla="*/ 780311 w 3694053"/>
              <a:gd name="connsiteY185" fmla="*/ 4039915 h 4171936"/>
              <a:gd name="connsiteX186" fmla="*/ 737179 w 3694053"/>
              <a:gd name="connsiteY186" fmla="*/ 4074420 h 4171936"/>
              <a:gd name="connsiteX187" fmla="*/ 745806 w 3694053"/>
              <a:gd name="connsiteY187" fmla="*/ 4134805 h 4171936"/>
              <a:gd name="connsiteX188" fmla="*/ 840696 w 3694053"/>
              <a:gd name="connsiteY188" fmla="*/ 4160685 h 4171936"/>
              <a:gd name="connsiteX189" fmla="*/ 1159874 w 3694053"/>
              <a:gd name="connsiteY189" fmla="*/ 4160685 h 4171936"/>
              <a:gd name="connsiteX190" fmla="*/ 1556689 w 3694053"/>
              <a:gd name="connsiteY190" fmla="*/ 4022662 h 4171936"/>
              <a:gd name="connsiteX191" fmla="*/ 1701388 w 3694053"/>
              <a:gd name="connsiteY191" fmla="*/ 3933097 h 4171936"/>
              <a:gd name="connsiteX192" fmla="*/ 1786301 w 3694053"/>
              <a:gd name="connsiteY192" fmla="*/ 3856135 h 4171936"/>
              <a:gd name="connsiteX193" fmla="*/ 2094153 w 3694053"/>
              <a:gd name="connsiteY193" fmla="*/ 3543559 h 4171936"/>
              <a:gd name="connsiteX194" fmla="*/ 2160538 w 3694053"/>
              <a:gd name="connsiteY194" fmla="*/ 3418813 h 4171936"/>
              <a:gd name="connsiteX195" fmla="*/ 2238176 w 3694053"/>
              <a:gd name="connsiteY195" fmla="*/ 3237658 h 4171936"/>
              <a:gd name="connsiteX196" fmla="*/ 2246802 w 3694053"/>
              <a:gd name="connsiteY196" fmla="*/ 3125515 h 4171936"/>
              <a:gd name="connsiteX197" fmla="*/ 2255428 w 3694053"/>
              <a:gd name="connsiteY197" fmla="*/ 3039251 h 4171936"/>
              <a:gd name="connsiteX198" fmla="*/ 2281308 w 3694053"/>
              <a:gd name="connsiteY198" fmla="*/ 2996119 h 4171936"/>
              <a:gd name="connsiteX199" fmla="*/ 2324440 w 3694053"/>
              <a:gd name="connsiteY199" fmla="*/ 2970239 h 4171936"/>
              <a:gd name="connsiteX200" fmla="*/ 2333066 w 3694053"/>
              <a:gd name="connsiteY200" fmla="*/ 2996119 h 4171936"/>
              <a:gd name="connsiteX201" fmla="*/ 2393451 w 3694053"/>
              <a:gd name="connsiteY201" fmla="*/ 3082383 h 4171936"/>
              <a:gd name="connsiteX202" fmla="*/ 2410704 w 3694053"/>
              <a:gd name="connsiteY202" fmla="*/ 3194526 h 4171936"/>
              <a:gd name="connsiteX203" fmla="*/ 2402078 w 3694053"/>
              <a:gd name="connsiteY203" fmla="*/ 3306670 h 4171936"/>
              <a:gd name="connsiteX204" fmla="*/ 2324440 w 3694053"/>
              <a:gd name="connsiteY204" fmla="*/ 3436066 h 4171936"/>
              <a:gd name="connsiteX205" fmla="*/ 2246802 w 3694053"/>
              <a:gd name="connsiteY205" fmla="*/ 3496451 h 4171936"/>
              <a:gd name="connsiteX206" fmla="*/ 2151911 w 3694053"/>
              <a:gd name="connsiteY206" fmla="*/ 3539583 h 4171936"/>
              <a:gd name="connsiteX207" fmla="*/ 2091527 w 3694053"/>
              <a:gd name="connsiteY207" fmla="*/ 3582715 h 4171936"/>
              <a:gd name="connsiteX208" fmla="*/ 1867240 w 3694053"/>
              <a:gd name="connsiteY208" fmla="*/ 3677605 h 4171936"/>
              <a:gd name="connsiteX209" fmla="*/ 1798228 w 3694053"/>
              <a:gd name="connsiteY209" fmla="*/ 3712111 h 4171936"/>
              <a:gd name="connsiteX210" fmla="*/ 1763723 w 3694053"/>
              <a:gd name="connsiteY210" fmla="*/ 3789749 h 4171936"/>
              <a:gd name="connsiteX211" fmla="*/ 1927625 w 3694053"/>
              <a:gd name="connsiteY211" fmla="*/ 3850134 h 4171936"/>
              <a:gd name="connsiteX212" fmla="*/ 2169164 w 3694053"/>
              <a:gd name="connsiteY212" fmla="*/ 3763870 h 4171936"/>
              <a:gd name="connsiteX213" fmla="*/ 2445210 w 3694053"/>
              <a:gd name="connsiteY213" fmla="*/ 3608594 h 4171936"/>
              <a:gd name="connsiteX214" fmla="*/ 2617738 w 3694053"/>
              <a:gd name="connsiteY214" fmla="*/ 3341175 h 4171936"/>
              <a:gd name="connsiteX215" fmla="*/ 2626364 w 3694053"/>
              <a:gd name="connsiteY215" fmla="*/ 3246285 h 4171936"/>
              <a:gd name="connsiteX216" fmla="*/ 2588558 w 3694053"/>
              <a:gd name="connsiteY216" fmla="*/ 3119515 h 4171936"/>
              <a:gd name="connsiteX217" fmla="*/ 2548727 w 3694053"/>
              <a:gd name="connsiteY217" fmla="*/ 3047877 h 4171936"/>
              <a:gd name="connsiteX218" fmla="*/ 2462462 w 3694053"/>
              <a:gd name="connsiteY218" fmla="*/ 2909854 h 4171936"/>
              <a:gd name="connsiteX219" fmla="*/ 2419330 w 3694053"/>
              <a:gd name="connsiteY219" fmla="*/ 2866722 h 4171936"/>
              <a:gd name="connsiteX220" fmla="*/ 2419330 w 3694053"/>
              <a:gd name="connsiteY220" fmla="*/ 2840843 h 4171936"/>
              <a:gd name="connsiteX221" fmla="*/ 2453836 w 3694053"/>
              <a:gd name="connsiteY221" fmla="*/ 2754579 h 4171936"/>
              <a:gd name="connsiteX222" fmla="*/ 2488342 w 3694053"/>
              <a:gd name="connsiteY222" fmla="*/ 2633809 h 4171936"/>
              <a:gd name="connsiteX223" fmla="*/ 2496968 w 3694053"/>
              <a:gd name="connsiteY223" fmla="*/ 2599303 h 4171936"/>
              <a:gd name="connsiteX224" fmla="*/ 2574606 w 3694053"/>
              <a:gd name="connsiteY224" fmla="*/ 2582051 h 4171936"/>
              <a:gd name="connsiteX225" fmla="*/ 2747134 w 3694053"/>
              <a:gd name="connsiteY225" fmla="*/ 2530292 h 4171936"/>
              <a:gd name="connsiteX226" fmla="*/ 2962795 w 3694053"/>
              <a:gd name="connsiteY226" fmla="*/ 2409522 h 4171936"/>
              <a:gd name="connsiteX227" fmla="*/ 3169828 w 3694053"/>
              <a:gd name="connsiteY227" fmla="*/ 2202488 h 4171936"/>
              <a:gd name="connsiteX228" fmla="*/ 3299225 w 3694053"/>
              <a:gd name="connsiteY228" fmla="*/ 1874685 h 4171936"/>
              <a:gd name="connsiteX229" fmla="*/ 3307851 w 3694053"/>
              <a:gd name="connsiteY229" fmla="*/ 1598639 h 4171936"/>
              <a:gd name="connsiteX230" fmla="*/ 3299225 w 3694053"/>
              <a:gd name="connsiteY230" fmla="*/ 1244956 h 4171936"/>
              <a:gd name="connsiteX231" fmla="*/ 3247466 w 3694053"/>
              <a:gd name="connsiteY231" fmla="*/ 1072428 h 4171936"/>
              <a:gd name="connsiteX232" fmla="*/ 3204334 w 3694053"/>
              <a:gd name="connsiteY232" fmla="*/ 796383 h 4171936"/>
              <a:gd name="connsiteX233" fmla="*/ 3195708 w 3694053"/>
              <a:gd name="connsiteY233" fmla="*/ 572096 h 4171936"/>
              <a:gd name="connsiteX234" fmla="*/ 3247466 w 3694053"/>
              <a:gd name="connsiteY234" fmla="*/ 382315 h 4171936"/>
              <a:gd name="connsiteX235" fmla="*/ 3316478 w 3694053"/>
              <a:gd name="connsiteY235" fmla="*/ 227039 h 4171936"/>
              <a:gd name="connsiteX236" fmla="*/ 3428621 w 3694053"/>
              <a:gd name="connsiteY236" fmla="*/ 183907 h 4171936"/>
              <a:gd name="connsiteX237" fmla="*/ 3506259 w 3694053"/>
              <a:gd name="connsiteY237" fmla="*/ 252919 h 4171936"/>
              <a:gd name="connsiteX238" fmla="*/ 3523511 w 3694053"/>
              <a:gd name="connsiteY238" fmla="*/ 287424 h 4171936"/>
              <a:gd name="connsiteX239" fmla="*/ 3592523 w 3694053"/>
              <a:gd name="connsiteY239" fmla="*/ 287424 h 4171936"/>
              <a:gd name="connsiteX240" fmla="*/ 3652908 w 3694053"/>
              <a:gd name="connsiteY240" fmla="*/ 252919 h 4171936"/>
              <a:gd name="connsiteX241" fmla="*/ 3687413 w 3694053"/>
              <a:gd name="connsiteY241" fmla="*/ 235666 h 4171936"/>
              <a:gd name="connsiteX242" fmla="*/ 3687413 w 3694053"/>
              <a:gd name="connsiteY242" fmla="*/ 114896 h 4171936"/>
              <a:gd name="connsiteX243" fmla="*/ 3618402 w 3694053"/>
              <a:gd name="connsiteY243" fmla="*/ 11379 h 4171936"/>
              <a:gd name="connsiteX244" fmla="*/ 3489006 w 3694053"/>
              <a:gd name="connsiteY244" fmla="*/ 11379 h 4171936"/>
              <a:gd name="connsiteX245" fmla="*/ 3325104 w 3694053"/>
              <a:gd name="connsiteY245" fmla="*/ 89017 h 4171936"/>
              <a:gd name="connsiteX246" fmla="*/ 3187081 w 3694053"/>
              <a:gd name="connsiteY246" fmla="*/ 270171 h 4171936"/>
              <a:gd name="connsiteX247" fmla="*/ 3126696 w 3694053"/>
              <a:gd name="connsiteY247" fmla="*/ 537590 h 4171936"/>
              <a:gd name="connsiteX248" fmla="*/ 3126696 w 3694053"/>
              <a:gd name="connsiteY248" fmla="*/ 701492 h 4171936"/>
              <a:gd name="connsiteX249" fmla="*/ 3143949 w 3694053"/>
              <a:gd name="connsiteY249" fmla="*/ 865394 h 4171936"/>
              <a:gd name="connsiteX250" fmla="*/ 3178455 w 3694053"/>
              <a:gd name="connsiteY250" fmla="*/ 1115560 h 4171936"/>
              <a:gd name="connsiteX251" fmla="*/ 3221587 w 3694053"/>
              <a:gd name="connsiteY251" fmla="*/ 1270836 h 4171936"/>
              <a:gd name="connsiteX252" fmla="*/ 3230213 w 3694053"/>
              <a:gd name="connsiteY252" fmla="*/ 1546881 h 4171936"/>
              <a:gd name="connsiteX253" fmla="*/ 3247466 w 3694053"/>
              <a:gd name="connsiteY253" fmla="*/ 1779794 h 4171936"/>
              <a:gd name="connsiteX254" fmla="*/ 3143949 w 3694053"/>
              <a:gd name="connsiteY254" fmla="*/ 2055839 h 4171936"/>
              <a:gd name="connsiteX255" fmla="*/ 2997300 w 3694053"/>
              <a:gd name="connsiteY255" fmla="*/ 2288753 h 4171936"/>
              <a:gd name="connsiteX256" fmla="*/ 2867904 w 3694053"/>
              <a:gd name="connsiteY256" fmla="*/ 2383643 h 4171936"/>
              <a:gd name="connsiteX257" fmla="*/ 2747134 w 3694053"/>
              <a:gd name="connsiteY257" fmla="*/ 2444028 h 4171936"/>
              <a:gd name="connsiteX258" fmla="*/ 2617738 w 3694053"/>
              <a:gd name="connsiteY258" fmla="*/ 2478534 h 4171936"/>
              <a:gd name="connsiteX259" fmla="*/ 2548727 w 3694053"/>
              <a:gd name="connsiteY259" fmla="*/ 2478534 h 4171936"/>
              <a:gd name="connsiteX260" fmla="*/ 2522847 w 3694053"/>
              <a:gd name="connsiteY260" fmla="*/ 2444028 h 4171936"/>
              <a:gd name="connsiteX261" fmla="*/ 2496968 w 3694053"/>
              <a:gd name="connsiteY261" fmla="*/ 2400896 h 4171936"/>
              <a:gd name="connsiteX262" fmla="*/ 2471089 w 3694053"/>
              <a:gd name="connsiteY262" fmla="*/ 2297379 h 4171936"/>
              <a:gd name="connsiteX263" fmla="*/ 2402078 w 3694053"/>
              <a:gd name="connsiteY263" fmla="*/ 2176609 h 4171936"/>
              <a:gd name="connsiteX264" fmla="*/ 2333066 w 3694053"/>
              <a:gd name="connsiteY264" fmla="*/ 2107598 h 4171936"/>
              <a:gd name="connsiteX265" fmla="*/ 2177791 w 3694053"/>
              <a:gd name="connsiteY265" fmla="*/ 1969575 h 4171936"/>
              <a:gd name="connsiteX266" fmla="*/ 2074274 w 3694053"/>
              <a:gd name="connsiteY266" fmla="*/ 1926443 h 4171936"/>
              <a:gd name="connsiteX267" fmla="*/ 1910372 w 3694053"/>
              <a:gd name="connsiteY267" fmla="*/ 1926443 h 4171936"/>
              <a:gd name="connsiteX268" fmla="*/ 1780976 w 3694053"/>
              <a:gd name="connsiteY268" fmla="*/ 1926443 h 4171936"/>
              <a:gd name="connsiteX0" fmla="*/ 1780976 w 3694053"/>
              <a:gd name="connsiteY0" fmla="*/ 1926443 h 4171936"/>
              <a:gd name="connsiteX1" fmla="*/ 1504930 w 3694053"/>
              <a:gd name="connsiteY1" fmla="*/ 1960949 h 4171936"/>
              <a:gd name="connsiteX2" fmla="*/ 1332402 w 3694053"/>
              <a:gd name="connsiteY2" fmla="*/ 2038587 h 4171936"/>
              <a:gd name="connsiteX3" fmla="*/ 1194379 w 3694053"/>
              <a:gd name="connsiteY3" fmla="*/ 2116224 h 4171936"/>
              <a:gd name="connsiteX4" fmla="*/ 1099489 w 3694053"/>
              <a:gd name="connsiteY4" fmla="*/ 2228368 h 4171936"/>
              <a:gd name="connsiteX5" fmla="*/ 1030478 w 3694053"/>
              <a:gd name="connsiteY5" fmla="*/ 2331885 h 4171936"/>
              <a:gd name="connsiteX6" fmla="*/ 987345 w 3694053"/>
              <a:gd name="connsiteY6" fmla="*/ 2400896 h 4171936"/>
              <a:gd name="connsiteX7" fmla="*/ 806191 w 3694053"/>
              <a:gd name="connsiteY7" fmla="*/ 2426775 h 4171936"/>
              <a:gd name="connsiteX8" fmla="*/ 538772 w 3694053"/>
              <a:gd name="connsiteY8" fmla="*/ 2366390 h 4171936"/>
              <a:gd name="connsiteX9" fmla="*/ 366244 w 3694053"/>
              <a:gd name="connsiteY9" fmla="*/ 2176609 h 4171936"/>
              <a:gd name="connsiteX10" fmla="*/ 323111 w 3694053"/>
              <a:gd name="connsiteY10" fmla="*/ 1883311 h 4171936"/>
              <a:gd name="connsiteX11" fmla="*/ 538772 w 3694053"/>
              <a:gd name="connsiteY11" fmla="*/ 1503749 h 4171936"/>
              <a:gd name="connsiteX12" fmla="*/ 806191 w 3694053"/>
              <a:gd name="connsiteY12" fmla="*/ 1219077 h 4171936"/>
              <a:gd name="connsiteX13" fmla="*/ 1013225 w 3694053"/>
              <a:gd name="connsiteY13" fmla="*/ 1003417 h 4171936"/>
              <a:gd name="connsiteX14" fmla="*/ 1177127 w 3694053"/>
              <a:gd name="connsiteY14" fmla="*/ 796383 h 4171936"/>
              <a:gd name="connsiteX15" fmla="*/ 1289270 w 3694053"/>
              <a:gd name="connsiteY15" fmla="*/ 580722 h 4171936"/>
              <a:gd name="connsiteX16" fmla="*/ 1358281 w 3694053"/>
              <a:gd name="connsiteY16" fmla="*/ 313303 h 4171936"/>
              <a:gd name="connsiteX17" fmla="*/ 1272017 w 3694053"/>
              <a:gd name="connsiteY17" fmla="*/ 114896 h 4171936"/>
              <a:gd name="connsiteX18" fmla="*/ 1133995 w 3694053"/>
              <a:gd name="connsiteY18" fmla="*/ 71764 h 4171936"/>
              <a:gd name="connsiteX19" fmla="*/ 875202 w 3694053"/>
              <a:gd name="connsiteY19" fmla="*/ 140775 h 4171936"/>
              <a:gd name="connsiteX20" fmla="*/ 806191 w 3694053"/>
              <a:gd name="connsiteY20" fmla="*/ 252919 h 4171936"/>
              <a:gd name="connsiteX21" fmla="*/ 806191 w 3694053"/>
              <a:gd name="connsiteY21" fmla="*/ 373688 h 4171936"/>
              <a:gd name="connsiteX22" fmla="*/ 849323 w 3694053"/>
              <a:gd name="connsiteY22" fmla="*/ 442700 h 4171936"/>
              <a:gd name="connsiteX23" fmla="*/ 944213 w 3694053"/>
              <a:gd name="connsiteY23" fmla="*/ 442700 h 4171936"/>
              <a:gd name="connsiteX24" fmla="*/ 1039104 w 3694053"/>
              <a:gd name="connsiteY24" fmla="*/ 382315 h 4171936"/>
              <a:gd name="connsiteX25" fmla="*/ 1142621 w 3694053"/>
              <a:gd name="connsiteY25" fmla="*/ 270171 h 4171936"/>
              <a:gd name="connsiteX26" fmla="*/ 1168500 w 3694053"/>
              <a:gd name="connsiteY26" fmla="*/ 227039 h 4171936"/>
              <a:gd name="connsiteX27" fmla="*/ 1220259 w 3694053"/>
              <a:gd name="connsiteY27" fmla="*/ 244292 h 4171936"/>
              <a:gd name="connsiteX28" fmla="*/ 1272017 w 3694053"/>
              <a:gd name="connsiteY28" fmla="*/ 339183 h 4171936"/>
              <a:gd name="connsiteX29" fmla="*/ 1272017 w 3694053"/>
              <a:gd name="connsiteY29" fmla="*/ 451326 h 4171936"/>
              <a:gd name="connsiteX30" fmla="*/ 1194379 w 3694053"/>
              <a:gd name="connsiteY30" fmla="*/ 641107 h 4171936"/>
              <a:gd name="connsiteX31" fmla="*/ 995972 w 3694053"/>
              <a:gd name="connsiteY31" fmla="*/ 899900 h 4171936"/>
              <a:gd name="connsiteX32" fmla="*/ 814817 w 3694053"/>
              <a:gd name="connsiteY32" fmla="*/ 1072428 h 4171936"/>
              <a:gd name="connsiteX33" fmla="*/ 590530 w 3694053"/>
              <a:gd name="connsiteY33" fmla="*/ 1313968 h 4171936"/>
              <a:gd name="connsiteX34" fmla="*/ 435255 w 3694053"/>
              <a:gd name="connsiteY34" fmla="*/ 1495122 h 4171936"/>
              <a:gd name="connsiteX35" fmla="*/ 305859 w 3694053"/>
              <a:gd name="connsiteY35" fmla="*/ 1693530 h 4171936"/>
              <a:gd name="connsiteX36" fmla="*/ 245474 w 3694053"/>
              <a:gd name="connsiteY36" fmla="*/ 1891937 h 4171936"/>
              <a:gd name="connsiteX37" fmla="*/ 297232 w 3694053"/>
              <a:gd name="connsiteY37" fmla="*/ 2202488 h 4171936"/>
              <a:gd name="connsiteX38" fmla="*/ 383496 w 3694053"/>
              <a:gd name="connsiteY38" fmla="*/ 2340511 h 4171936"/>
              <a:gd name="connsiteX39" fmla="*/ 556025 w 3694053"/>
              <a:gd name="connsiteY39" fmla="*/ 2435402 h 4171936"/>
              <a:gd name="connsiteX40" fmla="*/ 702674 w 3694053"/>
              <a:gd name="connsiteY40" fmla="*/ 2487160 h 4171936"/>
              <a:gd name="connsiteX41" fmla="*/ 849323 w 3694053"/>
              <a:gd name="connsiteY41" fmla="*/ 2495787 h 4171936"/>
              <a:gd name="connsiteX42" fmla="*/ 918334 w 3694053"/>
              <a:gd name="connsiteY42" fmla="*/ 2487160 h 4171936"/>
              <a:gd name="connsiteX43" fmla="*/ 970093 w 3694053"/>
              <a:gd name="connsiteY43" fmla="*/ 2469907 h 4171936"/>
              <a:gd name="connsiteX44" fmla="*/ 978719 w 3694053"/>
              <a:gd name="connsiteY44" fmla="*/ 2452654 h 4171936"/>
              <a:gd name="connsiteX45" fmla="*/ 978719 w 3694053"/>
              <a:gd name="connsiteY45" fmla="*/ 2469907 h 4171936"/>
              <a:gd name="connsiteX46" fmla="*/ 952840 w 3694053"/>
              <a:gd name="connsiteY46" fmla="*/ 2521666 h 4171936"/>
              <a:gd name="connsiteX47" fmla="*/ 952840 w 3694053"/>
              <a:gd name="connsiteY47" fmla="*/ 2582051 h 4171936"/>
              <a:gd name="connsiteX48" fmla="*/ 918334 w 3694053"/>
              <a:gd name="connsiteY48" fmla="*/ 2625183 h 4171936"/>
              <a:gd name="connsiteX49" fmla="*/ 797564 w 3694053"/>
              <a:gd name="connsiteY49" fmla="*/ 2694194 h 4171936"/>
              <a:gd name="connsiteX50" fmla="*/ 711300 w 3694053"/>
              <a:gd name="connsiteY50" fmla="*/ 2728700 h 4171936"/>
              <a:gd name="connsiteX51" fmla="*/ 556025 w 3694053"/>
              <a:gd name="connsiteY51" fmla="*/ 2780458 h 4171936"/>
              <a:gd name="connsiteX52" fmla="*/ 435255 w 3694053"/>
              <a:gd name="connsiteY52" fmla="*/ 2814964 h 4171936"/>
              <a:gd name="connsiteX53" fmla="*/ 331738 w 3694053"/>
              <a:gd name="connsiteY53" fmla="*/ 2883975 h 4171936"/>
              <a:gd name="connsiteX54" fmla="*/ 262727 w 3694053"/>
              <a:gd name="connsiteY54" fmla="*/ 2935734 h 4171936"/>
              <a:gd name="connsiteX55" fmla="*/ 210968 w 3694053"/>
              <a:gd name="connsiteY55" fmla="*/ 3065130 h 4171936"/>
              <a:gd name="connsiteX56" fmla="*/ 228221 w 3694053"/>
              <a:gd name="connsiteY56" fmla="*/ 3108262 h 4171936"/>
              <a:gd name="connsiteX57" fmla="*/ 288606 w 3694053"/>
              <a:gd name="connsiteY57" fmla="*/ 3125515 h 4171936"/>
              <a:gd name="connsiteX58" fmla="*/ 348991 w 3694053"/>
              <a:gd name="connsiteY58" fmla="*/ 3073756 h 4171936"/>
              <a:gd name="connsiteX59" fmla="*/ 400749 w 3694053"/>
              <a:gd name="connsiteY59" fmla="*/ 3004745 h 4171936"/>
              <a:gd name="connsiteX60" fmla="*/ 547398 w 3694053"/>
              <a:gd name="connsiteY60" fmla="*/ 2952987 h 4171936"/>
              <a:gd name="connsiteX61" fmla="*/ 633662 w 3694053"/>
              <a:gd name="connsiteY61" fmla="*/ 2927107 h 4171936"/>
              <a:gd name="connsiteX62" fmla="*/ 754432 w 3694053"/>
              <a:gd name="connsiteY62" fmla="*/ 2875349 h 4171936"/>
              <a:gd name="connsiteX63" fmla="*/ 866576 w 3694053"/>
              <a:gd name="connsiteY63" fmla="*/ 2806337 h 4171936"/>
              <a:gd name="connsiteX64" fmla="*/ 814817 w 3694053"/>
              <a:gd name="connsiteY64" fmla="*/ 2866722 h 4171936"/>
              <a:gd name="connsiteX65" fmla="*/ 702674 w 3694053"/>
              <a:gd name="connsiteY65" fmla="*/ 2944360 h 4171936"/>
              <a:gd name="connsiteX66" fmla="*/ 599157 w 3694053"/>
              <a:gd name="connsiteY66" fmla="*/ 3004745 h 4171936"/>
              <a:gd name="connsiteX67" fmla="*/ 512893 w 3694053"/>
              <a:gd name="connsiteY67" fmla="*/ 3065130 h 4171936"/>
              <a:gd name="connsiteX68" fmla="*/ 435255 w 3694053"/>
              <a:gd name="connsiteY68" fmla="*/ 3125515 h 4171936"/>
              <a:gd name="connsiteX69" fmla="*/ 366244 w 3694053"/>
              <a:gd name="connsiteY69" fmla="*/ 3168647 h 4171936"/>
              <a:gd name="connsiteX70" fmla="*/ 254100 w 3694053"/>
              <a:gd name="connsiteY70" fmla="*/ 3272164 h 4171936"/>
              <a:gd name="connsiteX71" fmla="*/ 167836 w 3694053"/>
              <a:gd name="connsiteY71" fmla="*/ 3410187 h 4171936"/>
              <a:gd name="connsiteX72" fmla="*/ 98825 w 3694053"/>
              <a:gd name="connsiteY72" fmla="*/ 3548209 h 4171936"/>
              <a:gd name="connsiteX73" fmla="*/ 47066 w 3694053"/>
              <a:gd name="connsiteY73" fmla="*/ 3668979 h 4171936"/>
              <a:gd name="connsiteX74" fmla="*/ 3934 w 3694053"/>
              <a:gd name="connsiteY74" fmla="*/ 3858760 h 4171936"/>
              <a:gd name="connsiteX75" fmla="*/ 3934 w 3694053"/>
              <a:gd name="connsiteY75" fmla="*/ 3979530 h 4171936"/>
              <a:gd name="connsiteX76" fmla="*/ 21187 w 3694053"/>
              <a:gd name="connsiteY76" fmla="*/ 4057168 h 4171936"/>
              <a:gd name="connsiteX77" fmla="*/ 98825 w 3694053"/>
              <a:gd name="connsiteY77" fmla="*/ 4074420 h 4171936"/>
              <a:gd name="connsiteX78" fmla="*/ 167836 w 3694053"/>
              <a:gd name="connsiteY78" fmla="*/ 4074420 h 4171936"/>
              <a:gd name="connsiteX79" fmla="*/ 193715 w 3694053"/>
              <a:gd name="connsiteY79" fmla="*/ 4031288 h 4171936"/>
              <a:gd name="connsiteX80" fmla="*/ 202342 w 3694053"/>
              <a:gd name="connsiteY80" fmla="*/ 3945024 h 4171936"/>
              <a:gd name="connsiteX81" fmla="*/ 236847 w 3694053"/>
              <a:gd name="connsiteY81" fmla="*/ 3746617 h 4171936"/>
              <a:gd name="connsiteX82" fmla="*/ 297232 w 3694053"/>
              <a:gd name="connsiteY82" fmla="*/ 3591341 h 4171936"/>
              <a:gd name="connsiteX83" fmla="*/ 357617 w 3694053"/>
              <a:gd name="connsiteY83" fmla="*/ 3436066 h 4171936"/>
              <a:gd name="connsiteX84" fmla="*/ 409376 w 3694053"/>
              <a:gd name="connsiteY84" fmla="*/ 3323922 h 4171936"/>
              <a:gd name="connsiteX85" fmla="*/ 512893 w 3694053"/>
              <a:gd name="connsiteY85" fmla="*/ 3211779 h 4171936"/>
              <a:gd name="connsiteX86" fmla="*/ 676795 w 3694053"/>
              <a:gd name="connsiteY86" fmla="*/ 3134141 h 4171936"/>
              <a:gd name="connsiteX87" fmla="*/ 814817 w 3694053"/>
              <a:gd name="connsiteY87" fmla="*/ 3056503 h 4171936"/>
              <a:gd name="connsiteX88" fmla="*/ 961466 w 3694053"/>
              <a:gd name="connsiteY88" fmla="*/ 2961613 h 4171936"/>
              <a:gd name="connsiteX89" fmla="*/ 1047730 w 3694053"/>
              <a:gd name="connsiteY89" fmla="*/ 2944360 h 4171936"/>
              <a:gd name="connsiteX90" fmla="*/ 1064983 w 3694053"/>
              <a:gd name="connsiteY90" fmla="*/ 2866722 h 4171936"/>
              <a:gd name="connsiteX91" fmla="*/ 1064983 w 3694053"/>
              <a:gd name="connsiteY91" fmla="*/ 2918481 h 4171936"/>
              <a:gd name="connsiteX92" fmla="*/ 1064983 w 3694053"/>
              <a:gd name="connsiteY92" fmla="*/ 2944360 h 4171936"/>
              <a:gd name="connsiteX93" fmla="*/ 1013225 w 3694053"/>
              <a:gd name="connsiteY93" fmla="*/ 2944360 h 4171936"/>
              <a:gd name="connsiteX94" fmla="*/ 926961 w 3694053"/>
              <a:gd name="connsiteY94" fmla="*/ 2996119 h 4171936"/>
              <a:gd name="connsiteX95" fmla="*/ 814817 w 3694053"/>
              <a:gd name="connsiteY95" fmla="*/ 3065130 h 4171936"/>
              <a:gd name="connsiteX96" fmla="*/ 763059 w 3694053"/>
              <a:gd name="connsiteY96" fmla="*/ 3108262 h 4171936"/>
              <a:gd name="connsiteX97" fmla="*/ 685421 w 3694053"/>
              <a:gd name="connsiteY97" fmla="*/ 3203153 h 4171936"/>
              <a:gd name="connsiteX98" fmla="*/ 642289 w 3694053"/>
              <a:gd name="connsiteY98" fmla="*/ 3289417 h 4171936"/>
              <a:gd name="connsiteX99" fmla="*/ 607783 w 3694053"/>
              <a:gd name="connsiteY99" fmla="*/ 3375681 h 4171936"/>
              <a:gd name="connsiteX100" fmla="*/ 573278 w 3694053"/>
              <a:gd name="connsiteY100" fmla="*/ 3461945 h 4171936"/>
              <a:gd name="connsiteX101" fmla="*/ 573278 w 3694053"/>
              <a:gd name="connsiteY101" fmla="*/ 3574088 h 4171936"/>
              <a:gd name="connsiteX102" fmla="*/ 573278 w 3694053"/>
              <a:gd name="connsiteY102" fmla="*/ 3686232 h 4171936"/>
              <a:gd name="connsiteX103" fmla="*/ 573278 w 3694053"/>
              <a:gd name="connsiteY103" fmla="*/ 3720737 h 4171936"/>
              <a:gd name="connsiteX104" fmla="*/ 573278 w 3694053"/>
              <a:gd name="connsiteY104" fmla="*/ 3763870 h 4171936"/>
              <a:gd name="connsiteX105" fmla="*/ 659542 w 3694053"/>
              <a:gd name="connsiteY105" fmla="*/ 3772496 h 4171936"/>
              <a:gd name="connsiteX106" fmla="*/ 711300 w 3694053"/>
              <a:gd name="connsiteY106" fmla="*/ 3703485 h 4171936"/>
              <a:gd name="connsiteX107" fmla="*/ 728553 w 3694053"/>
              <a:gd name="connsiteY107" fmla="*/ 3582715 h 4171936"/>
              <a:gd name="connsiteX108" fmla="*/ 745806 w 3694053"/>
              <a:gd name="connsiteY108" fmla="*/ 3453319 h 4171936"/>
              <a:gd name="connsiteX109" fmla="*/ 763059 w 3694053"/>
              <a:gd name="connsiteY109" fmla="*/ 3323922 h 4171936"/>
              <a:gd name="connsiteX110" fmla="*/ 840696 w 3694053"/>
              <a:gd name="connsiteY110" fmla="*/ 3211779 h 4171936"/>
              <a:gd name="connsiteX111" fmla="*/ 935587 w 3694053"/>
              <a:gd name="connsiteY111" fmla="*/ 3125515 h 4171936"/>
              <a:gd name="connsiteX112" fmla="*/ 1039104 w 3694053"/>
              <a:gd name="connsiteY112" fmla="*/ 3082383 h 4171936"/>
              <a:gd name="connsiteX113" fmla="*/ 1108115 w 3694053"/>
              <a:gd name="connsiteY113" fmla="*/ 3039251 h 4171936"/>
              <a:gd name="connsiteX114" fmla="*/ 1108115 w 3694053"/>
              <a:gd name="connsiteY114" fmla="*/ 3030624 h 4171936"/>
              <a:gd name="connsiteX115" fmla="*/ 1116742 w 3694053"/>
              <a:gd name="connsiteY115" fmla="*/ 3056503 h 4171936"/>
              <a:gd name="connsiteX116" fmla="*/ 1125368 w 3694053"/>
              <a:gd name="connsiteY116" fmla="*/ 3099636 h 4171936"/>
              <a:gd name="connsiteX117" fmla="*/ 1159874 w 3694053"/>
              <a:gd name="connsiteY117" fmla="*/ 3134141 h 4171936"/>
              <a:gd name="connsiteX118" fmla="*/ 1125368 w 3694053"/>
              <a:gd name="connsiteY118" fmla="*/ 3177273 h 4171936"/>
              <a:gd name="connsiteX119" fmla="*/ 1039104 w 3694053"/>
              <a:gd name="connsiteY119" fmla="*/ 3237658 h 4171936"/>
              <a:gd name="connsiteX120" fmla="*/ 978719 w 3694053"/>
              <a:gd name="connsiteY120" fmla="*/ 3306670 h 4171936"/>
              <a:gd name="connsiteX121" fmla="*/ 935587 w 3694053"/>
              <a:gd name="connsiteY121" fmla="*/ 3392934 h 4171936"/>
              <a:gd name="connsiteX122" fmla="*/ 901081 w 3694053"/>
              <a:gd name="connsiteY122" fmla="*/ 3487824 h 4171936"/>
              <a:gd name="connsiteX123" fmla="*/ 901081 w 3694053"/>
              <a:gd name="connsiteY123" fmla="*/ 3565462 h 4171936"/>
              <a:gd name="connsiteX124" fmla="*/ 901081 w 3694053"/>
              <a:gd name="connsiteY124" fmla="*/ 3599968 h 4171936"/>
              <a:gd name="connsiteX125" fmla="*/ 952840 w 3694053"/>
              <a:gd name="connsiteY125" fmla="*/ 3599968 h 4171936"/>
              <a:gd name="connsiteX126" fmla="*/ 978719 w 3694053"/>
              <a:gd name="connsiteY126" fmla="*/ 3582715 h 4171936"/>
              <a:gd name="connsiteX127" fmla="*/ 995972 w 3694053"/>
              <a:gd name="connsiteY127" fmla="*/ 3487824 h 4171936"/>
              <a:gd name="connsiteX128" fmla="*/ 1125368 w 3694053"/>
              <a:gd name="connsiteY128" fmla="*/ 3375681 h 4171936"/>
              <a:gd name="connsiteX129" fmla="*/ 1142621 w 3694053"/>
              <a:gd name="connsiteY129" fmla="*/ 3306670 h 4171936"/>
              <a:gd name="connsiteX130" fmla="*/ 1203006 w 3694053"/>
              <a:gd name="connsiteY130" fmla="*/ 3220405 h 4171936"/>
              <a:gd name="connsiteX131" fmla="*/ 1254764 w 3694053"/>
              <a:gd name="connsiteY131" fmla="*/ 3185900 h 4171936"/>
              <a:gd name="connsiteX132" fmla="*/ 1272017 w 3694053"/>
              <a:gd name="connsiteY132" fmla="*/ 3160020 h 4171936"/>
              <a:gd name="connsiteX133" fmla="*/ 1315149 w 3694053"/>
              <a:gd name="connsiteY133" fmla="*/ 3116888 h 4171936"/>
              <a:gd name="connsiteX134" fmla="*/ 1332402 w 3694053"/>
              <a:gd name="connsiteY134" fmla="*/ 3091009 h 4171936"/>
              <a:gd name="connsiteX135" fmla="*/ 1410040 w 3694053"/>
              <a:gd name="connsiteY135" fmla="*/ 3160020 h 4171936"/>
              <a:gd name="connsiteX136" fmla="*/ 1461798 w 3694053"/>
              <a:gd name="connsiteY136" fmla="*/ 3168647 h 4171936"/>
              <a:gd name="connsiteX137" fmla="*/ 1513557 w 3694053"/>
              <a:gd name="connsiteY137" fmla="*/ 3168647 h 4171936"/>
              <a:gd name="connsiteX138" fmla="*/ 1461798 w 3694053"/>
              <a:gd name="connsiteY138" fmla="*/ 3237658 h 4171936"/>
              <a:gd name="connsiteX139" fmla="*/ 1349655 w 3694053"/>
              <a:gd name="connsiteY139" fmla="*/ 3384307 h 4171936"/>
              <a:gd name="connsiteX140" fmla="*/ 1237511 w 3694053"/>
              <a:gd name="connsiteY140" fmla="*/ 3522330 h 4171936"/>
              <a:gd name="connsiteX141" fmla="*/ 1125368 w 3694053"/>
              <a:gd name="connsiteY141" fmla="*/ 3599968 h 4171936"/>
              <a:gd name="connsiteX142" fmla="*/ 970093 w 3694053"/>
              <a:gd name="connsiteY142" fmla="*/ 3694858 h 4171936"/>
              <a:gd name="connsiteX143" fmla="*/ 763059 w 3694053"/>
              <a:gd name="connsiteY143" fmla="*/ 3815628 h 4171936"/>
              <a:gd name="connsiteX144" fmla="*/ 538772 w 3694053"/>
              <a:gd name="connsiteY144" fmla="*/ 3893266 h 4171936"/>
              <a:gd name="connsiteX145" fmla="*/ 348991 w 3694053"/>
              <a:gd name="connsiteY145" fmla="*/ 3988156 h 4171936"/>
              <a:gd name="connsiteX146" fmla="*/ 297232 w 3694053"/>
              <a:gd name="connsiteY146" fmla="*/ 4065794 h 4171936"/>
              <a:gd name="connsiteX147" fmla="*/ 297232 w 3694053"/>
              <a:gd name="connsiteY147" fmla="*/ 4117553 h 4171936"/>
              <a:gd name="connsiteX148" fmla="*/ 461134 w 3694053"/>
              <a:gd name="connsiteY148" fmla="*/ 4117553 h 4171936"/>
              <a:gd name="connsiteX149" fmla="*/ 642289 w 3694053"/>
              <a:gd name="connsiteY149" fmla="*/ 4022662 h 4171936"/>
              <a:gd name="connsiteX150" fmla="*/ 892455 w 3694053"/>
              <a:gd name="connsiteY150" fmla="*/ 3910519 h 4171936"/>
              <a:gd name="connsiteX151" fmla="*/ 1125368 w 3694053"/>
              <a:gd name="connsiteY151" fmla="*/ 3798375 h 4171936"/>
              <a:gd name="connsiteX152" fmla="*/ 1237511 w 3694053"/>
              <a:gd name="connsiteY152" fmla="*/ 3686232 h 4171936"/>
              <a:gd name="connsiteX153" fmla="*/ 1366908 w 3694053"/>
              <a:gd name="connsiteY153" fmla="*/ 3565462 h 4171936"/>
              <a:gd name="connsiteX154" fmla="*/ 1453172 w 3694053"/>
              <a:gd name="connsiteY154" fmla="*/ 3461945 h 4171936"/>
              <a:gd name="connsiteX155" fmla="*/ 1548062 w 3694053"/>
              <a:gd name="connsiteY155" fmla="*/ 3349802 h 4171936"/>
              <a:gd name="connsiteX156" fmla="*/ 1591195 w 3694053"/>
              <a:gd name="connsiteY156" fmla="*/ 3254911 h 4171936"/>
              <a:gd name="connsiteX157" fmla="*/ 1617074 w 3694053"/>
              <a:gd name="connsiteY157" fmla="*/ 3194526 h 4171936"/>
              <a:gd name="connsiteX158" fmla="*/ 1642953 w 3694053"/>
              <a:gd name="connsiteY158" fmla="*/ 3151394 h 4171936"/>
              <a:gd name="connsiteX159" fmla="*/ 1642953 w 3694053"/>
              <a:gd name="connsiteY159" fmla="*/ 3177273 h 4171936"/>
              <a:gd name="connsiteX160" fmla="*/ 1634327 w 3694053"/>
              <a:gd name="connsiteY160" fmla="*/ 3298043 h 4171936"/>
              <a:gd name="connsiteX161" fmla="*/ 1539436 w 3694053"/>
              <a:gd name="connsiteY161" fmla="*/ 3436066 h 4171936"/>
              <a:gd name="connsiteX162" fmla="*/ 1392787 w 3694053"/>
              <a:gd name="connsiteY162" fmla="*/ 3565462 h 4171936"/>
              <a:gd name="connsiteX163" fmla="*/ 1289270 w 3694053"/>
              <a:gd name="connsiteY163" fmla="*/ 3625847 h 4171936"/>
              <a:gd name="connsiteX164" fmla="*/ 1220259 w 3694053"/>
              <a:gd name="connsiteY164" fmla="*/ 3686232 h 4171936"/>
              <a:gd name="connsiteX165" fmla="*/ 1177127 w 3694053"/>
              <a:gd name="connsiteY165" fmla="*/ 3781122 h 4171936"/>
              <a:gd name="connsiteX166" fmla="*/ 1203006 w 3694053"/>
              <a:gd name="connsiteY166" fmla="*/ 3824254 h 4171936"/>
              <a:gd name="connsiteX167" fmla="*/ 1349655 w 3694053"/>
              <a:gd name="connsiteY167" fmla="*/ 3781122 h 4171936"/>
              <a:gd name="connsiteX168" fmla="*/ 1470425 w 3694053"/>
              <a:gd name="connsiteY168" fmla="*/ 3694858 h 4171936"/>
              <a:gd name="connsiteX169" fmla="*/ 1582568 w 3694053"/>
              <a:gd name="connsiteY169" fmla="*/ 3617220 h 4171936"/>
              <a:gd name="connsiteX170" fmla="*/ 1686085 w 3694053"/>
              <a:gd name="connsiteY170" fmla="*/ 3487824 h 4171936"/>
              <a:gd name="connsiteX171" fmla="*/ 1763723 w 3694053"/>
              <a:gd name="connsiteY171" fmla="*/ 3367054 h 4171936"/>
              <a:gd name="connsiteX172" fmla="*/ 1798228 w 3694053"/>
              <a:gd name="connsiteY172" fmla="*/ 3254911 h 4171936"/>
              <a:gd name="connsiteX173" fmla="*/ 1824108 w 3694053"/>
              <a:gd name="connsiteY173" fmla="*/ 3160020 h 4171936"/>
              <a:gd name="connsiteX174" fmla="*/ 1910372 w 3694053"/>
              <a:gd name="connsiteY174" fmla="*/ 3134141 h 4171936"/>
              <a:gd name="connsiteX175" fmla="*/ 2039768 w 3694053"/>
              <a:gd name="connsiteY175" fmla="*/ 3108262 h 4171936"/>
              <a:gd name="connsiteX176" fmla="*/ 2091527 w 3694053"/>
              <a:gd name="connsiteY176" fmla="*/ 3091009 h 4171936"/>
              <a:gd name="connsiteX177" fmla="*/ 2057021 w 3694053"/>
              <a:gd name="connsiteY177" fmla="*/ 3229032 h 4171936"/>
              <a:gd name="connsiteX178" fmla="*/ 2013889 w 3694053"/>
              <a:gd name="connsiteY178" fmla="*/ 3418813 h 4171936"/>
              <a:gd name="connsiteX179" fmla="*/ 1858613 w 3694053"/>
              <a:gd name="connsiteY179" fmla="*/ 3599968 h 4171936"/>
              <a:gd name="connsiteX180" fmla="*/ 1720591 w 3694053"/>
              <a:gd name="connsiteY180" fmla="*/ 3720737 h 4171936"/>
              <a:gd name="connsiteX181" fmla="*/ 1573942 w 3694053"/>
              <a:gd name="connsiteY181" fmla="*/ 3807002 h 4171936"/>
              <a:gd name="connsiteX182" fmla="*/ 1332402 w 3694053"/>
              <a:gd name="connsiteY182" fmla="*/ 3910519 h 4171936"/>
              <a:gd name="connsiteX183" fmla="*/ 1056357 w 3694053"/>
              <a:gd name="connsiteY183" fmla="*/ 3996783 h 4171936"/>
              <a:gd name="connsiteX184" fmla="*/ 875202 w 3694053"/>
              <a:gd name="connsiteY184" fmla="*/ 4031288 h 4171936"/>
              <a:gd name="connsiteX185" fmla="*/ 780311 w 3694053"/>
              <a:gd name="connsiteY185" fmla="*/ 4039915 h 4171936"/>
              <a:gd name="connsiteX186" fmla="*/ 737179 w 3694053"/>
              <a:gd name="connsiteY186" fmla="*/ 4074420 h 4171936"/>
              <a:gd name="connsiteX187" fmla="*/ 745806 w 3694053"/>
              <a:gd name="connsiteY187" fmla="*/ 4134805 h 4171936"/>
              <a:gd name="connsiteX188" fmla="*/ 840696 w 3694053"/>
              <a:gd name="connsiteY188" fmla="*/ 4160685 h 4171936"/>
              <a:gd name="connsiteX189" fmla="*/ 1159874 w 3694053"/>
              <a:gd name="connsiteY189" fmla="*/ 4160685 h 4171936"/>
              <a:gd name="connsiteX190" fmla="*/ 1556689 w 3694053"/>
              <a:gd name="connsiteY190" fmla="*/ 4022662 h 4171936"/>
              <a:gd name="connsiteX191" fmla="*/ 1701388 w 3694053"/>
              <a:gd name="connsiteY191" fmla="*/ 3933097 h 4171936"/>
              <a:gd name="connsiteX192" fmla="*/ 1786301 w 3694053"/>
              <a:gd name="connsiteY192" fmla="*/ 3856135 h 4171936"/>
              <a:gd name="connsiteX193" fmla="*/ 2094153 w 3694053"/>
              <a:gd name="connsiteY193" fmla="*/ 3543559 h 4171936"/>
              <a:gd name="connsiteX194" fmla="*/ 2160538 w 3694053"/>
              <a:gd name="connsiteY194" fmla="*/ 3418813 h 4171936"/>
              <a:gd name="connsiteX195" fmla="*/ 2238176 w 3694053"/>
              <a:gd name="connsiteY195" fmla="*/ 3237658 h 4171936"/>
              <a:gd name="connsiteX196" fmla="*/ 2246802 w 3694053"/>
              <a:gd name="connsiteY196" fmla="*/ 3125515 h 4171936"/>
              <a:gd name="connsiteX197" fmla="*/ 2255428 w 3694053"/>
              <a:gd name="connsiteY197" fmla="*/ 3039251 h 4171936"/>
              <a:gd name="connsiteX198" fmla="*/ 2281308 w 3694053"/>
              <a:gd name="connsiteY198" fmla="*/ 2996119 h 4171936"/>
              <a:gd name="connsiteX199" fmla="*/ 2324440 w 3694053"/>
              <a:gd name="connsiteY199" fmla="*/ 2970239 h 4171936"/>
              <a:gd name="connsiteX200" fmla="*/ 2333066 w 3694053"/>
              <a:gd name="connsiteY200" fmla="*/ 2996119 h 4171936"/>
              <a:gd name="connsiteX201" fmla="*/ 2393451 w 3694053"/>
              <a:gd name="connsiteY201" fmla="*/ 3082383 h 4171936"/>
              <a:gd name="connsiteX202" fmla="*/ 2410704 w 3694053"/>
              <a:gd name="connsiteY202" fmla="*/ 3194526 h 4171936"/>
              <a:gd name="connsiteX203" fmla="*/ 2402078 w 3694053"/>
              <a:gd name="connsiteY203" fmla="*/ 3306670 h 4171936"/>
              <a:gd name="connsiteX204" fmla="*/ 2324440 w 3694053"/>
              <a:gd name="connsiteY204" fmla="*/ 3436066 h 4171936"/>
              <a:gd name="connsiteX205" fmla="*/ 2246802 w 3694053"/>
              <a:gd name="connsiteY205" fmla="*/ 3496451 h 4171936"/>
              <a:gd name="connsiteX206" fmla="*/ 2151911 w 3694053"/>
              <a:gd name="connsiteY206" fmla="*/ 3539583 h 4171936"/>
              <a:gd name="connsiteX207" fmla="*/ 2091527 w 3694053"/>
              <a:gd name="connsiteY207" fmla="*/ 3582715 h 4171936"/>
              <a:gd name="connsiteX208" fmla="*/ 1867240 w 3694053"/>
              <a:gd name="connsiteY208" fmla="*/ 3677605 h 4171936"/>
              <a:gd name="connsiteX209" fmla="*/ 1798228 w 3694053"/>
              <a:gd name="connsiteY209" fmla="*/ 3712111 h 4171936"/>
              <a:gd name="connsiteX210" fmla="*/ 1763723 w 3694053"/>
              <a:gd name="connsiteY210" fmla="*/ 3789749 h 4171936"/>
              <a:gd name="connsiteX211" fmla="*/ 1927625 w 3694053"/>
              <a:gd name="connsiteY211" fmla="*/ 3850134 h 4171936"/>
              <a:gd name="connsiteX212" fmla="*/ 2169164 w 3694053"/>
              <a:gd name="connsiteY212" fmla="*/ 3763870 h 4171936"/>
              <a:gd name="connsiteX213" fmla="*/ 2445210 w 3694053"/>
              <a:gd name="connsiteY213" fmla="*/ 3608594 h 4171936"/>
              <a:gd name="connsiteX214" fmla="*/ 2617738 w 3694053"/>
              <a:gd name="connsiteY214" fmla="*/ 3341175 h 4171936"/>
              <a:gd name="connsiteX215" fmla="*/ 2614437 w 3694053"/>
              <a:gd name="connsiteY215" fmla="*/ 3246285 h 4171936"/>
              <a:gd name="connsiteX216" fmla="*/ 2588558 w 3694053"/>
              <a:gd name="connsiteY216" fmla="*/ 3119515 h 4171936"/>
              <a:gd name="connsiteX217" fmla="*/ 2548727 w 3694053"/>
              <a:gd name="connsiteY217" fmla="*/ 3047877 h 4171936"/>
              <a:gd name="connsiteX218" fmla="*/ 2462462 w 3694053"/>
              <a:gd name="connsiteY218" fmla="*/ 2909854 h 4171936"/>
              <a:gd name="connsiteX219" fmla="*/ 2419330 w 3694053"/>
              <a:gd name="connsiteY219" fmla="*/ 2866722 h 4171936"/>
              <a:gd name="connsiteX220" fmla="*/ 2419330 w 3694053"/>
              <a:gd name="connsiteY220" fmla="*/ 2840843 h 4171936"/>
              <a:gd name="connsiteX221" fmla="*/ 2453836 w 3694053"/>
              <a:gd name="connsiteY221" fmla="*/ 2754579 h 4171936"/>
              <a:gd name="connsiteX222" fmla="*/ 2488342 w 3694053"/>
              <a:gd name="connsiteY222" fmla="*/ 2633809 h 4171936"/>
              <a:gd name="connsiteX223" fmla="*/ 2496968 w 3694053"/>
              <a:gd name="connsiteY223" fmla="*/ 2599303 h 4171936"/>
              <a:gd name="connsiteX224" fmla="*/ 2574606 w 3694053"/>
              <a:gd name="connsiteY224" fmla="*/ 2582051 h 4171936"/>
              <a:gd name="connsiteX225" fmla="*/ 2747134 w 3694053"/>
              <a:gd name="connsiteY225" fmla="*/ 2530292 h 4171936"/>
              <a:gd name="connsiteX226" fmla="*/ 2962795 w 3694053"/>
              <a:gd name="connsiteY226" fmla="*/ 2409522 h 4171936"/>
              <a:gd name="connsiteX227" fmla="*/ 3169828 w 3694053"/>
              <a:gd name="connsiteY227" fmla="*/ 2202488 h 4171936"/>
              <a:gd name="connsiteX228" fmla="*/ 3299225 w 3694053"/>
              <a:gd name="connsiteY228" fmla="*/ 1874685 h 4171936"/>
              <a:gd name="connsiteX229" fmla="*/ 3307851 w 3694053"/>
              <a:gd name="connsiteY229" fmla="*/ 1598639 h 4171936"/>
              <a:gd name="connsiteX230" fmla="*/ 3299225 w 3694053"/>
              <a:gd name="connsiteY230" fmla="*/ 1244956 h 4171936"/>
              <a:gd name="connsiteX231" fmla="*/ 3247466 w 3694053"/>
              <a:gd name="connsiteY231" fmla="*/ 1072428 h 4171936"/>
              <a:gd name="connsiteX232" fmla="*/ 3204334 w 3694053"/>
              <a:gd name="connsiteY232" fmla="*/ 796383 h 4171936"/>
              <a:gd name="connsiteX233" fmla="*/ 3195708 w 3694053"/>
              <a:gd name="connsiteY233" fmla="*/ 572096 h 4171936"/>
              <a:gd name="connsiteX234" fmla="*/ 3247466 w 3694053"/>
              <a:gd name="connsiteY234" fmla="*/ 382315 h 4171936"/>
              <a:gd name="connsiteX235" fmla="*/ 3316478 w 3694053"/>
              <a:gd name="connsiteY235" fmla="*/ 227039 h 4171936"/>
              <a:gd name="connsiteX236" fmla="*/ 3428621 w 3694053"/>
              <a:gd name="connsiteY236" fmla="*/ 183907 h 4171936"/>
              <a:gd name="connsiteX237" fmla="*/ 3506259 w 3694053"/>
              <a:gd name="connsiteY237" fmla="*/ 252919 h 4171936"/>
              <a:gd name="connsiteX238" fmla="*/ 3523511 w 3694053"/>
              <a:gd name="connsiteY238" fmla="*/ 287424 h 4171936"/>
              <a:gd name="connsiteX239" fmla="*/ 3592523 w 3694053"/>
              <a:gd name="connsiteY239" fmla="*/ 287424 h 4171936"/>
              <a:gd name="connsiteX240" fmla="*/ 3652908 w 3694053"/>
              <a:gd name="connsiteY240" fmla="*/ 252919 h 4171936"/>
              <a:gd name="connsiteX241" fmla="*/ 3687413 w 3694053"/>
              <a:gd name="connsiteY241" fmla="*/ 235666 h 4171936"/>
              <a:gd name="connsiteX242" fmla="*/ 3687413 w 3694053"/>
              <a:gd name="connsiteY242" fmla="*/ 114896 h 4171936"/>
              <a:gd name="connsiteX243" fmla="*/ 3618402 w 3694053"/>
              <a:gd name="connsiteY243" fmla="*/ 11379 h 4171936"/>
              <a:gd name="connsiteX244" fmla="*/ 3489006 w 3694053"/>
              <a:gd name="connsiteY244" fmla="*/ 11379 h 4171936"/>
              <a:gd name="connsiteX245" fmla="*/ 3325104 w 3694053"/>
              <a:gd name="connsiteY245" fmla="*/ 89017 h 4171936"/>
              <a:gd name="connsiteX246" fmla="*/ 3187081 w 3694053"/>
              <a:gd name="connsiteY246" fmla="*/ 270171 h 4171936"/>
              <a:gd name="connsiteX247" fmla="*/ 3126696 w 3694053"/>
              <a:gd name="connsiteY247" fmla="*/ 537590 h 4171936"/>
              <a:gd name="connsiteX248" fmla="*/ 3126696 w 3694053"/>
              <a:gd name="connsiteY248" fmla="*/ 701492 h 4171936"/>
              <a:gd name="connsiteX249" fmla="*/ 3143949 w 3694053"/>
              <a:gd name="connsiteY249" fmla="*/ 865394 h 4171936"/>
              <a:gd name="connsiteX250" fmla="*/ 3178455 w 3694053"/>
              <a:gd name="connsiteY250" fmla="*/ 1115560 h 4171936"/>
              <a:gd name="connsiteX251" fmla="*/ 3221587 w 3694053"/>
              <a:gd name="connsiteY251" fmla="*/ 1270836 h 4171936"/>
              <a:gd name="connsiteX252" fmla="*/ 3230213 w 3694053"/>
              <a:gd name="connsiteY252" fmla="*/ 1546881 h 4171936"/>
              <a:gd name="connsiteX253" fmla="*/ 3247466 w 3694053"/>
              <a:gd name="connsiteY253" fmla="*/ 1779794 h 4171936"/>
              <a:gd name="connsiteX254" fmla="*/ 3143949 w 3694053"/>
              <a:gd name="connsiteY254" fmla="*/ 2055839 h 4171936"/>
              <a:gd name="connsiteX255" fmla="*/ 2997300 w 3694053"/>
              <a:gd name="connsiteY255" fmla="*/ 2288753 h 4171936"/>
              <a:gd name="connsiteX256" fmla="*/ 2867904 w 3694053"/>
              <a:gd name="connsiteY256" fmla="*/ 2383643 h 4171936"/>
              <a:gd name="connsiteX257" fmla="*/ 2747134 w 3694053"/>
              <a:gd name="connsiteY257" fmla="*/ 2444028 h 4171936"/>
              <a:gd name="connsiteX258" fmla="*/ 2617738 w 3694053"/>
              <a:gd name="connsiteY258" fmla="*/ 2478534 h 4171936"/>
              <a:gd name="connsiteX259" fmla="*/ 2548727 w 3694053"/>
              <a:gd name="connsiteY259" fmla="*/ 2478534 h 4171936"/>
              <a:gd name="connsiteX260" fmla="*/ 2522847 w 3694053"/>
              <a:gd name="connsiteY260" fmla="*/ 2444028 h 4171936"/>
              <a:gd name="connsiteX261" fmla="*/ 2496968 w 3694053"/>
              <a:gd name="connsiteY261" fmla="*/ 2400896 h 4171936"/>
              <a:gd name="connsiteX262" fmla="*/ 2471089 w 3694053"/>
              <a:gd name="connsiteY262" fmla="*/ 2297379 h 4171936"/>
              <a:gd name="connsiteX263" fmla="*/ 2402078 w 3694053"/>
              <a:gd name="connsiteY263" fmla="*/ 2176609 h 4171936"/>
              <a:gd name="connsiteX264" fmla="*/ 2333066 w 3694053"/>
              <a:gd name="connsiteY264" fmla="*/ 2107598 h 4171936"/>
              <a:gd name="connsiteX265" fmla="*/ 2177791 w 3694053"/>
              <a:gd name="connsiteY265" fmla="*/ 1969575 h 4171936"/>
              <a:gd name="connsiteX266" fmla="*/ 2074274 w 3694053"/>
              <a:gd name="connsiteY266" fmla="*/ 1926443 h 4171936"/>
              <a:gd name="connsiteX267" fmla="*/ 1910372 w 3694053"/>
              <a:gd name="connsiteY267" fmla="*/ 1926443 h 4171936"/>
              <a:gd name="connsiteX268" fmla="*/ 1780976 w 3694053"/>
              <a:gd name="connsiteY268" fmla="*/ 1926443 h 4171936"/>
              <a:gd name="connsiteX0" fmla="*/ 1780976 w 3694053"/>
              <a:gd name="connsiteY0" fmla="*/ 1926443 h 4171936"/>
              <a:gd name="connsiteX1" fmla="*/ 1504930 w 3694053"/>
              <a:gd name="connsiteY1" fmla="*/ 1960949 h 4171936"/>
              <a:gd name="connsiteX2" fmla="*/ 1332402 w 3694053"/>
              <a:gd name="connsiteY2" fmla="*/ 2038587 h 4171936"/>
              <a:gd name="connsiteX3" fmla="*/ 1194379 w 3694053"/>
              <a:gd name="connsiteY3" fmla="*/ 2116224 h 4171936"/>
              <a:gd name="connsiteX4" fmla="*/ 1099489 w 3694053"/>
              <a:gd name="connsiteY4" fmla="*/ 2228368 h 4171936"/>
              <a:gd name="connsiteX5" fmla="*/ 1030478 w 3694053"/>
              <a:gd name="connsiteY5" fmla="*/ 2331885 h 4171936"/>
              <a:gd name="connsiteX6" fmla="*/ 987345 w 3694053"/>
              <a:gd name="connsiteY6" fmla="*/ 2400896 h 4171936"/>
              <a:gd name="connsiteX7" fmla="*/ 806191 w 3694053"/>
              <a:gd name="connsiteY7" fmla="*/ 2426775 h 4171936"/>
              <a:gd name="connsiteX8" fmla="*/ 538772 w 3694053"/>
              <a:gd name="connsiteY8" fmla="*/ 2366390 h 4171936"/>
              <a:gd name="connsiteX9" fmla="*/ 366244 w 3694053"/>
              <a:gd name="connsiteY9" fmla="*/ 2176609 h 4171936"/>
              <a:gd name="connsiteX10" fmla="*/ 323111 w 3694053"/>
              <a:gd name="connsiteY10" fmla="*/ 1883311 h 4171936"/>
              <a:gd name="connsiteX11" fmla="*/ 538772 w 3694053"/>
              <a:gd name="connsiteY11" fmla="*/ 1503749 h 4171936"/>
              <a:gd name="connsiteX12" fmla="*/ 806191 w 3694053"/>
              <a:gd name="connsiteY12" fmla="*/ 1219077 h 4171936"/>
              <a:gd name="connsiteX13" fmla="*/ 1013225 w 3694053"/>
              <a:gd name="connsiteY13" fmla="*/ 1003417 h 4171936"/>
              <a:gd name="connsiteX14" fmla="*/ 1177127 w 3694053"/>
              <a:gd name="connsiteY14" fmla="*/ 796383 h 4171936"/>
              <a:gd name="connsiteX15" fmla="*/ 1289270 w 3694053"/>
              <a:gd name="connsiteY15" fmla="*/ 580722 h 4171936"/>
              <a:gd name="connsiteX16" fmla="*/ 1358281 w 3694053"/>
              <a:gd name="connsiteY16" fmla="*/ 313303 h 4171936"/>
              <a:gd name="connsiteX17" fmla="*/ 1272017 w 3694053"/>
              <a:gd name="connsiteY17" fmla="*/ 114896 h 4171936"/>
              <a:gd name="connsiteX18" fmla="*/ 1133995 w 3694053"/>
              <a:gd name="connsiteY18" fmla="*/ 71764 h 4171936"/>
              <a:gd name="connsiteX19" fmla="*/ 875202 w 3694053"/>
              <a:gd name="connsiteY19" fmla="*/ 140775 h 4171936"/>
              <a:gd name="connsiteX20" fmla="*/ 806191 w 3694053"/>
              <a:gd name="connsiteY20" fmla="*/ 252919 h 4171936"/>
              <a:gd name="connsiteX21" fmla="*/ 806191 w 3694053"/>
              <a:gd name="connsiteY21" fmla="*/ 373688 h 4171936"/>
              <a:gd name="connsiteX22" fmla="*/ 849323 w 3694053"/>
              <a:gd name="connsiteY22" fmla="*/ 442700 h 4171936"/>
              <a:gd name="connsiteX23" fmla="*/ 944213 w 3694053"/>
              <a:gd name="connsiteY23" fmla="*/ 442700 h 4171936"/>
              <a:gd name="connsiteX24" fmla="*/ 1039104 w 3694053"/>
              <a:gd name="connsiteY24" fmla="*/ 382315 h 4171936"/>
              <a:gd name="connsiteX25" fmla="*/ 1142621 w 3694053"/>
              <a:gd name="connsiteY25" fmla="*/ 270171 h 4171936"/>
              <a:gd name="connsiteX26" fmla="*/ 1168500 w 3694053"/>
              <a:gd name="connsiteY26" fmla="*/ 227039 h 4171936"/>
              <a:gd name="connsiteX27" fmla="*/ 1220259 w 3694053"/>
              <a:gd name="connsiteY27" fmla="*/ 244292 h 4171936"/>
              <a:gd name="connsiteX28" fmla="*/ 1272017 w 3694053"/>
              <a:gd name="connsiteY28" fmla="*/ 339183 h 4171936"/>
              <a:gd name="connsiteX29" fmla="*/ 1272017 w 3694053"/>
              <a:gd name="connsiteY29" fmla="*/ 451326 h 4171936"/>
              <a:gd name="connsiteX30" fmla="*/ 1194379 w 3694053"/>
              <a:gd name="connsiteY30" fmla="*/ 641107 h 4171936"/>
              <a:gd name="connsiteX31" fmla="*/ 995972 w 3694053"/>
              <a:gd name="connsiteY31" fmla="*/ 899900 h 4171936"/>
              <a:gd name="connsiteX32" fmla="*/ 814817 w 3694053"/>
              <a:gd name="connsiteY32" fmla="*/ 1072428 h 4171936"/>
              <a:gd name="connsiteX33" fmla="*/ 590530 w 3694053"/>
              <a:gd name="connsiteY33" fmla="*/ 1313968 h 4171936"/>
              <a:gd name="connsiteX34" fmla="*/ 435255 w 3694053"/>
              <a:gd name="connsiteY34" fmla="*/ 1495122 h 4171936"/>
              <a:gd name="connsiteX35" fmla="*/ 305859 w 3694053"/>
              <a:gd name="connsiteY35" fmla="*/ 1693530 h 4171936"/>
              <a:gd name="connsiteX36" fmla="*/ 245474 w 3694053"/>
              <a:gd name="connsiteY36" fmla="*/ 1891937 h 4171936"/>
              <a:gd name="connsiteX37" fmla="*/ 297232 w 3694053"/>
              <a:gd name="connsiteY37" fmla="*/ 2202488 h 4171936"/>
              <a:gd name="connsiteX38" fmla="*/ 383496 w 3694053"/>
              <a:gd name="connsiteY38" fmla="*/ 2340511 h 4171936"/>
              <a:gd name="connsiteX39" fmla="*/ 556025 w 3694053"/>
              <a:gd name="connsiteY39" fmla="*/ 2435402 h 4171936"/>
              <a:gd name="connsiteX40" fmla="*/ 702674 w 3694053"/>
              <a:gd name="connsiteY40" fmla="*/ 2487160 h 4171936"/>
              <a:gd name="connsiteX41" fmla="*/ 849323 w 3694053"/>
              <a:gd name="connsiteY41" fmla="*/ 2495787 h 4171936"/>
              <a:gd name="connsiteX42" fmla="*/ 918334 w 3694053"/>
              <a:gd name="connsiteY42" fmla="*/ 2487160 h 4171936"/>
              <a:gd name="connsiteX43" fmla="*/ 970093 w 3694053"/>
              <a:gd name="connsiteY43" fmla="*/ 2469907 h 4171936"/>
              <a:gd name="connsiteX44" fmla="*/ 978719 w 3694053"/>
              <a:gd name="connsiteY44" fmla="*/ 2452654 h 4171936"/>
              <a:gd name="connsiteX45" fmla="*/ 978719 w 3694053"/>
              <a:gd name="connsiteY45" fmla="*/ 2469907 h 4171936"/>
              <a:gd name="connsiteX46" fmla="*/ 952840 w 3694053"/>
              <a:gd name="connsiteY46" fmla="*/ 2521666 h 4171936"/>
              <a:gd name="connsiteX47" fmla="*/ 952840 w 3694053"/>
              <a:gd name="connsiteY47" fmla="*/ 2582051 h 4171936"/>
              <a:gd name="connsiteX48" fmla="*/ 918334 w 3694053"/>
              <a:gd name="connsiteY48" fmla="*/ 2625183 h 4171936"/>
              <a:gd name="connsiteX49" fmla="*/ 797564 w 3694053"/>
              <a:gd name="connsiteY49" fmla="*/ 2694194 h 4171936"/>
              <a:gd name="connsiteX50" fmla="*/ 711300 w 3694053"/>
              <a:gd name="connsiteY50" fmla="*/ 2728700 h 4171936"/>
              <a:gd name="connsiteX51" fmla="*/ 556025 w 3694053"/>
              <a:gd name="connsiteY51" fmla="*/ 2780458 h 4171936"/>
              <a:gd name="connsiteX52" fmla="*/ 435255 w 3694053"/>
              <a:gd name="connsiteY52" fmla="*/ 2814964 h 4171936"/>
              <a:gd name="connsiteX53" fmla="*/ 331738 w 3694053"/>
              <a:gd name="connsiteY53" fmla="*/ 2883975 h 4171936"/>
              <a:gd name="connsiteX54" fmla="*/ 262727 w 3694053"/>
              <a:gd name="connsiteY54" fmla="*/ 2935734 h 4171936"/>
              <a:gd name="connsiteX55" fmla="*/ 210968 w 3694053"/>
              <a:gd name="connsiteY55" fmla="*/ 3065130 h 4171936"/>
              <a:gd name="connsiteX56" fmla="*/ 228221 w 3694053"/>
              <a:gd name="connsiteY56" fmla="*/ 3108262 h 4171936"/>
              <a:gd name="connsiteX57" fmla="*/ 288606 w 3694053"/>
              <a:gd name="connsiteY57" fmla="*/ 3125515 h 4171936"/>
              <a:gd name="connsiteX58" fmla="*/ 348991 w 3694053"/>
              <a:gd name="connsiteY58" fmla="*/ 3073756 h 4171936"/>
              <a:gd name="connsiteX59" fmla="*/ 400749 w 3694053"/>
              <a:gd name="connsiteY59" fmla="*/ 3004745 h 4171936"/>
              <a:gd name="connsiteX60" fmla="*/ 547398 w 3694053"/>
              <a:gd name="connsiteY60" fmla="*/ 2952987 h 4171936"/>
              <a:gd name="connsiteX61" fmla="*/ 633662 w 3694053"/>
              <a:gd name="connsiteY61" fmla="*/ 2927107 h 4171936"/>
              <a:gd name="connsiteX62" fmla="*/ 754432 w 3694053"/>
              <a:gd name="connsiteY62" fmla="*/ 2875349 h 4171936"/>
              <a:gd name="connsiteX63" fmla="*/ 866576 w 3694053"/>
              <a:gd name="connsiteY63" fmla="*/ 2806337 h 4171936"/>
              <a:gd name="connsiteX64" fmla="*/ 814817 w 3694053"/>
              <a:gd name="connsiteY64" fmla="*/ 2866722 h 4171936"/>
              <a:gd name="connsiteX65" fmla="*/ 702674 w 3694053"/>
              <a:gd name="connsiteY65" fmla="*/ 2944360 h 4171936"/>
              <a:gd name="connsiteX66" fmla="*/ 599157 w 3694053"/>
              <a:gd name="connsiteY66" fmla="*/ 3004745 h 4171936"/>
              <a:gd name="connsiteX67" fmla="*/ 512893 w 3694053"/>
              <a:gd name="connsiteY67" fmla="*/ 3065130 h 4171936"/>
              <a:gd name="connsiteX68" fmla="*/ 435255 w 3694053"/>
              <a:gd name="connsiteY68" fmla="*/ 3125515 h 4171936"/>
              <a:gd name="connsiteX69" fmla="*/ 366244 w 3694053"/>
              <a:gd name="connsiteY69" fmla="*/ 3168647 h 4171936"/>
              <a:gd name="connsiteX70" fmla="*/ 254100 w 3694053"/>
              <a:gd name="connsiteY70" fmla="*/ 3272164 h 4171936"/>
              <a:gd name="connsiteX71" fmla="*/ 167836 w 3694053"/>
              <a:gd name="connsiteY71" fmla="*/ 3410187 h 4171936"/>
              <a:gd name="connsiteX72" fmla="*/ 98825 w 3694053"/>
              <a:gd name="connsiteY72" fmla="*/ 3548209 h 4171936"/>
              <a:gd name="connsiteX73" fmla="*/ 47066 w 3694053"/>
              <a:gd name="connsiteY73" fmla="*/ 3668979 h 4171936"/>
              <a:gd name="connsiteX74" fmla="*/ 3934 w 3694053"/>
              <a:gd name="connsiteY74" fmla="*/ 3858760 h 4171936"/>
              <a:gd name="connsiteX75" fmla="*/ 3934 w 3694053"/>
              <a:gd name="connsiteY75" fmla="*/ 3979530 h 4171936"/>
              <a:gd name="connsiteX76" fmla="*/ 21187 w 3694053"/>
              <a:gd name="connsiteY76" fmla="*/ 4057168 h 4171936"/>
              <a:gd name="connsiteX77" fmla="*/ 98825 w 3694053"/>
              <a:gd name="connsiteY77" fmla="*/ 4074420 h 4171936"/>
              <a:gd name="connsiteX78" fmla="*/ 167836 w 3694053"/>
              <a:gd name="connsiteY78" fmla="*/ 4074420 h 4171936"/>
              <a:gd name="connsiteX79" fmla="*/ 193715 w 3694053"/>
              <a:gd name="connsiteY79" fmla="*/ 4031288 h 4171936"/>
              <a:gd name="connsiteX80" fmla="*/ 202342 w 3694053"/>
              <a:gd name="connsiteY80" fmla="*/ 3945024 h 4171936"/>
              <a:gd name="connsiteX81" fmla="*/ 236847 w 3694053"/>
              <a:gd name="connsiteY81" fmla="*/ 3746617 h 4171936"/>
              <a:gd name="connsiteX82" fmla="*/ 297232 w 3694053"/>
              <a:gd name="connsiteY82" fmla="*/ 3591341 h 4171936"/>
              <a:gd name="connsiteX83" fmla="*/ 357617 w 3694053"/>
              <a:gd name="connsiteY83" fmla="*/ 3436066 h 4171936"/>
              <a:gd name="connsiteX84" fmla="*/ 409376 w 3694053"/>
              <a:gd name="connsiteY84" fmla="*/ 3323922 h 4171936"/>
              <a:gd name="connsiteX85" fmla="*/ 512893 w 3694053"/>
              <a:gd name="connsiteY85" fmla="*/ 3211779 h 4171936"/>
              <a:gd name="connsiteX86" fmla="*/ 676795 w 3694053"/>
              <a:gd name="connsiteY86" fmla="*/ 3134141 h 4171936"/>
              <a:gd name="connsiteX87" fmla="*/ 814817 w 3694053"/>
              <a:gd name="connsiteY87" fmla="*/ 3056503 h 4171936"/>
              <a:gd name="connsiteX88" fmla="*/ 961466 w 3694053"/>
              <a:gd name="connsiteY88" fmla="*/ 2961613 h 4171936"/>
              <a:gd name="connsiteX89" fmla="*/ 1047730 w 3694053"/>
              <a:gd name="connsiteY89" fmla="*/ 2944360 h 4171936"/>
              <a:gd name="connsiteX90" fmla="*/ 1064983 w 3694053"/>
              <a:gd name="connsiteY90" fmla="*/ 2866722 h 4171936"/>
              <a:gd name="connsiteX91" fmla="*/ 1064983 w 3694053"/>
              <a:gd name="connsiteY91" fmla="*/ 2918481 h 4171936"/>
              <a:gd name="connsiteX92" fmla="*/ 1064983 w 3694053"/>
              <a:gd name="connsiteY92" fmla="*/ 2944360 h 4171936"/>
              <a:gd name="connsiteX93" fmla="*/ 1013225 w 3694053"/>
              <a:gd name="connsiteY93" fmla="*/ 2944360 h 4171936"/>
              <a:gd name="connsiteX94" fmla="*/ 926961 w 3694053"/>
              <a:gd name="connsiteY94" fmla="*/ 2996119 h 4171936"/>
              <a:gd name="connsiteX95" fmla="*/ 814817 w 3694053"/>
              <a:gd name="connsiteY95" fmla="*/ 3065130 h 4171936"/>
              <a:gd name="connsiteX96" fmla="*/ 763059 w 3694053"/>
              <a:gd name="connsiteY96" fmla="*/ 3108262 h 4171936"/>
              <a:gd name="connsiteX97" fmla="*/ 685421 w 3694053"/>
              <a:gd name="connsiteY97" fmla="*/ 3203153 h 4171936"/>
              <a:gd name="connsiteX98" fmla="*/ 642289 w 3694053"/>
              <a:gd name="connsiteY98" fmla="*/ 3289417 h 4171936"/>
              <a:gd name="connsiteX99" fmla="*/ 607783 w 3694053"/>
              <a:gd name="connsiteY99" fmla="*/ 3375681 h 4171936"/>
              <a:gd name="connsiteX100" fmla="*/ 573278 w 3694053"/>
              <a:gd name="connsiteY100" fmla="*/ 3461945 h 4171936"/>
              <a:gd name="connsiteX101" fmla="*/ 573278 w 3694053"/>
              <a:gd name="connsiteY101" fmla="*/ 3574088 h 4171936"/>
              <a:gd name="connsiteX102" fmla="*/ 573278 w 3694053"/>
              <a:gd name="connsiteY102" fmla="*/ 3686232 h 4171936"/>
              <a:gd name="connsiteX103" fmla="*/ 573278 w 3694053"/>
              <a:gd name="connsiteY103" fmla="*/ 3720737 h 4171936"/>
              <a:gd name="connsiteX104" fmla="*/ 573278 w 3694053"/>
              <a:gd name="connsiteY104" fmla="*/ 3763870 h 4171936"/>
              <a:gd name="connsiteX105" fmla="*/ 659542 w 3694053"/>
              <a:gd name="connsiteY105" fmla="*/ 3772496 h 4171936"/>
              <a:gd name="connsiteX106" fmla="*/ 711300 w 3694053"/>
              <a:gd name="connsiteY106" fmla="*/ 3703485 h 4171936"/>
              <a:gd name="connsiteX107" fmla="*/ 728553 w 3694053"/>
              <a:gd name="connsiteY107" fmla="*/ 3582715 h 4171936"/>
              <a:gd name="connsiteX108" fmla="*/ 745806 w 3694053"/>
              <a:gd name="connsiteY108" fmla="*/ 3453319 h 4171936"/>
              <a:gd name="connsiteX109" fmla="*/ 763059 w 3694053"/>
              <a:gd name="connsiteY109" fmla="*/ 3323922 h 4171936"/>
              <a:gd name="connsiteX110" fmla="*/ 840696 w 3694053"/>
              <a:gd name="connsiteY110" fmla="*/ 3211779 h 4171936"/>
              <a:gd name="connsiteX111" fmla="*/ 935587 w 3694053"/>
              <a:gd name="connsiteY111" fmla="*/ 3125515 h 4171936"/>
              <a:gd name="connsiteX112" fmla="*/ 1039104 w 3694053"/>
              <a:gd name="connsiteY112" fmla="*/ 3082383 h 4171936"/>
              <a:gd name="connsiteX113" fmla="*/ 1108115 w 3694053"/>
              <a:gd name="connsiteY113" fmla="*/ 3039251 h 4171936"/>
              <a:gd name="connsiteX114" fmla="*/ 1108115 w 3694053"/>
              <a:gd name="connsiteY114" fmla="*/ 3030624 h 4171936"/>
              <a:gd name="connsiteX115" fmla="*/ 1116742 w 3694053"/>
              <a:gd name="connsiteY115" fmla="*/ 3056503 h 4171936"/>
              <a:gd name="connsiteX116" fmla="*/ 1125368 w 3694053"/>
              <a:gd name="connsiteY116" fmla="*/ 3099636 h 4171936"/>
              <a:gd name="connsiteX117" fmla="*/ 1159874 w 3694053"/>
              <a:gd name="connsiteY117" fmla="*/ 3134141 h 4171936"/>
              <a:gd name="connsiteX118" fmla="*/ 1125368 w 3694053"/>
              <a:gd name="connsiteY118" fmla="*/ 3177273 h 4171936"/>
              <a:gd name="connsiteX119" fmla="*/ 1039104 w 3694053"/>
              <a:gd name="connsiteY119" fmla="*/ 3237658 h 4171936"/>
              <a:gd name="connsiteX120" fmla="*/ 978719 w 3694053"/>
              <a:gd name="connsiteY120" fmla="*/ 3306670 h 4171936"/>
              <a:gd name="connsiteX121" fmla="*/ 935587 w 3694053"/>
              <a:gd name="connsiteY121" fmla="*/ 3392934 h 4171936"/>
              <a:gd name="connsiteX122" fmla="*/ 901081 w 3694053"/>
              <a:gd name="connsiteY122" fmla="*/ 3487824 h 4171936"/>
              <a:gd name="connsiteX123" fmla="*/ 901081 w 3694053"/>
              <a:gd name="connsiteY123" fmla="*/ 3565462 h 4171936"/>
              <a:gd name="connsiteX124" fmla="*/ 901081 w 3694053"/>
              <a:gd name="connsiteY124" fmla="*/ 3599968 h 4171936"/>
              <a:gd name="connsiteX125" fmla="*/ 952840 w 3694053"/>
              <a:gd name="connsiteY125" fmla="*/ 3599968 h 4171936"/>
              <a:gd name="connsiteX126" fmla="*/ 978719 w 3694053"/>
              <a:gd name="connsiteY126" fmla="*/ 3582715 h 4171936"/>
              <a:gd name="connsiteX127" fmla="*/ 995972 w 3694053"/>
              <a:gd name="connsiteY127" fmla="*/ 3487824 h 4171936"/>
              <a:gd name="connsiteX128" fmla="*/ 1125368 w 3694053"/>
              <a:gd name="connsiteY128" fmla="*/ 3375681 h 4171936"/>
              <a:gd name="connsiteX129" fmla="*/ 1142621 w 3694053"/>
              <a:gd name="connsiteY129" fmla="*/ 3306670 h 4171936"/>
              <a:gd name="connsiteX130" fmla="*/ 1203006 w 3694053"/>
              <a:gd name="connsiteY130" fmla="*/ 3220405 h 4171936"/>
              <a:gd name="connsiteX131" fmla="*/ 1254764 w 3694053"/>
              <a:gd name="connsiteY131" fmla="*/ 3185900 h 4171936"/>
              <a:gd name="connsiteX132" fmla="*/ 1272017 w 3694053"/>
              <a:gd name="connsiteY132" fmla="*/ 3160020 h 4171936"/>
              <a:gd name="connsiteX133" fmla="*/ 1315149 w 3694053"/>
              <a:gd name="connsiteY133" fmla="*/ 3116888 h 4171936"/>
              <a:gd name="connsiteX134" fmla="*/ 1332402 w 3694053"/>
              <a:gd name="connsiteY134" fmla="*/ 3091009 h 4171936"/>
              <a:gd name="connsiteX135" fmla="*/ 1410040 w 3694053"/>
              <a:gd name="connsiteY135" fmla="*/ 3160020 h 4171936"/>
              <a:gd name="connsiteX136" fmla="*/ 1461798 w 3694053"/>
              <a:gd name="connsiteY136" fmla="*/ 3168647 h 4171936"/>
              <a:gd name="connsiteX137" fmla="*/ 1513557 w 3694053"/>
              <a:gd name="connsiteY137" fmla="*/ 3168647 h 4171936"/>
              <a:gd name="connsiteX138" fmla="*/ 1461798 w 3694053"/>
              <a:gd name="connsiteY138" fmla="*/ 3237658 h 4171936"/>
              <a:gd name="connsiteX139" fmla="*/ 1349655 w 3694053"/>
              <a:gd name="connsiteY139" fmla="*/ 3384307 h 4171936"/>
              <a:gd name="connsiteX140" fmla="*/ 1237511 w 3694053"/>
              <a:gd name="connsiteY140" fmla="*/ 3522330 h 4171936"/>
              <a:gd name="connsiteX141" fmla="*/ 1125368 w 3694053"/>
              <a:gd name="connsiteY141" fmla="*/ 3599968 h 4171936"/>
              <a:gd name="connsiteX142" fmla="*/ 970093 w 3694053"/>
              <a:gd name="connsiteY142" fmla="*/ 3694858 h 4171936"/>
              <a:gd name="connsiteX143" fmla="*/ 763059 w 3694053"/>
              <a:gd name="connsiteY143" fmla="*/ 3815628 h 4171936"/>
              <a:gd name="connsiteX144" fmla="*/ 538772 w 3694053"/>
              <a:gd name="connsiteY144" fmla="*/ 3893266 h 4171936"/>
              <a:gd name="connsiteX145" fmla="*/ 348991 w 3694053"/>
              <a:gd name="connsiteY145" fmla="*/ 3988156 h 4171936"/>
              <a:gd name="connsiteX146" fmla="*/ 297232 w 3694053"/>
              <a:gd name="connsiteY146" fmla="*/ 4065794 h 4171936"/>
              <a:gd name="connsiteX147" fmla="*/ 297232 w 3694053"/>
              <a:gd name="connsiteY147" fmla="*/ 4117553 h 4171936"/>
              <a:gd name="connsiteX148" fmla="*/ 461134 w 3694053"/>
              <a:gd name="connsiteY148" fmla="*/ 4117553 h 4171936"/>
              <a:gd name="connsiteX149" fmla="*/ 642289 w 3694053"/>
              <a:gd name="connsiteY149" fmla="*/ 4022662 h 4171936"/>
              <a:gd name="connsiteX150" fmla="*/ 892455 w 3694053"/>
              <a:gd name="connsiteY150" fmla="*/ 3910519 h 4171936"/>
              <a:gd name="connsiteX151" fmla="*/ 1125368 w 3694053"/>
              <a:gd name="connsiteY151" fmla="*/ 3798375 h 4171936"/>
              <a:gd name="connsiteX152" fmla="*/ 1237511 w 3694053"/>
              <a:gd name="connsiteY152" fmla="*/ 3686232 h 4171936"/>
              <a:gd name="connsiteX153" fmla="*/ 1366908 w 3694053"/>
              <a:gd name="connsiteY153" fmla="*/ 3565462 h 4171936"/>
              <a:gd name="connsiteX154" fmla="*/ 1453172 w 3694053"/>
              <a:gd name="connsiteY154" fmla="*/ 3461945 h 4171936"/>
              <a:gd name="connsiteX155" fmla="*/ 1548062 w 3694053"/>
              <a:gd name="connsiteY155" fmla="*/ 3349802 h 4171936"/>
              <a:gd name="connsiteX156" fmla="*/ 1591195 w 3694053"/>
              <a:gd name="connsiteY156" fmla="*/ 3254911 h 4171936"/>
              <a:gd name="connsiteX157" fmla="*/ 1617074 w 3694053"/>
              <a:gd name="connsiteY157" fmla="*/ 3194526 h 4171936"/>
              <a:gd name="connsiteX158" fmla="*/ 1642953 w 3694053"/>
              <a:gd name="connsiteY158" fmla="*/ 3151394 h 4171936"/>
              <a:gd name="connsiteX159" fmla="*/ 1642953 w 3694053"/>
              <a:gd name="connsiteY159" fmla="*/ 3177273 h 4171936"/>
              <a:gd name="connsiteX160" fmla="*/ 1634327 w 3694053"/>
              <a:gd name="connsiteY160" fmla="*/ 3298043 h 4171936"/>
              <a:gd name="connsiteX161" fmla="*/ 1539436 w 3694053"/>
              <a:gd name="connsiteY161" fmla="*/ 3436066 h 4171936"/>
              <a:gd name="connsiteX162" fmla="*/ 1392787 w 3694053"/>
              <a:gd name="connsiteY162" fmla="*/ 3565462 h 4171936"/>
              <a:gd name="connsiteX163" fmla="*/ 1289270 w 3694053"/>
              <a:gd name="connsiteY163" fmla="*/ 3625847 h 4171936"/>
              <a:gd name="connsiteX164" fmla="*/ 1220259 w 3694053"/>
              <a:gd name="connsiteY164" fmla="*/ 3686232 h 4171936"/>
              <a:gd name="connsiteX165" fmla="*/ 1177127 w 3694053"/>
              <a:gd name="connsiteY165" fmla="*/ 3781122 h 4171936"/>
              <a:gd name="connsiteX166" fmla="*/ 1203006 w 3694053"/>
              <a:gd name="connsiteY166" fmla="*/ 3824254 h 4171936"/>
              <a:gd name="connsiteX167" fmla="*/ 1349655 w 3694053"/>
              <a:gd name="connsiteY167" fmla="*/ 3781122 h 4171936"/>
              <a:gd name="connsiteX168" fmla="*/ 1470425 w 3694053"/>
              <a:gd name="connsiteY168" fmla="*/ 3694858 h 4171936"/>
              <a:gd name="connsiteX169" fmla="*/ 1582568 w 3694053"/>
              <a:gd name="connsiteY169" fmla="*/ 3617220 h 4171936"/>
              <a:gd name="connsiteX170" fmla="*/ 1686085 w 3694053"/>
              <a:gd name="connsiteY170" fmla="*/ 3487824 h 4171936"/>
              <a:gd name="connsiteX171" fmla="*/ 1763723 w 3694053"/>
              <a:gd name="connsiteY171" fmla="*/ 3367054 h 4171936"/>
              <a:gd name="connsiteX172" fmla="*/ 1798228 w 3694053"/>
              <a:gd name="connsiteY172" fmla="*/ 3254911 h 4171936"/>
              <a:gd name="connsiteX173" fmla="*/ 1824108 w 3694053"/>
              <a:gd name="connsiteY173" fmla="*/ 3160020 h 4171936"/>
              <a:gd name="connsiteX174" fmla="*/ 1910372 w 3694053"/>
              <a:gd name="connsiteY174" fmla="*/ 3134141 h 4171936"/>
              <a:gd name="connsiteX175" fmla="*/ 2039768 w 3694053"/>
              <a:gd name="connsiteY175" fmla="*/ 3108262 h 4171936"/>
              <a:gd name="connsiteX176" fmla="*/ 2091527 w 3694053"/>
              <a:gd name="connsiteY176" fmla="*/ 3091009 h 4171936"/>
              <a:gd name="connsiteX177" fmla="*/ 2057021 w 3694053"/>
              <a:gd name="connsiteY177" fmla="*/ 3229032 h 4171936"/>
              <a:gd name="connsiteX178" fmla="*/ 2013889 w 3694053"/>
              <a:gd name="connsiteY178" fmla="*/ 3418813 h 4171936"/>
              <a:gd name="connsiteX179" fmla="*/ 1858613 w 3694053"/>
              <a:gd name="connsiteY179" fmla="*/ 3599968 h 4171936"/>
              <a:gd name="connsiteX180" fmla="*/ 1720591 w 3694053"/>
              <a:gd name="connsiteY180" fmla="*/ 3720737 h 4171936"/>
              <a:gd name="connsiteX181" fmla="*/ 1573942 w 3694053"/>
              <a:gd name="connsiteY181" fmla="*/ 3807002 h 4171936"/>
              <a:gd name="connsiteX182" fmla="*/ 1332402 w 3694053"/>
              <a:gd name="connsiteY182" fmla="*/ 3910519 h 4171936"/>
              <a:gd name="connsiteX183" fmla="*/ 1056357 w 3694053"/>
              <a:gd name="connsiteY183" fmla="*/ 3996783 h 4171936"/>
              <a:gd name="connsiteX184" fmla="*/ 875202 w 3694053"/>
              <a:gd name="connsiteY184" fmla="*/ 4031288 h 4171936"/>
              <a:gd name="connsiteX185" fmla="*/ 780311 w 3694053"/>
              <a:gd name="connsiteY185" fmla="*/ 4039915 h 4171936"/>
              <a:gd name="connsiteX186" fmla="*/ 737179 w 3694053"/>
              <a:gd name="connsiteY186" fmla="*/ 4074420 h 4171936"/>
              <a:gd name="connsiteX187" fmla="*/ 745806 w 3694053"/>
              <a:gd name="connsiteY187" fmla="*/ 4134805 h 4171936"/>
              <a:gd name="connsiteX188" fmla="*/ 840696 w 3694053"/>
              <a:gd name="connsiteY188" fmla="*/ 4160685 h 4171936"/>
              <a:gd name="connsiteX189" fmla="*/ 1159874 w 3694053"/>
              <a:gd name="connsiteY189" fmla="*/ 4160685 h 4171936"/>
              <a:gd name="connsiteX190" fmla="*/ 1556689 w 3694053"/>
              <a:gd name="connsiteY190" fmla="*/ 4022662 h 4171936"/>
              <a:gd name="connsiteX191" fmla="*/ 1701388 w 3694053"/>
              <a:gd name="connsiteY191" fmla="*/ 3933097 h 4171936"/>
              <a:gd name="connsiteX192" fmla="*/ 1786301 w 3694053"/>
              <a:gd name="connsiteY192" fmla="*/ 3856135 h 4171936"/>
              <a:gd name="connsiteX193" fmla="*/ 2094153 w 3694053"/>
              <a:gd name="connsiteY193" fmla="*/ 3543559 h 4171936"/>
              <a:gd name="connsiteX194" fmla="*/ 2160538 w 3694053"/>
              <a:gd name="connsiteY194" fmla="*/ 3418813 h 4171936"/>
              <a:gd name="connsiteX195" fmla="*/ 2238176 w 3694053"/>
              <a:gd name="connsiteY195" fmla="*/ 3237658 h 4171936"/>
              <a:gd name="connsiteX196" fmla="*/ 2246802 w 3694053"/>
              <a:gd name="connsiteY196" fmla="*/ 3125515 h 4171936"/>
              <a:gd name="connsiteX197" fmla="*/ 2255428 w 3694053"/>
              <a:gd name="connsiteY197" fmla="*/ 3039251 h 4171936"/>
              <a:gd name="connsiteX198" fmla="*/ 2281308 w 3694053"/>
              <a:gd name="connsiteY198" fmla="*/ 2996119 h 4171936"/>
              <a:gd name="connsiteX199" fmla="*/ 2324440 w 3694053"/>
              <a:gd name="connsiteY199" fmla="*/ 2970239 h 4171936"/>
              <a:gd name="connsiteX200" fmla="*/ 2333066 w 3694053"/>
              <a:gd name="connsiteY200" fmla="*/ 2996119 h 4171936"/>
              <a:gd name="connsiteX201" fmla="*/ 2393451 w 3694053"/>
              <a:gd name="connsiteY201" fmla="*/ 3082383 h 4171936"/>
              <a:gd name="connsiteX202" fmla="*/ 2410704 w 3694053"/>
              <a:gd name="connsiteY202" fmla="*/ 3194526 h 4171936"/>
              <a:gd name="connsiteX203" fmla="*/ 2402078 w 3694053"/>
              <a:gd name="connsiteY203" fmla="*/ 3306670 h 4171936"/>
              <a:gd name="connsiteX204" fmla="*/ 2324440 w 3694053"/>
              <a:gd name="connsiteY204" fmla="*/ 3436066 h 4171936"/>
              <a:gd name="connsiteX205" fmla="*/ 2246802 w 3694053"/>
              <a:gd name="connsiteY205" fmla="*/ 3496451 h 4171936"/>
              <a:gd name="connsiteX206" fmla="*/ 2151911 w 3694053"/>
              <a:gd name="connsiteY206" fmla="*/ 3539583 h 4171936"/>
              <a:gd name="connsiteX207" fmla="*/ 2091527 w 3694053"/>
              <a:gd name="connsiteY207" fmla="*/ 3582715 h 4171936"/>
              <a:gd name="connsiteX208" fmla="*/ 1867240 w 3694053"/>
              <a:gd name="connsiteY208" fmla="*/ 3677605 h 4171936"/>
              <a:gd name="connsiteX209" fmla="*/ 1798228 w 3694053"/>
              <a:gd name="connsiteY209" fmla="*/ 3712111 h 4171936"/>
              <a:gd name="connsiteX210" fmla="*/ 1763723 w 3694053"/>
              <a:gd name="connsiteY210" fmla="*/ 3789749 h 4171936"/>
              <a:gd name="connsiteX211" fmla="*/ 1927625 w 3694053"/>
              <a:gd name="connsiteY211" fmla="*/ 3850134 h 4171936"/>
              <a:gd name="connsiteX212" fmla="*/ 2169164 w 3694053"/>
              <a:gd name="connsiteY212" fmla="*/ 3763870 h 4171936"/>
              <a:gd name="connsiteX213" fmla="*/ 2445210 w 3694053"/>
              <a:gd name="connsiteY213" fmla="*/ 3608594 h 4171936"/>
              <a:gd name="connsiteX214" fmla="*/ 2581958 w 3694053"/>
              <a:gd name="connsiteY214" fmla="*/ 3396834 h 4171936"/>
              <a:gd name="connsiteX215" fmla="*/ 2614437 w 3694053"/>
              <a:gd name="connsiteY215" fmla="*/ 3246285 h 4171936"/>
              <a:gd name="connsiteX216" fmla="*/ 2588558 w 3694053"/>
              <a:gd name="connsiteY216" fmla="*/ 3119515 h 4171936"/>
              <a:gd name="connsiteX217" fmla="*/ 2548727 w 3694053"/>
              <a:gd name="connsiteY217" fmla="*/ 3047877 h 4171936"/>
              <a:gd name="connsiteX218" fmla="*/ 2462462 w 3694053"/>
              <a:gd name="connsiteY218" fmla="*/ 2909854 h 4171936"/>
              <a:gd name="connsiteX219" fmla="*/ 2419330 w 3694053"/>
              <a:gd name="connsiteY219" fmla="*/ 2866722 h 4171936"/>
              <a:gd name="connsiteX220" fmla="*/ 2419330 w 3694053"/>
              <a:gd name="connsiteY220" fmla="*/ 2840843 h 4171936"/>
              <a:gd name="connsiteX221" fmla="*/ 2453836 w 3694053"/>
              <a:gd name="connsiteY221" fmla="*/ 2754579 h 4171936"/>
              <a:gd name="connsiteX222" fmla="*/ 2488342 w 3694053"/>
              <a:gd name="connsiteY222" fmla="*/ 2633809 h 4171936"/>
              <a:gd name="connsiteX223" fmla="*/ 2496968 w 3694053"/>
              <a:gd name="connsiteY223" fmla="*/ 2599303 h 4171936"/>
              <a:gd name="connsiteX224" fmla="*/ 2574606 w 3694053"/>
              <a:gd name="connsiteY224" fmla="*/ 2582051 h 4171936"/>
              <a:gd name="connsiteX225" fmla="*/ 2747134 w 3694053"/>
              <a:gd name="connsiteY225" fmla="*/ 2530292 h 4171936"/>
              <a:gd name="connsiteX226" fmla="*/ 2962795 w 3694053"/>
              <a:gd name="connsiteY226" fmla="*/ 2409522 h 4171936"/>
              <a:gd name="connsiteX227" fmla="*/ 3169828 w 3694053"/>
              <a:gd name="connsiteY227" fmla="*/ 2202488 h 4171936"/>
              <a:gd name="connsiteX228" fmla="*/ 3299225 w 3694053"/>
              <a:gd name="connsiteY228" fmla="*/ 1874685 h 4171936"/>
              <a:gd name="connsiteX229" fmla="*/ 3307851 w 3694053"/>
              <a:gd name="connsiteY229" fmla="*/ 1598639 h 4171936"/>
              <a:gd name="connsiteX230" fmla="*/ 3299225 w 3694053"/>
              <a:gd name="connsiteY230" fmla="*/ 1244956 h 4171936"/>
              <a:gd name="connsiteX231" fmla="*/ 3247466 w 3694053"/>
              <a:gd name="connsiteY231" fmla="*/ 1072428 h 4171936"/>
              <a:gd name="connsiteX232" fmla="*/ 3204334 w 3694053"/>
              <a:gd name="connsiteY232" fmla="*/ 796383 h 4171936"/>
              <a:gd name="connsiteX233" fmla="*/ 3195708 w 3694053"/>
              <a:gd name="connsiteY233" fmla="*/ 572096 h 4171936"/>
              <a:gd name="connsiteX234" fmla="*/ 3247466 w 3694053"/>
              <a:gd name="connsiteY234" fmla="*/ 382315 h 4171936"/>
              <a:gd name="connsiteX235" fmla="*/ 3316478 w 3694053"/>
              <a:gd name="connsiteY235" fmla="*/ 227039 h 4171936"/>
              <a:gd name="connsiteX236" fmla="*/ 3428621 w 3694053"/>
              <a:gd name="connsiteY236" fmla="*/ 183907 h 4171936"/>
              <a:gd name="connsiteX237" fmla="*/ 3506259 w 3694053"/>
              <a:gd name="connsiteY237" fmla="*/ 252919 h 4171936"/>
              <a:gd name="connsiteX238" fmla="*/ 3523511 w 3694053"/>
              <a:gd name="connsiteY238" fmla="*/ 287424 h 4171936"/>
              <a:gd name="connsiteX239" fmla="*/ 3592523 w 3694053"/>
              <a:gd name="connsiteY239" fmla="*/ 287424 h 4171936"/>
              <a:gd name="connsiteX240" fmla="*/ 3652908 w 3694053"/>
              <a:gd name="connsiteY240" fmla="*/ 252919 h 4171936"/>
              <a:gd name="connsiteX241" fmla="*/ 3687413 w 3694053"/>
              <a:gd name="connsiteY241" fmla="*/ 235666 h 4171936"/>
              <a:gd name="connsiteX242" fmla="*/ 3687413 w 3694053"/>
              <a:gd name="connsiteY242" fmla="*/ 114896 h 4171936"/>
              <a:gd name="connsiteX243" fmla="*/ 3618402 w 3694053"/>
              <a:gd name="connsiteY243" fmla="*/ 11379 h 4171936"/>
              <a:gd name="connsiteX244" fmla="*/ 3489006 w 3694053"/>
              <a:gd name="connsiteY244" fmla="*/ 11379 h 4171936"/>
              <a:gd name="connsiteX245" fmla="*/ 3325104 w 3694053"/>
              <a:gd name="connsiteY245" fmla="*/ 89017 h 4171936"/>
              <a:gd name="connsiteX246" fmla="*/ 3187081 w 3694053"/>
              <a:gd name="connsiteY246" fmla="*/ 270171 h 4171936"/>
              <a:gd name="connsiteX247" fmla="*/ 3126696 w 3694053"/>
              <a:gd name="connsiteY247" fmla="*/ 537590 h 4171936"/>
              <a:gd name="connsiteX248" fmla="*/ 3126696 w 3694053"/>
              <a:gd name="connsiteY248" fmla="*/ 701492 h 4171936"/>
              <a:gd name="connsiteX249" fmla="*/ 3143949 w 3694053"/>
              <a:gd name="connsiteY249" fmla="*/ 865394 h 4171936"/>
              <a:gd name="connsiteX250" fmla="*/ 3178455 w 3694053"/>
              <a:gd name="connsiteY250" fmla="*/ 1115560 h 4171936"/>
              <a:gd name="connsiteX251" fmla="*/ 3221587 w 3694053"/>
              <a:gd name="connsiteY251" fmla="*/ 1270836 h 4171936"/>
              <a:gd name="connsiteX252" fmla="*/ 3230213 w 3694053"/>
              <a:gd name="connsiteY252" fmla="*/ 1546881 h 4171936"/>
              <a:gd name="connsiteX253" fmla="*/ 3247466 w 3694053"/>
              <a:gd name="connsiteY253" fmla="*/ 1779794 h 4171936"/>
              <a:gd name="connsiteX254" fmla="*/ 3143949 w 3694053"/>
              <a:gd name="connsiteY254" fmla="*/ 2055839 h 4171936"/>
              <a:gd name="connsiteX255" fmla="*/ 2997300 w 3694053"/>
              <a:gd name="connsiteY255" fmla="*/ 2288753 h 4171936"/>
              <a:gd name="connsiteX256" fmla="*/ 2867904 w 3694053"/>
              <a:gd name="connsiteY256" fmla="*/ 2383643 h 4171936"/>
              <a:gd name="connsiteX257" fmla="*/ 2747134 w 3694053"/>
              <a:gd name="connsiteY257" fmla="*/ 2444028 h 4171936"/>
              <a:gd name="connsiteX258" fmla="*/ 2617738 w 3694053"/>
              <a:gd name="connsiteY258" fmla="*/ 2478534 h 4171936"/>
              <a:gd name="connsiteX259" fmla="*/ 2548727 w 3694053"/>
              <a:gd name="connsiteY259" fmla="*/ 2478534 h 4171936"/>
              <a:gd name="connsiteX260" fmla="*/ 2522847 w 3694053"/>
              <a:gd name="connsiteY260" fmla="*/ 2444028 h 4171936"/>
              <a:gd name="connsiteX261" fmla="*/ 2496968 w 3694053"/>
              <a:gd name="connsiteY261" fmla="*/ 2400896 h 4171936"/>
              <a:gd name="connsiteX262" fmla="*/ 2471089 w 3694053"/>
              <a:gd name="connsiteY262" fmla="*/ 2297379 h 4171936"/>
              <a:gd name="connsiteX263" fmla="*/ 2402078 w 3694053"/>
              <a:gd name="connsiteY263" fmla="*/ 2176609 h 4171936"/>
              <a:gd name="connsiteX264" fmla="*/ 2333066 w 3694053"/>
              <a:gd name="connsiteY264" fmla="*/ 2107598 h 4171936"/>
              <a:gd name="connsiteX265" fmla="*/ 2177791 w 3694053"/>
              <a:gd name="connsiteY265" fmla="*/ 1969575 h 4171936"/>
              <a:gd name="connsiteX266" fmla="*/ 2074274 w 3694053"/>
              <a:gd name="connsiteY266" fmla="*/ 1926443 h 4171936"/>
              <a:gd name="connsiteX267" fmla="*/ 1910372 w 3694053"/>
              <a:gd name="connsiteY267" fmla="*/ 1926443 h 4171936"/>
              <a:gd name="connsiteX268" fmla="*/ 1780976 w 3694053"/>
              <a:gd name="connsiteY268" fmla="*/ 1926443 h 417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</a:cxnLst>
            <a:rect l="l" t="t" r="r" b="b"/>
            <a:pathLst>
              <a:path w="3694053" h="4171936">
                <a:moveTo>
                  <a:pt x="1780976" y="1926443"/>
                </a:moveTo>
                <a:cubicBezTo>
                  <a:pt x="1680334" y="1934350"/>
                  <a:pt x="1579692" y="1942258"/>
                  <a:pt x="1504930" y="1960949"/>
                </a:cubicBezTo>
                <a:cubicBezTo>
                  <a:pt x="1430168" y="1979640"/>
                  <a:pt x="1384160" y="2012708"/>
                  <a:pt x="1332402" y="2038587"/>
                </a:cubicBezTo>
                <a:cubicBezTo>
                  <a:pt x="1280644" y="2064466"/>
                  <a:pt x="1233198" y="2084594"/>
                  <a:pt x="1194379" y="2116224"/>
                </a:cubicBezTo>
                <a:cubicBezTo>
                  <a:pt x="1155560" y="2147854"/>
                  <a:pt x="1126806" y="2192424"/>
                  <a:pt x="1099489" y="2228368"/>
                </a:cubicBezTo>
                <a:cubicBezTo>
                  <a:pt x="1072172" y="2264312"/>
                  <a:pt x="1049169" y="2303130"/>
                  <a:pt x="1030478" y="2331885"/>
                </a:cubicBezTo>
                <a:cubicBezTo>
                  <a:pt x="1011787" y="2360640"/>
                  <a:pt x="1024726" y="2385081"/>
                  <a:pt x="987345" y="2400896"/>
                </a:cubicBezTo>
                <a:cubicBezTo>
                  <a:pt x="949964" y="2416711"/>
                  <a:pt x="880953" y="2432526"/>
                  <a:pt x="806191" y="2426775"/>
                </a:cubicBezTo>
                <a:cubicBezTo>
                  <a:pt x="731429" y="2421024"/>
                  <a:pt x="612096" y="2408084"/>
                  <a:pt x="538772" y="2366390"/>
                </a:cubicBezTo>
                <a:cubicBezTo>
                  <a:pt x="465448" y="2324696"/>
                  <a:pt x="402187" y="2257122"/>
                  <a:pt x="366244" y="2176609"/>
                </a:cubicBezTo>
                <a:cubicBezTo>
                  <a:pt x="330301" y="2096096"/>
                  <a:pt x="294356" y="1995454"/>
                  <a:pt x="323111" y="1883311"/>
                </a:cubicBezTo>
                <a:cubicBezTo>
                  <a:pt x="351866" y="1771168"/>
                  <a:pt x="458259" y="1614455"/>
                  <a:pt x="538772" y="1503749"/>
                </a:cubicBezTo>
                <a:cubicBezTo>
                  <a:pt x="619285" y="1393043"/>
                  <a:pt x="727116" y="1302466"/>
                  <a:pt x="806191" y="1219077"/>
                </a:cubicBezTo>
                <a:cubicBezTo>
                  <a:pt x="885266" y="1135688"/>
                  <a:pt x="951402" y="1073866"/>
                  <a:pt x="1013225" y="1003417"/>
                </a:cubicBezTo>
                <a:cubicBezTo>
                  <a:pt x="1075048" y="932968"/>
                  <a:pt x="1131120" y="866832"/>
                  <a:pt x="1177127" y="796383"/>
                </a:cubicBezTo>
                <a:cubicBezTo>
                  <a:pt x="1223134" y="725934"/>
                  <a:pt x="1259078" y="661235"/>
                  <a:pt x="1289270" y="580722"/>
                </a:cubicBezTo>
                <a:cubicBezTo>
                  <a:pt x="1319462" y="500209"/>
                  <a:pt x="1361156" y="390941"/>
                  <a:pt x="1358281" y="313303"/>
                </a:cubicBezTo>
                <a:cubicBezTo>
                  <a:pt x="1355406" y="235665"/>
                  <a:pt x="1309398" y="155152"/>
                  <a:pt x="1272017" y="114896"/>
                </a:cubicBezTo>
                <a:cubicBezTo>
                  <a:pt x="1234636" y="74640"/>
                  <a:pt x="1200131" y="67451"/>
                  <a:pt x="1133995" y="71764"/>
                </a:cubicBezTo>
                <a:cubicBezTo>
                  <a:pt x="1067859" y="76077"/>
                  <a:pt x="929836" y="110583"/>
                  <a:pt x="875202" y="140775"/>
                </a:cubicBezTo>
                <a:cubicBezTo>
                  <a:pt x="820568" y="170967"/>
                  <a:pt x="817693" y="214100"/>
                  <a:pt x="806191" y="252919"/>
                </a:cubicBezTo>
                <a:cubicBezTo>
                  <a:pt x="794689" y="291738"/>
                  <a:pt x="799002" y="342058"/>
                  <a:pt x="806191" y="373688"/>
                </a:cubicBezTo>
                <a:cubicBezTo>
                  <a:pt x="813380" y="405318"/>
                  <a:pt x="826319" y="431198"/>
                  <a:pt x="849323" y="442700"/>
                </a:cubicBezTo>
                <a:cubicBezTo>
                  <a:pt x="872327" y="454202"/>
                  <a:pt x="912583" y="452764"/>
                  <a:pt x="944213" y="442700"/>
                </a:cubicBezTo>
                <a:cubicBezTo>
                  <a:pt x="975843" y="432636"/>
                  <a:pt x="1006036" y="411070"/>
                  <a:pt x="1039104" y="382315"/>
                </a:cubicBezTo>
                <a:cubicBezTo>
                  <a:pt x="1072172" y="353560"/>
                  <a:pt x="1121055" y="296050"/>
                  <a:pt x="1142621" y="270171"/>
                </a:cubicBezTo>
                <a:cubicBezTo>
                  <a:pt x="1164187" y="244292"/>
                  <a:pt x="1155560" y="231352"/>
                  <a:pt x="1168500" y="227039"/>
                </a:cubicBezTo>
                <a:cubicBezTo>
                  <a:pt x="1181440" y="222726"/>
                  <a:pt x="1203006" y="225601"/>
                  <a:pt x="1220259" y="244292"/>
                </a:cubicBezTo>
                <a:cubicBezTo>
                  <a:pt x="1237512" y="262983"/>
                  <a:pt x="1263391" y="304677"/>
                  <a:pt x="1272017" y="339183"/>
                </a:cubicBezTo>
                <a:cubicBezTo>
                  <a:pt x="1280643" y="373689"/>
                  <a:pt x="1284957" y="401005"/>
                  <a:pt x="1272017" y="451326"/>
                </a:cubicBezTo>
                <a:cubicBezTo>
                  <a:pt x="1259077" y="501647"/>
                  <a:pt x="1240386" y="566345"/>
                  <a:pt x="1194379" y="641107"/>
                </a:cubicBezTo>
                <a:cubicBezTo>
                  <a:pt x="1148372" y="715869"/>
                  <a:pt x="1059232" y="828013"/>
                  <a:pt x="995972" y="899900"/>
                </a:cubicBezTo>
                <a:cubicBezTo>
                  <a:pt x="932712" y="971787"/>
                  <a:pt x="882391" y="1003417"/>
                  <a:pt x="814817" y="1072428"/>
                </a:cubicBezTo>
                <a:cubicBezTo>
                  <a:pt x="747243" y="1141439"/>
                  <a:pt x="653790" y="1243519"/>
                  <a:pt x="590530" y="1313968"/>
                </a:cubicBezTo>
                <a:cubicBezTo>
                  <a:pt x="527270" y="1384417"/>
                  <a:pt x="482700" y="1431862"/>
                  <a:pt x="435255" y="1495122"/>
                </a:cubicBezTo>
                <a:cubicBezTo>
                  <a:pt x="387810" y="1558382"/>
                  <a:pt x="337489" y="1627394"/>
                  <a:pt x="305859" y="1693530"/>
                </a:cubicBezTo>
                <a:cubicBezTo>
                  <a:pt x="274229" y="1759666"/>
                  <a:pt x="246912" y="1807111"/>
                  <a:pt x="245474" y="1891937"/>
                </a:cubicBezTo>
                <a:cubicBezTo>
                  <a:pt x="244036" y="1976763"/>
                  <a:pt x="274228" y="2127726"/>
                  <a:pt x="297232" y="2202488"/>
                </a:cubicBezTo>
                <a:cubicBezTo>
                  <a:pt x="320236" y="2277250"/>
                  <a:pt x="340364" y="2301692"/>
                  <a:pt x="383496" y="2340511"/>
                </a:cubicBezTo>
                <a:cubicBezTo>
                  <a:pt x="426628" y="2379330"/>
                  <a:pt x="502829" y="2410961"/>
                  <a:pt x="556025" y="2435402"/>
                </a:cubicBezTo>
                <a:cubicBezTo>
                  <a:pt x="609221" y="2459843"/>
                  <a:pt x="653791" y="2477096"/>
                  <a:pt x="702674" y="2487160"/>
                </a:cubicBezTo>
                <a:cubicBezTo>
                  <a:pt x="751557" y="2497224"/>
                  <a:pt x="813380" y="2495787"/>
                  <a:pt x="849323" y="2495787"/>
                </a:cubicBezTo>
                <a:cubicBezTo>
                  <a:pt x="885266" y="2495787"/>
                  <a:pt x="898206" y="2491473"/>
                  <a:pt x="918334" y="2487160"/>
                </a:cubicBezTo>
                <a:cubicBezTo>
                  <a:pt x="938462" y="2482847"/>
                  <a:pt x="960029" y="2475658"/>
                  <a:pt x="970093" y="2469907"/>
                </a:cubicBezTo>
                <a:cubicBezTo>
                  <a:pt x="980157" y="2464156"/>
                  <a:pt x="977281" y="2452654"/>
                  <a:pt x="978719" y="2452654"/>
                </a:cubicBezTo>
                <a:cubicBezTo>
                  <a:pt x="980157" y="2452654"/>
                  <a:pt x="983032" y="2458405"/>
                  <a:pt x="978719" y="2469907"/>
                </a:cubicBezTo>
                <a:cubicBezTo>
                  <a:pt x="974406" y="2481409"/>
                  <a:pt x="957153" y="2502975"/>
                  <a:pt x="952840" y="2521666"/>
                </a:cubicBezTo>
                <a:cubicBezTo>
                  <a:pt x="948527" y="2540357"/>
                  <a:pt x="958591" y="2564798"/>
                  <a:pt x="952840" y="2582051"/>
                </a:cubicBezTo>
                <a:cubicBezTo>
                  <a:pt x="947089" y="2599304"/>
                  <a:pt x="944213" y="2606493"/>
                  <a:pt x="918334" y="2625183"/>
                </a:cubicBezTo>
                <a:cubicBezTo>
                  <a:pt x="892455" y="2643874"/>
                  <a:pt x="832070" y="2676941"/>
                  <a:pt x="797564" y="2694194"/>
                </a:cubicBezTo>
                <a:cubicBezTo>
                  <a:pt x="763058" y="2711447"/>
                  <a:pt x="751556" y="2714323"/>
                  <a:pt x="711300" y="2728700"/>
                </a:cubicBezTo>
                <a:cubicBezTo>
                  <a:pt x="671043" y="2743077"/>
                  <a:pt x="602032" y="2766081"/>
                  <a:pt x="556025" y="2780458"/>
                </a:cubicBezTo>
                <a:cubicBezTo>
                  <a:pt x="510018" y="2794835"/>
                  <a:pt x="472636" y="2797711"/>
                  <a:pt x="435255" y="2814964"/>
                </a:cubicBezTo>
                <a:cubicBezTo>
                  <a:pt x="397874" y="2832217"/>
                  <a:pt x="360493" y="2863847"/>
                  <a:pt x="331738" y="2883975"/>
                </a:cubicBezTo>
                <a:cubicBezTo>
                  <a:pt x="302983" y="2904103"/>
                  <a:pt x="282855" y="2905542"/>
                  <a:pt x="262727" y="2935734"/>
                </a:cubicBezTo>
                <a:cubicBezTo>
                  <a:pt x="242599" y="2965926"/>
                  <a:pt x="216719" y="3036375"/>
                  <a:pt x="210968" y="3065130"/>
                </a:cubicBezTo>
                <a:cubicBezTo>
                  <a:pt x="205217" y="3093885"/>
                  <a:pt x="215281" y="3098198"/>
                  <a:pt x="228221" y="3108262"/>
                </a:cubicBezTo>
                <a:cubicBezTo>
                  <a:pt x="241161" y="3118326"/>
                  <a:pt x="268478" y="3131266"/>
                  <a:pt x="288606" y="3125515"/>
                </a:cubicBezTo>
                <a:cubicBezTo>
                  <a:pt x="308734" y="3119764"/>
                  <a:pt x="330301" y="3093884"/>
                  <a:pt x="348991" y="3073756"/>
                </a:cubicBezTo>
                <a:cubicBezTo>
                  <a:pt x="367681" y="3053628"/>
                  <a:pt x="367681" y="3024873"/>
                  <a:pt x="400749" y="3004745"/>
                </a:cubicBezTo>
                <a:cubicBezTo>
                  <a:pt x="433817" y="2984617"/>
                  <a:pt x="508579" y="2965927"/>
                  <a:pt x="547398" y="2952987"/>
                </a:cubicBezTo>
                <a:cubicBezTo>
                  <a:pt x="586217" y="2940047"/>
                  <a:pt x="599156" y="2940047"/>
                  <a:pt x="633662" y="2927107"/>
                </a:cubicBezTo>
                <a:cubicBezTo>
                  <a:pt x="668168" y="2914167"/>
                  <a:pt x="715613" y="2895477"/>
                  <a:pt x="754432" y="2875349"/>
                </a:cubicBezTo>
                <a:cubicBezTo>
                  <a:pt x="793251" y="2855221"/>
                  <a:pt x="856512" y="2807775"/>
                  <a:pt x="866576" y="2806337"/>
                </a:cubicBezTo>
                <a:cubicBezTo>
                  <a:pt x="876640" y="2804899"/>
                  <a:pt x="842134" y="2843718"/>
                  <a:pt x="814817" y="2866722"/>
                </a:cubicBezTo>
                <a:cubicBezTo>
                  <a:pt x="787500" y="2889726"/>
                  <a:pt x="738617" y="2921356"/>
                  <a:pt x="702674" y="2944360"/>
                </a:cubicBezTo>
                <a:cubicBezTo>
                  <a:pt x="666731" y="2967364"/>
                  <a:pt x="630787" y="2984617"/>
                  <a:pt x="599157" y="3004745"/>
                </a:cubicBezTo>
                <a:cubicBezTo>
                  <a:pt x="567527" y="3024873"/>
                  <a:pt x="540210" y="3045002"/>
                  <a:pt x="512893" y="3065130"/>
                </a:cubicBezTo>
                <a:cubicBezTo>
                  <a:pt x="485576" y="3085258"/>
                  <a:pt x="459696" y="3108262"/>
                  <a:pt x="435255" y="3125515"/>
                </a:cubicBezTo>
                <a:cubicBezTo>
                  <a:pt x="410814" y="3142768"/>
                  <a:pt x="396436" y="3144206"/>
                  <a:pt x="366244" y="3168647"/>
                </a:cubicBezTo>
                <a:cubicBezTo>
                  <a:pt x="336052" y="3193088"/>
                  <a:pt x="287168" y="3231907"/>
                  <a:pt x="254100" y="3272164"/>
                </a:cubicBezTo>
                <a:cubicBezTo>
                  <a:pt x="221032" y="3312421"/>
                  <a:pt x="193715" y="3364180"/>
                  <a:pt x="167836" y="3410187"/>
                </a:cubicBezTo>
                <a:cubicBezTo>
                  <a:pt x="141957" y="3456195"/>
                  <a:pt x="118953" y="3505077"/>
                  <a:pt x="98825" y="3548209"/>
                </a:cubicBezTo>
                <a:cubicBezTo>
                  <a:pt x="78697" y="3591341"/>
                  <a:pt x="62881" y="3617221"/>
                  <a:pt x="47066" y="3668979"/>
                </a:cubicBezTo>
                <a:cubicBezTo>
                  <a:pt x="31251" y="3720737"/>
                  <a:pt x="11123" y="3807002"/>
                  <a:pt x="3934" y="3858760"/>
                </a:cubicBezTo>
                <a:cubicBezTo>
                  <a:pt x="-3255" y="3910518"/>
                  <a:pt x="1059" y="3946462"/>
                  <a:pt x="3934" y="3979530"/>
                </a:cubicBezTo>
                <a:cubicBezTo>
                  <a:pt x="6809" y="4012598"/>
                  <a:pt x="5372" y="4041353"/>
                  <a:pt x="21187" y="4057168"/>
                </a:cubicBezTo>
                <a:cubicBezTo>
                  <a:pt x="37002" y="4072983"/>
                  <a:pt x="74383" y="4071545"/>
                  <a:pt x="98825" y="4074420"/>
                </a:cubicBezTo>
                <a:cubicBezTo>
                  <a:pt x="123267" y="4077295"/>
                  <a:pt x="152021" y="4081609"/>
                  <a:pt x="167836" y="4074420"/>
                </a:cubicBezTo>
                <a:cubicBezTo>
                  <a:pt x="183651" y="4067231"/>
                  <a:pt x="187964" y="4052854"/>
                  <a:pt x="193715" y="4031288"/>
                </a:cubicBezTo>
                <a:cubicBezTo>
                  <a:pt x="199466" y="4009722"/>
                  <a:pt x="195153" y="3992469"/>
                  <a:pt x="202342" y="3945024"/>
                </a:cubicBezTo>
                <a:cubicBezTo>
                  <a:pt x="209531" y="3897579"/>
                  <a:pt x="221032" y="3805564"/>
                  <a:pt x="236847" y="3746617"/>
                </a:cubicBezTo>
                <a:cubicBezTo>
                  <a:pt x="252662" y="3687670"/>
                  <a:pt x="297232" y="3591341"/>
                  <a:pt x="297232" y="3591341"/>
                </a:cubicBezTo>
                <a:cubicBezTo>
                  <a:pt x="317360" y="3539583"/>
                  <a:pt x="338926" y="3480636"/>
                  <a:pt x="357617" y="3436066"/>
                </a:cubicBezTo>
                <a:cubicBezTo>
                  <a:pt x="376308" y="3391496"/>
                  <a:pt x="383497" y="3361303"/>
                  <a:pt x="409376" y="3323922"/>
                </a:cubicBezTo>
                <a:cubicBezTo>
                  <a:pt x="435255" y="3286541"/>
                  <a:pt x="468323" y="3243409"/>
                  <a:pt x="512893" y="3211779"/>
                </a:cubicBezTo>
                <a:cubicBezTo>
                  <a:pt x="557463" y="3180149"/>
                  <a:pt x="626474" y="3160020"/>
                  <a:pt x="676795" y="3134141"/>
                </a:cubicBezTo>
                <a:cubicBezTo>
                  <a:pt x="727116" y="3108262"/>
                  <a:pt x="767372" y="3085258"/>
                  <a:pt x="814817" y="3056503"/>
                </a:cubicBezTo>
                <a:cubicBezTo>
                  <a:pt x="862262" y="3027748"/>
                  <a:pt x="922647" y="2980303"/>
                  <a:pt x="961466" y="2961613"/>
                </a:cubicBezTo>
                <a:cubicBezTo>
                  <a:pt x="1000285" y="2942923"/>
                  <a:pt x="1030477" y="2960175"/>
                  <a:pt x="1047730" y="2944360"/>
                </a:cubicBezTo>
                <a:cubicBezTo>
                  <a:pt x="1064983" y="2928545"/>
                  <a:pt x="1062108" y="2871035"/>
                  <a:pt x="1064983" y="2866722"/>
                </a:cubicBezTo>
                <a:cubicBezTo>
                  <a:pt x="1067858" y="2862409"/>
                  <a:pt x="1064983" y="2918481"/>
                  <a:pt x="1064983" y="2918481"/>
                </a:cubicBezTo>
                <a:cubicBezTo>
                  <a:pt x="1064983" y="2931421"/>
                  <a:pt x="1073609" y="2940047"/>
                  <a:pt x="1064983" y="2944360"/>
                </a:cubicBezTo>
                <a:cubicBezTo>
                  <a:pt x="1056357" y="2948673"/>
                  <a:pt x="1036229" y="2935734"/>
                  <a:pt x="1013225" y="2944360"/>
                </a:cubicBezTo>
                <a:cubicBezTo>
                  <a:pt x="990221" y="2952986"/>
                  <a:pt x="926961" y="2996119"/>
                  <a:pt x="926961" y="2996119"/>
                </a:cubicBezTo>
                <a:cubicBezTo>
                  <a:pt x="893893" y="3016247"/>
                  <a:pt x="842134" y="3046439"/>
                  <a:pt x="814817" y="3065130"/>
                </a:cubicBezTo>
                <a:cubicBezTo>
                  <a:pt x="787500" y="3083821"/>
                  <a:pt x="784625" y="3085258"/>
                  <a:pt x="763059" y="3108262"/>
                </a:cubicBezTo>
                <a:cubicBezTo>
                  <a:pt x="741493" y="3131266"/>
                  <a:pt x="705549" y="3172961"/>
                  <a:pt x="685421" y="3203153"/>
                </a:cubicBezTo>
                <a:cubicBezTo>
                  <a:pt x="665293" y="3233345"/>
                  <a:pt x="655229" y="3260662"/>
                  <a:pt x="642289" y="3289417"/>
                </a:cubicBezTo>
                <a:cubicBezTo>
                  <a:pt x="629349" y="3318172"/>
                  <a:pt x="607783" y="3375681"/>
                  <a:pt x="607783" y="3375681"/>
                </a:cubicBezTo>
                <a:cubicBezTo>
                  <a:pt x="596281" y="3404436"/>
                  <a:pt x="579029" y="3428877"/>
                  <a:pt x="573278" y="3461945"/>
                </a:cubicBezTo>
                <a:cubicBezTo>
                  <a:pt x="567527" y="3495013"/>
                  <a:pt x="573278" y="3574088"/>
                  <a:pt x="573278" y="3574088"/>
                </a:cubicBezTo>
                <a:lnTo>
                  <a:pt x="573278" y="3686232"/>
                </a:lnTo>
                <a:lnTo>
                  <a:pt x="573278" y="3720737"/>
                </a:lnTo>
                <a:cubicBezTo>
                  <a:pt x="573278" y="3733677"/>
                  <a:pt x="558901" y="3755244"/>
                  <a:pt x="573278" y="3763870"/>
                </a:cubicBezTo>
                <a:cubicBezTo>
                  <a:pt x="587655" y="3772497"/>
                  <a:pt x="636538" y="3782560"/>
                  <a:pt x="659542" y="3772496"/>
                </a:cubicBezTo>
                <a:cubicBezTo>
                  <a:pt x="682546" y="3762432"/>
                  <a:pt x="699798" y="3735115"/>
                  <a:pt x="711300" y="3703485"/>
                </a:cubicBezTo>
                <a:cubicBezTo>
                  <a:pt x="722802" y="3671855"/>
                  <a:pt x="722802" y="3624409"/>
                  <a:pt x="728553" y="3582715"/>
                </a:cubicBezTo>
                <a:cubicBezTo>
                  <a:pt x="734304" y="3541021"/>
                  <a:pt x="745806" y="3453319"/>
                  <a:pt x="745806" y="3453319"/>
                </a:cubicBezTo>
                <a:cubicBezTo>
                  <a:pt x="751557" y="3410187"/>
                  <a:pt x="747244" y="3364179"/>
                  <a:pt x="763059" y="3323922"/>
                </a:cubicBezTo>
                <a:cubicBezTo>
                  <a:pt x="778874" y="3283665"/>
                  <a:pt x="811941" y="3244847"/>
                  <a:pt x="840696" y="3211779"/>
                </a:cubicBezTo>
                <a:cubicBezTo>
                  <a:pt x="869451" y="3178711"/>
                  <a:pt x="902519" y="3147081"/>
                  <a:pt x="935587" y="3125515"/>
                </a:cubicBezTo>
                <a:cubicBezTo>
                  <a:pt x="968655" y="3103949"/>
                  <a:pt x="1010349" y="3096760"/>
                  <a:pt x="1039104" y="3082383"/>
                </a:cubicBezTo>
                <a:cubicBezTo>
                  <a:pt x="1067859" y="3068006"/>
                  <a:pt x="1096613" y="3047877"/>
                  <a:pt x="1108115" y="3039251"/>
                </a:cubicBezTo>
                <a:cubicBezTo>
                  <a:pt x="1119617" y="3030625"/>
                  <a:pt x="1106677" y="3027749"/>
                  <a:pt x="1108115" y="3030624"/>
                </a:cubicBezTo>
                <a:cubicBezTo>
                  <a:pt x="1109553" y="3033499"/>
                  <a:pt x="1113867" y="3045001"/>
                  <a:pt x="1116742" y="3056503"/>
                </a:cubicBezTo>
                <a:cubicBezTo>
                  <a:pt x="1119617" y="3068005"/>
                  <a:pt x="1118179" y="3086696"/>
                  <a:pt x="1125368" y="3099636"/>
                </a:cubicBezTo>
                <a:cubicBezTo>
                  <a:pt x="1132557" y="3112576"/>
                  <a:pt x="1159874" y="3121202"/>
                  <a:pt x="1159874" y="3134141"/>
                </a:cubicBezTo>
                <a:cubicBezTo>
                  <a:pt x="1159874" y="3147080"/>
                  <a:pt x="1145496" y="3160020"/>
                  <a:pt x="1125368" y="3177273"/>
                </a:cubicBezTo>
                <a:cubicBezTo>
                  <a:pt x="1105240" y="3194526"/>
                  <a:pt x="1063545" y="3216092"/>
                  <a:pt x="1039104" y="3237658"/>
                </a:cubicBezTo>
                <a:cubicBezTo>
                  <a:pt x="1014663" y="3259224"/>
                  <a:pt x="995972" y="3280791"/>
                  <a:pt x="978719" y="3306670"/>
                </a:cubicBezTo>
                <a:cubicBezTo>
                  <a:pt x="961466" y="3332549"/>
                  <a:pt x="948527" y="3362742"/>
                  <a:pt x="935587" y="3392934"/>
                </a:cubicBezTo>
                <a:cubicBezTo>
                  <a:pt x="922647" y="3423126"/>
                  <a:pt x="906832" y="3459069"/>
                  <a:pt x="901081" y="3487824"/>
                </a:cubicBezTo>
                <a:cubicBezTo>
                  <a:pt x="895330" y="3516579"/>
                  <a:pt x="901081" y="3565462"/>
                  <a:pt x="901081" y="3565462"/>
                </a:cubicBezTo>
                <a:cubicBezTo>
                  <a:pt x="901081" y="3584153"/>
                  <a:pt x="892454" y="3594217"/>
                  <a:pt x="901081" y="3599968"/>
                </a:cubicBezTo>
                <a:cubicBezTo>
                  <a:pt x="909707" y="3605719"/>
                  <a:pt x="939900" y="3602843"/>
                  <a:pt x="952840" y="3599968"/>
                </a:cubicBezTo>
                <a:cubicBezTo>
                  <a:pt x="965780" y="3597093"/>
                  <a:pt x="971530" y="3601406"/>
                  <a:pt x="978719" y="3582715"/>
                </a:cubicBezTo>
                <a:cubicBezTo>
                  <a:pt x="985908" y="3564024"/>
                  <a:pt x="971531" y="3522330"/>
                  <a:pt x="995972" y="3487824"/>
                </a:cubicBezTo>
                <a:cubicBezTo>
                  <a:pt x="1020413" y="3453318"/>
                  <a:pt x="1100927" y="3405873"/>
                  <a:pt x="1125368" y="3375681"/>
                </a:cubicBezTo>
                <a:cubicBezTo>
                  <a:pt x="1149809" y="3345489"/>
                  <a:pt x="1129681" y="3332549"/>
                  <a:pt x="1142621" y="3306670"/>
                </a:cubicBezTo>
                <a:cubicBezTo>
                  <a:pt x="1155561" y="3280791"/>
                  <a:pt x="1184316" y="3240533"/>
                  <a:pt x="1203006" y="3220405"/>
                </a:cubicBezTo>
                <a:cubicBezTo>
                  <a:pt x="1221696" y="3200277"/>
                  <a:pt x="1243262" y="3195964"/>
                  <a:pt x="1254764" y="3185900"/>
                </a:cubicBezTo>
                <a:cubicBezTo>
                  <a:pt x="1266266" y="3175836"/>
                  <a:pt x="1261953" y="3171522"/>
                  <a:pt x="1272017" y="3160020"/>
                </a:cubicBezTo>
                <a:cubicBezTo>
                  <a:pt x="1282081" y="3148518"/>
                  <a:pt x="1305085" y="3128390"/>
                  <a:pt x="1315149" y="3116888"/>
                </a:cubicBezTo>
                <a:cubicBezTo>
                  <a:pt x="1325213" y="3105386"/>
                  <a:pt x="1316587" y="3083820"/>
                  <a:pt x="1332402" y="3091009"/>
                </a:cubicBezTo>
                <a:cubicBezTo>
                  <a:pt x="1348217" y="3098198"/>
                  <a:pt x="1388474" y="3147080"/>
                  <a:pt x="1410040" y="3160020"/>
                </a:cubicBezTo>
                <a:cubicBezTo>
                  <a:pt x="1431606" y="3172960"/>
                  <a:pt x="1444545" y="3167209"/>
                  <a:pt x="1461798" y="3168647"/>
                </a:cubicBezTo>
                <a:cubicBezTo>
                  <a:pt x="1479051" y="3170085"/>
                  <a:pt x="1513557" y="3157145"/>
                  <a:pt x="1513557" y="3168647"/>
                </a:cubicBezTo>
                <a:cubicBezTo>
                  <a:pt x="1513557" y="3180149"/>
                  <a:pt x="1461798" y="3237658"/>
                  <a:pt x="1461798" y="3237658"/>
                </a:cubicBezTo>
                <a:cubicBezTo>
                  <a:pt x="1434481" y="3273601"/>
                  <a:pt x="1387036" y="3336862"/>
                  <a:pt x="1349655" y="3384307"/>
                </a:cubicBezTo>
                <a:cubicBezTo>
                  <a:pt x="1312274" y="3431752"/>
                  <a:pt x="1274892" y="3486387"/>
                  <a:pt x="1237511" y="3522330"/>
                </a:cubicBezTo>
                <a:cubicBezTo>
                  <a:pt x="1200130" y="3558273"/>
                  <a:pt x="1169938" y="3571213"/>
                  <a:pt x="1125368" y="3599968"/>
                </a:cubicBezTo>
                <a:cubicBezTo>
                  <a:pt x="1080798" y="3628723"/>
                  <a:pt x="1030478" y="3658915"/>
                  <a:pt x="970093" y="3694858"/>
                </a:cubicBezTo>
                <a:cubicBezTo>
                  <a:pt x="909708" y="3730801"/>
                  <a:pt x="834946" y="3782560"/>
                  <a:pt x="763059" y="3815628"/>
                </a:cubicBezTo>
                <a:cubicBezTo>
                  <a:pt x="691172" y="3848696"/>
                  <a:pt x="607783" y="3864511"/>
                  <a:pt x="538772" y="3893266"/>
                </a:cubicBezTo>
                <a:cubicBezTo>
                  <a:pt x="469761" y="3922021"/>
                  <a:pt x="389248" y="3959401"/>
                  <a:pt x="348991" y="3988156"/>
                </a:cubicBezTo>
                <a:cubicBezTo>
                  <a:pt x="308734" y="4016911"/>
                  <a:pt x="305858" y="4044228"/>
                  <a:pt x="297232" y="4065794"/>
                </a:cubicBezTo>
                <a:cubicBezTo>
                  <a:pt x="288605" y="4087360"/>
                  <a:pt x="269915" y="4108927"/>
                  <a:pt x="297232" y="4117553"/>
                </a:cubicBezTo>
                <a:cubicBezTo>
                  <a:pt x="324549" y="4126180"/>
                  <a:pt x="403625" y="4133368"/>
                  <a:pt x="461134" y="4117553"/>
                </a:cubicBezTo>
                <a:cubicBezTo>
                  <a:pt x="518643" y="4101738"/>
                  <a:pt x="570402" y="4057168"/>
                  <a:pt x="642289" y="4022662"/>
                </a:cubicBezTo>
                <a:cubicBezTo>
                  <a:pt x="714176" y="3988156"/>
                  <a:pt x="811942" y="3947900"/>
                  <a:pt x="892455" y="3910519"/>
                </a:cubicBezTo>
                <a:cubicBezTo>
                  <a:pt x="972968" y="3873138"/>
                  <a:pt x="1067859" y="3835756"/>
                  <a:pt x="1125368" y="3798375"/>
                </a:cubicBezTo>
                <a:cubicBezTo>
                  <a:pt x="1182877" y="3760994"/>
                  <a:pt x="1197254" y="3725051"/>
                  <a:pt x="1237511" y="3686232"/>
                </a:cubicBezTo>
                <a:cubicBezTo>
                  <a:pt x="1277768" y="3647413"/>
                  <a:pt x="1330965" y="3602843"/>
                  <a:pt x="1366908" y="3565462"/>
                </a:cubicBezTo>
                <a:cubicBezTo>
                  <a:pt x="1402851" y="3528081"/>
                  <a:pt x="1453172" y="3461945"/>
                  <a:pt x="1453172" y="3461945"/>
                </a:cubicBezTo>
                <a:cubicBezTo>
                  <a:pt x="1483364" y="3426002"/>
                  <a:pt x="1525058" y="3384308"/>
                  <a:pt x="1548062" y="3349802"/>
                </a:cubicBezTo>
                <a:cubicBezTo>
                  <a:pt x="1571066" y="3315296"/>
                  <a:pt x="1579693" y="3280790"/>
                  <a:pt x="1591195" y="3254911"/>
                </a:cubicBezTo>
                <a:cubicBezTo>
                  <a:pt x="1602697" y="3229032"/>
                  <a:pt x="1608448" y="3211779"/>
                  <a:pt x="1617074" y="3194526"/>
                </a:cubicBezTo>
                <a:cubicBezTo>
                  <a:pt x="1625700" y="3177273"/>
                  <a:pt x="1638640" y="3154269"/>
                  <a:pt x="1642953" y="3151394"/>
                </a:cubicBezTo>
                <a:cubicBezTo>
                  <a:pt x="1647266" y="3148519"/>
                  <a:pt x="1644391" y="3152832"/>
                  <a:pt x="1642953" y="3177273"/>
                </a:cubicBezTo>
                <a:cubicBezTo>
                  <a:pt x="1641515" y="3201714"/>
                  <a:pt x="1651580" y="3254911"/>
                  <a:pt x="1634327" y="3298043"/>
                </a:cubicBezTo>
                <a:cubicBezTo>
                  <a:pt x="1617074" y="3341175"/>
                  <a:pt x="1579693" y="3391496"/>
                  <a:pt x="1539436" y="3436066"/>
                </a:cubicBezTo>
                <a:cubicBezTo>
                  <a:pt x="1499179" y="3480636"/>
                  <a:pt x="1434481" y="3533832"/>
                  <a:pt x="1392787" y="3565462"/>
                </a:cubicBezTo>
                <a:cubicBezTo>
                  <a:pt x="1351093" y="3597092"/>
                  <a:pt x="1318025" y="3605719"/>
                  <a:pt x="1289270" y="3625847"/>
                </a:cubicBezTo>
                <a:cubicBezTo>
                  <a:pt x="1260515" y="3645975"/>
                  <a:pt x="1238949" y="3660353"/>
                  <a:pt x="1220259" y="3686232"/>
                </a:cubicBezTo>
                <a:cubicBezTo>
                  <a:pt x="1201569" y="3712111"/>
                  <a:pt x="1180002" y="3758118"/>
                  <a:pt x="1177127" y="3781122"/>
                </a:cubicBezTo>
                <a:cubicBezTo>
                  <a:pt x="1174251" y="3804126"/>
                  <a:pt x="1174251" y="3824254"/>
                  <a:pt x="1203006" y="3824254"/>
                </a:cubicBezTo>
                <a:cubicBezTo>
                  <a:pt x="1231761" y="3824254"/>
                  <a:pt x="1305085" y="3802688"/>
                  <a:pt x="1349655" y="3781122"/>
                </a:cubicBezTo>
                <a:cubicBezTo>
                  <a:pt x="1394225" y="3759556"/>
                  <a:pt x="1431606" y="3722175"/>
                  <a:pt x="1470425" y="3694858"/>
                </a:cubicBezTo>
                <a:cubicBezTo>
                  <a:pt x="1509244" y="3667541"/>
                  <a:pt x="1546625" y="3651726"/>
                  <a:pt x="1582568" y="3617220"/>
                </a:cubicBezTo>
                <a:cubicBezTo>
                  <a:pt x="1618511" y="3582714"/>
                  <a:pt x="1655892" y="3529518"/>
                  <a:pt x="1686085" y="3487824"/>
                </a:cubicBezTo>
                <a:cubicBezTo>
                  <a:pt x="1716277" y="3446130"/>
                  <a:pt x="1745033" y="3405873"/>
                  <a:pt x="1763723" y="3367054"/>
                </a:cubicBezTo>
                <a:cubicBezTo>
                  <a:pt x="1782413" y="3328235"/>
                  <a:pt x="1788164" y="3289417"/>
                  <a:pt x="1798228" y="3254911"/>
                </a:cubicBezTo>
                <a:cubicBezTo>
                  <a:pt x="1808292" y="3220405"/>
                  <a:pt x="1805417" y="3180148"/>
                  <a:pt x="1824108" y="3160020"/>
                </a:cubicBezTo>
                <a:cubicBezTo>
                  <a:pt x="1842799" y="3139892"/>
                  <a:pt x="1874429" y="3142767"/>
                  <a:pt x="1910372" y="3134141"/>
                </a:cubicBezTo>
                <a:cubicBezTo>
                  <a:pt x="1946315" y="3125515"/>
                  <a:pt x="2009576" y="3115451"/>
                  <a:pt x="2039768" y="3108262"/>
                </a:cubicBezTo>
                <a:cubicBezTo>
                  <a:pt x="2069960" y="3101073"/>
                  <a:pt x="2088652" y="3070881"/>
                  <a:pt x="2091527" y="3091009"/>
                </a:cubicBezTo>
                <a:cubicBezTo>
                  <a:pt x="2094403" y="3111137"/>
                  <a:pt x="2069961" y="3174398"/>
                  <a:pt x="2057021" y="3229032"/>
                </a:cubicBezTo>
                <a:cubicBezTo>
                  <a:pt x="2044081" y="3283666"/>
                  <a:pt x="2046957" y="3356990"/>
                  <a:pt x="2013889" y="3418813"/>
                </a:cubicBezTo>
                <a:cubicBezTo>
                  <a:pt x="1980821" y="3480636"/>
                  <a:pt x="1907496" y="3549647"/>
                  <a:pt x="1858613" y="3599968"/>
                </a:cubicBezTo>
                <a:cubicBezTo>
                  <a:pt x="1809730" y="3650289"/>
                  <a:pt x="1768036" y="3686231"/>
                  <a:pt x="1720591" y="3720737"/>
                </a:cubicBezTo>
                <a:cubicBezTo>
                  <a:pt x="1673146" y="3755243"/>
                  <a:pt x="1638640" y="3775372"/>
                  <a:pt x="1573942" y="3807002"/>
                </a:cubicBezTo>
                <a:cubicBezTo>
                  <a:pt x="1509244" y="3838632"/>
                  <a:pt x="1418666" y="3878889"/>
                  <a:pt x="1332402" y="3910519"/>
                </a:cubicBezTo>
                <a:cubicBezTo>
                  <a:pt x="1246138" y="3942149"/>
                  <a:pt x="1132557" y="3976655"/>
                  <a:pt x="1056357" y="3996783"/>
                </a:cubicBezTo>
                <a:cubicBezTo>
                  <a:pt x="980157" y="4016911"/>
                  <a:pt x="921210" y="4024099"/>
                  <a:pt x="875202" y="4031288"/>
                </a:cubicBezTo>
                <a:cubicBezTo>
                  <a:pt x="829194" y="4038477"/>
                  <a:pt x="803315" y="4032726"/>
                  <a:pt x="780311" y="4039915"/>
                </a:cubicBezTo>
                <a:cubicBezTo>
                  <a:pt x="757307" y="4047104"/>
                  <a:pt x="742930" y="4058605"/>
                  <a:pt x="737179" y="4074420"/>
                </a:cubicBezTo>
                <a:cubicBezTo>
                  <a:pt x="731428" y="4090235"/>
                  <a:pt x="728553" y="4120428"/>
                  <a:pt x="745806" y="4134805"/>
                </a:cubicBezTo>
                <a:cubicBezTo>
                  <a:pt x="763059" y="4149183"/>
                  <a:pt x="771685" y="4156372"/>
                  <a:pt x="840696" y="4160685"/>
                </a:cubicBezTo>
                <a:cubicBezTo>
                  <a:pt x="909707" y="4164998"/>
                  <a:pt x="1040542" y="4183689"/>
                  <a:pt x="1159874" y="4160685"/>
                </a:cubicBezTo>
                <a:cubicBezTo>
                  <a:pt x="1279206" y="4137681"/>
                  <a:pt x="1466437" y="4060593"/>
                  <a:pt x="1556689" y="4022662"/>
                </a:cubicBezTo>
                <a:cubicBezTo>
                  <a:pt x="1646941" y="3984731"/>
                  <a:pt x="1663120" y="3960851"/>
                  <a:pt x="1701388" y="3933097"/>
                </a:cubicBezTo>
                <a:cubicBezTo>
                  <a:pt x="1739656" y="3905343"/>
                  <a:pt x="1720840" y="3921058"/>
                  <a:pt x="1786301" y="3856135"/>
                </a:cubicBezTo>
                <a:cubicBezTo>
                  <a:pt x="1851762" y="3791212"/>
                  <a:pt x="2031780" y="3616446"/>
                  <a:pt x="2094153" y="3543559"/>
                </a:cubicBezTo>
                <a:cubicBezTo>
                  <a:pt x="2156526" y="3470672"/>
                  <a:pt x="2136534" y="3469796"/>
                  <a:pt x="2160538" y="3418813"/>
                </a:cubicBezTo>
                <a:cubicBezTo>
                  <a:pt x="2184542" y="3367830"/>
                  <a:pt x="2223799" y="3286541"/>
                  <a:pt x="2238176" y="3237658"/>
                </a:cubicBezTo>
                <a:cubicBezTo>
                  <a:pt x="2252553" y="3188775"/>
                  <a:pt x="2243927" y="3158583"/>
                  <a:pt x="2246802" y="3125515"/>
                </a:cubicBezTo>
                <a:cubicBezTo>
                  <a:pt x="2249677" y="3092447"/>
                  <a:pt x="2249677" y="3060817"/>
                  <a:pt x="2255428" y="3039251"/>
                </a:cubicBezTo>
                <a:cubicBezTo>
                  <a:pt x="2261179" y="3017685"/>
                  <a:pt x="2269806" y="3007621"/>
                  <a:pt x="2281308" y="2996119"/>
                </a:cubicBezTo>
                <a:cubicBezTo>
                  <a:pt x="2292810" y="2984617"/>
                  <a:pt x="2315814" y="2970239"/>
                  <a:pt x="2324440" y="2970239"/>
                </a:cubicBezTo>
                <a:cubicBezTo>
                  <a:pt x="2333066" y="2970239"/>
                  <a:pt x="2321564" y="2977428"/>
                  <a:pt x="2333066" y="2996119"/>
                </a:cubicBezTo>
                <a:cubicBezTo>
                  <a:pt x="2344568" y="3014810"/>
                  <a:pt x="2380511" y="3049315"/>
                  <a:pt x="2393451" y="3082383"/>
                </a:cubicBezTo>
                <a:cubicBezTo>
                  <a:pt x="2406391" y="3115451"/>
                  <a:pt x="2409266" y="3157145"/>
                  <a:pt x="2410704" y="3194526"/>
                </a:cubicBezTo>
                <a:cubicBezTo>
                  <a:pt x="2412142" y="3231907"/>
                  <a:pt x="2416455" y="3266413"/>
                  <a:pt x="2402078" y="3306670"/>
                </a:cubicBezTo>
                <a:cubicBezTo>
                  <a:pt x="2387701" y="3346927"/>
                  <a:pt x="2350319" y="3404436"/>
                  <a:pt x="2324440" y="3436066"/>
                </a:cubicBezTo>
                <a:cubicBezTo>
                  <a:pt x="2298561" y="3467696"/>
                  <a:pt x="2275557" y="3479198"/>
                  <a:pt x="2246802" y="3496451"/>
                </a:cubicBezTo>
                <a:cubicBezTo>
                  <a:pt x="2218047" y="3513704"/>
                  <a:pt x="2177790" y="3525206"/>
                  <a:pt x="2151911" y="3539583"/>
                </a:cubicBezTo>
                <a:cubicBezTo>
                  <a:pt x="2126032" y="3553960"/>
                  <a:pt x="2138972" y="3559711"/>
                  <a:pt x="2091527" y="3582715"/>
                </a:cubicBezTo>
                <a:cubicBezTo>
                  <a:pt x="2044082" y="3605719"/>
                  <a:pt x="1916123" y="3656039"/>
                  <a:pt x="1867240" y="3677605"/>
                </a:cubicBezTo>
                <a:cubicBezTo>
                  <a:pt x="1818357" y="3699171"/>
                  <a:pt x="1815481" y="3693420"/>
                  <a:pt x="1798228" y="3712111"/>
                </a:cubicBezTo>
                <a:cubicBezTo>
                  <a:pt x="1780975" y="3730802"/>
                  <a:pt x="1742157" y="3766745"/>
                  <a:pt x="1763723" y="3789749"/>
                </a:cubicBezTo>
                <a:cubicBezTo>
                  <a:pt x="1785289" y="3812753"/>
                  <a:pt x="1860051" y="3854447"/>
                  <a:pt x="1927625" y="3850134"/>
                </a:cubicBezTo>
                <a:cubicBezTo>
                  <a:pt x="1995199" y="3845821"/>
                  <a:pt x="2082900" y="3804127"/>
                  <a:pt x="2169164" y="3763870"/>
                </a:cubicBezTo>
                <a:cubicBezTo>
                  <a:pt x="2255428" y="3723613"/>
                  <a:pt x="2376411" y="3669767"/>
                  <a:pt x="2445210" y="3608594"/>
                </a:cubicBezTo>
                <a:cubicBezTo>
                  <a:pt x="2514009" y="3547421"/>
                  <a:pt x="2553754" y="3457219"/>
                  <a:pt x="2581958" y="3396834"/>
                </a:cubicBezTo>
                <a:cubicBezTo>
                  <a:pt x="2610162" y="3336449"/>
                  <a:pt x="2613337" y="3292505"/>
                  <a:pt x="2614437" y="3246285"/>
                </a:cubicBezTo>
                <a:cubicBezTo>
                  <a:pt x="2615537" y="3200065"/>
                  <a:pt x="2599510" y="3152583"/>
                  <a:pt x="2588558" y="3119515"/>
                </a:cubicBezTo>
                <a:cubicBezTo>
                  <a:pt x="2577606" y="3086447"/>
                  <a:pt x="2569743" y="3082820"/>
                  <a:pt x="2548727" y="3047877"/>
                </a:cubicBezTo>
                <a:cubicBezTo>
                  <a:pt x="2527711" y="3012934"/>
                  <a:pt x="2484028" y="2940047"/>
                  <a:pt x="2462462" y="2909854"/>
                </a:cubicBezTo>
                <a:cubicBezTo>
                  <a:pt x="2440896" y="2879662"/>
                  <a:pt x="2426519" y="2878224"/>
                  <a:pt x="2419330" y="2866722"/>
                </a:cubicBezTo>
                <a:cubicBezTo>
                  <a:pt x="2412141" y="2855220"/>
                  <a:pt x="2413579" y="2859534"/>
                  <a:pt x="2419330" y="2840843"/>
                </a:cubicBezTo>
                <a:cubicBezTo>
                  <a:pt x="2425081" y="2822152"/>
                  <a:pt x="2442334" y="2789085"/>
                  <a:pt x="2453836" y="2754579"/>
                </a:cubicBezTo>
                <a:cubicBezTo>
                  <a:pt x="2465338" y="2720073"/>
                  <a:pt x="2481153" y="2659688"/>
                  <a:pt x="2488342" y="2633809"/>
                </a:cubicBezTo>
                <a:cubicBezTo>
                  <a:pt x="2495531" y="2607930"/>
                  <a:pt x="2482591" y="2607929"/>
                  <a:pt x="2496968" y="2599303"/>
                </a:cubicBezTo>
                <a:cubicBezTo>
                  <a:pt x="2511345" y="2590677"/>
                  <a:pt x="2532912" y="2593553"/>
                  <a:pt x="2574606" y="2582051"/>
                </a:cubicBezTo>
                <a:cubicBezTo>
                  <a:pt x="2616300" y="2570549"/>
                  <a:pt x="2682436" y="2559047"/>
                  <a:pt x="2747134" y="2530292"/>
                </a:cubicBezTo>
                <a:cubicBezTo>
                  <a:pt x="2811832" y="2501537"/>
                  <a:pt x="2892346" y="2464156"/>
                  <a:pt x="2962795" y="2409522"/>
                </a:cubicBezTo>
                <a:cubicBezTo>
                  <a:pt x="3033244" y="2354888"/>
                  <a:pt x="3113756" y="2291628"/>
                  <a:pt x="3169828" y="2202488"/>
                </a:cubicBezTo>
                <a:cubicBezTo>
                  <a:pt x="3225900" y="2113349"/>
                  <a:pt x="3276221" y="1975327"/>
                  <a:pt x="3299225" y="1874685"/>
                </a:cubicBezTo>
                <a:cubicBezTo>
                  <a:pt x="3322229" y="1774043"/>
                  <a:pt x="3307851" y="1703594"/>
                  <a:pt x="3307851" y="1598639"/>
                </a:cubicBezTo>
                <a:cubicBezTo>
                  <a:pt x="3307851" y="1493684"/>
                  <a:pt x="3309289" y="1332658"/>
                  <a:pt x="3299225" y="1244956"/>
                </a:cubicBezTo>
                <a:cubicBezTo>
                  <a:pt x="3289161" y="1157254"/>
                  <a:pt x="3263281" y="1147190"/>
                  <a:pt x="3247466" y="1072428"/>
                </a:cubicBezTo>
                <a:cubicBezTo>
                  <a:pt x="3231651" y="997666"/>
                  <a:pt x="3212960" y="879772"/>
                  <a:pt x="3204334" y="796383"/>
                </a:cubicBezTo>
                <a:cubicBezTo>
                  <a:pt x="3195708" y="712994"/>
                  <a:pt x="3188519" y="641107"/>
                  <a:pt x="3195708" y="572096"/>
                </a:cubicBezTo>
                <a:cubicBezTo>
                  <a:pt x="3202897" y="503085"/>
                  <a:pt x="3227338" y="439824"/>
                  <a:pt x="3247466" y="382315"/>
                </a:cubicBezTo>
                <a:cubicBezTo>
                  <a:pt x="3267594" y="324806"/>
                  <a:pt x="3286286" y="260107"/>
                  <a:pt x="3316478" y="227039"/>
                </a:cubicBezTo>
                <a:cubicBezTo>
                  <a:pt x="3346670" y="193971"/>
                  <a:pt x="3396991" y="179594"/>
                  <a:pt x="3428621" y="183907"/>
                </a:cubicBezTo>
                <a:cubicBezTo>
                  <a:pt x="3460251" y="188220"/>
                  <a:pt x="3490444" y="235666"/>
                  <a:pt x="3506259" y="252919"/>
                </a:cubicBezTo>
                <a:cubicBezTo>
                  <a:pt x="3522074" y="270172"/>
                  <a:pt x="3509134" y="281673"/>
                  <a:pt x="3523511" y="287424"/>
                </a:cubicBezTo>
                <a:cubicBezTo>
                  <a:pt x="3537888" y="293175"/>
                  <a:pt x="3570957" y="293175"/>
                  <a:pt x="3592523" y="287424"/>
                </a:cubicBezTo>
                <a:cubicBezTo>
                  <a:pt x="3614089" y="281673"/>
                  <a:pt x="3637093" y="261545"/>
                  <a:pt x="3652908" y="252919"/>
                </a:cubicBezTo>
                <a:cubicBezTo>
                  <a:pt x="3668723" y="244293"/>
                  <a:pt x="3681662" y="258670"/>
                  <a:pt x="3687413" y="235666"/>
                </a:cubicBezTo>
                <a:cubicBezTo>
                  <a:pt x="3693164" y="212662"/>
                  <a:pt x="3698915" y="152277"/>
                  <a:pt x="3687413" y="114896"/>
                </a:cubicBezTo>
                <a:cubicBezTo>
                  <a:pt x="3675911" y="77515"/>
                  <a:pt x="3651470" y="28632"/>
                  <a:pt x="3618402" y="11379"/>
                </a:cubicBezTo>
                <a:cubicBezTo>
                  <a:pt x="3585334" y="-5874"/>
                  <a:pt x="3537889" y="-1561"/>
                  <a:pt x="3489006" y="11379"/>
                </a:cubicBezTo>
                <a:cubicBezTo>
                  <a:pt x="3440123" y="24319"/>
                  <a:pt x="3375425" y="45885"/>
                  <a:pt x="3325104" y="89017"/>
                </a:cubicBezTo>
                <a:cubicBezTo>
                  <a:pt x="3274783" y="132149"/>
                  <a:pt x="3220149" y="195409"/>
                  <a:pt x="3187081" y="270171"/>
                </a:cubicBezTo>
                <a:cubicBezTo>
                  <a:pt x="3154013" y="344933"/>
                  <a:pt x="3136760" y="465703"/>
                  <a:pt x="3126696" y="537590"/>
                </a:cubicBezTo>
                <a:cubicBezTo>
                  <a:pt x="3116632" y="609477"/>
                  <a:pt x="3123821" y="646858"/>
                  <a:pt x="3126696" y="701492"/>
                </a:cubicBezTo>
                <a:cubicBezTo>
                  <a:pt x="3129571" y="756126"/>
                  <a:pt x="3135323" y="796383"/>
                  <a:pt x="3143949" y="865394"/>
                </a:cubicBezTo>
                <a:cubicBezTo>
                  <a:pt x="3152575" y="934405"/>
                  <a:pt x="3165515" y="1047986"/>
                  <a:pt x="3178455" y="1115560"/>
                </a:cubicBezTo>
                <a:cubicBezTo>
                  <a:pt x="3191395" y="1183134"/>
                  <a:pt x="3212961" y="1198949"/>
                  <a:pt x="3221587" y="1270836"/>
                </a:cubicBezTo>
                <a:cubicBezTo>
                  <a:pt x="3230213" y="1342723"/>
                  <a:pt x="3225900" y="1462055"/>
                  <a:pt x="3230213" y="1546881"/>
                </a:cubicBezTo>
                <a:cubicBezTo>
                  <a:pt x="3234526" y="1631707"/>
                  <a:pt x="3261843" y="1694968"/>
                  <a:pt x="3247466" y="1779794"/>
                </a:cubicBezTo>
                <a:cubicBezTo>
                  <a:pt x="3233089" y="1864620"/>
                  <a:pt x="3185643" y="1971013"/>
                  <a:pt x="3143949" y="2055839"/>
                </a:cubicBezTo>
                <a:cubicBezTo>
                  <a:pt x="3102255" y="2140665"/>
                  <a:pt x="3043307" y="2234119"/>
                  <a:pt x="2997300" y="2288753"/>
                </a:cubicBezTo>
                <a:cubicBezTo>
                  <a:pt x="2951293" y="2343387"/>
                  <a:pt x="2909598" y="2357764"/>
                  <a:pt x="2867904" y="2383643"/>
                </a:cubicBezTo>
                <a:cubicBezTo>
                  <a:pt x="2826210" y="2409522"/>
                  <a:pt x="2788828" y="2428213"/>
                  <a:pt x="2747134" y="2444028"/>
                </a:cubicBezTo>
                <a:cubicBezTo>
                  <a:pt x="2705440" y="2459843"/>
                  <a:pt x="2650806" y="2472783"/>
                  <a:pt x="2617738" y="2478534"/>
                </a:cubicBezTo>
                <a:cubicBezTo>
                  <a:pt x="2584670" y="2484285"/>
                  <a:pt x="2564542" y="2484285"/>
                  <a:pt x="2548727" y="2478534"/>
                </a:cubicBezTo>
                <a:cubicBezTo>
                  <a:pt x="2532912" y="2472783"/>
                  <a:pt x="2531473" y="2456968"/>
                  <a:pt x="2522847" y="2444028"/>
                </a:cubicBezTo>
                <a:cubicBezTo>
                  <a:pt x="2514221" y="2431088"/>
                  <a:pt x="2505594" y="2425337"/>
                  <a:pt x="2496968" y="2400896"/>
                </a:cubicBezTo>
                <a:cubicBezTo>
                  <a:pt x="2488342" y="2376455"/>
                  <a:pt x="2486904" y="2334760"/>
                  <a:pt x="2471089" y="2297379"/>
                </a:cubicBezTo>
                <a:cubicBezTo>
                  <a:pt x="2455274" y="2259998"/>
                  <a:pt x="2425082" y="2208239"/>
                  <a:pt x="2402078" y="2176609"/>
                </a:cubicBezTo>
                <a:cubicBezTo>
                  <a:pt x="2379074" y="2144979"/>
                  <a:pt x="2370447" y="2142104"/>
                  <a:pt x="2333066" y="2107598"/>
                </a:cubicBezTo>
                <a:cubicBezTo>
                  <a:pt x="2295685" y="2073092"/>
                  <a:pt x="2220923" y="1999767"/>
                  <a:pt x="2177791" y="1969575"/>
                </a:cubicBezTo>
                <a:cubicBezTo>
                  <a:pt x="2134659" y="1939383"/>
                  <a:pt x="2118844" y="1933632"/>
                  <a:pt x="2074274" y="1926443"/>
                </a:cubicBezTo>
                <a:cubicBezTo>
                  <a:pt x="2029704" y="1919254"/>
                  <a:pt x="1910372" y="1926443"/>
                  <a:pt x="1910372" y="1926443"/>
                </a:cubicBezTo>
                <a:lnTo>
                  <a:pt x="1780976" y="1926443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Ellipse 5"/>
          <p:cNvSpPr>
            <a:spLocks noChangeAspect="1"/>
          </p:cNvSpPr>
          <p:nvPr/>
        </p:nvSpPr>
        <p:spPr>
          <a:xfrm>
            <a:off x="7370588" y="2416879"/>
            <a:ext cx="300063" cy="50297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kkord 6"/>
          <p:cNvSpPr/>
          <p:nvPr/>
        </p:nvSpPr>
        <p:spPr>
          <a:xfrm rot="5400000">
            <a:off x="7273161" y="2844596"/>
            <a:ext cx="477411" cy="198042"/>
          </a:xfrm>
          <a:prstGeom prst="chord">
            <a:avLst>
              <a:gd name="adj1" fmla="val 5076336"/>
              <a:gd name="adj2" fmla="val 1620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lipse 7"/>
          <p:cNvSpPr>
            <a:spLocks/>
          </p:cNvSpPr>
          <p:nvPr/>
        </p:nvSpPr>
        <p:spPr>
          <a:xfrm>
            <a:off x="7316606" y="2416878"/>
            <a:ext cx="390082" cy="57600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llipse 8"/>
          <p:cNvSpPr>
            <a:spLocks noChangeAspect="1"/>
          </p:cNvSpPr>
          <p:nvPr/>
        </p:nvSpPr>
        <p:spPr>
          <a:xfrm>
            <a:off x="6746456" y="2416880"/>
            <a:ext cx="300063" cy="50297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kkord 9"/>
          <p:cNvSpPr/>
          <p:nvPr/>
        </p:nvSpPr>
        <p:spPr>
          <a:xfrm rot="5400000">
            <a:off x="6649029" y="2844597"/>
            <a:ext cx="477411" cy="198042"/>
          </a:xfrm>
          <a:prstGeom prst="chord">
            <a:avLst>
              <a:gd name="adj1" fmla="val 5076336"/>
              <a:gd name="adj2" fmla="val 1620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lipse 10"/>
          <p:cNvSpPr>
            <a:spLocks/>
          </p:cNvSpPr>
          <p:nvPr/>
        </p:nvSpPr>
        <p:spPr>
          <a:xfrm>
            <a:off x="6692474" y="2416879"/>
            <a:ext cx="390082" cy="57600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Bogen 12"/>
          <p:cNvSpPr/>
          <p:nvPr/>
        </p:nvSpPr>
        <p:spPr>
          <a:xfrm rot="5400000">
            <a:off x="7066900" y="2804331"/>
            <a:ext cx="256615" cy="746724"/>
          </a:xfrm>
          <a:prstGeom prst="arc">
            <a:avLst>
              <a:gd name="adj1" fmla="val 16200000"/>
              <a:gd name="adj2" fmla="val 5272445"/>
            </a:avLst>
          </a:prstGeom>
          <a:ln w="444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ihandform 13"/>
          <p:cNvSpPr/>
          <p:nvPr/>
        </p:nvSpPr>
        <p:spPr>
          <a:xfrm>
            <a:off x="4845076" y="3748083"/>
            <a:ext cx="1932808" cy="260019"/>
          </a:xfrm>
          <a:custGeom>
            <a:avLst/>
            <a:gdLst>
              <a:gd name="connsiteX0" fmla="*/ 1828800 w 1932808"/>
              <a:gd name="connsiteY0" fmla="*/ 229683 h 260019"/>
              <a:gd name="connsiteX1" fmla="*/ 26002 w 1932808"/>
              <a:gd name="connsiteY1" fmla="*/ 260019 h 260019"/>
              <a:gd name="connsiteX2" fmla="*/ 52004 w 1932808"/>
              <a:gd name="connsiteY2" fmla="*/ 177680 h 260019"/>
              <a:gd name="connsiteX3" fmla="*/ 0 w 1932808"/>
              <a:gd name="connsiteY3" fmla="*/ 69338 h 260019"/>
              <a:gd name="connsiteX4" fmla="*/ 1932808 w 1932808"/>
              <a:gd name="connsiteY4" fmla="*/ 0 h 260019"/>
              <a:gd name="connsiteX5" fmla="*/ 1828800 w 1932808"/>
              <a:gd name="connsiteY5" fmla="*/ 229683 h 26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2808" h="260019">
                <a:moveTo>
                  <a:pt x="1828800" y="229683"/>
                </a:moveTo>
                <a:lnTo>
                  <a:pt x="26002" y="260019"/>
                </a:lnTo>
                <a:lnTo>
                  <a:pt x="52004" y="177680"/>
                </a:lnTo>
                <a:lnTo>
                  <a:pt x="0" y="69338"/>
                </a:lnTo>
                <a:lnTo>
                  <a:pt x="1932808" y="0"/>
                </a:lnTo>
                <a:lnTo>
                  <a:pt x="1828800" y="229683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ihandform 14"/>
          <p:cNvSpPr/>
          <p:nvPr/>
        </p:nvSpPr>
        <p:spPr>
          <a:xfrm>
            <a:off x="6592253" y="3773520"/>
            <a:ext cx="254441" cy="180000"/>
          </a:xfrm>
          <a:custGeom>
            <a:avLst/>
            <a:gdLst>
              <a:gd name="connsiteX0" fmla="*/ 3975 w 254441"/>
              <a:gd name="connsiteY0" fmla="*/ 7951 h 186855"/>
              <a:gd name="connsiteX1" fmla="*/ 254441 w 254441"/>
              <a:gd name="connsiteY1" fmla="*/ 0 h 186855"/>
              <a:gd name="connsiteX2" fmla="*/ 127221 w 254441"/>
              <a:gd name="connsiteY2" fmla="*/ 182880 h 186855"/>
              <a:gd name="connsiteX3" fmla="*/ 0 w 254441"/>
              <a:gd name="connsiteY3" fmla="*/ 186855 h 186855"/>
              <a:gd name="connsiteX4" fmla="*/ 3975 w 254441"/>
              <a:gd name="connsiteY4" fmla="*/ 7951 h 186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441" h="186855">
                <a:moveTo>
                  <a:pt x="3975" y="7951"/>
                </a:moveTo>
                <a:lnTo>
                  <a:pt x="254441" y="0"/>
                </a:lnTo>
                <a:lnTo>
                  <a:pt x="127221" y="182880"/>
                </a:lnTo>
                <a:lnTo>
                  <a:pt x="0" y="186855"/>
                </a:lnTo>
                <a:lnTo>
                  <a:pt x="3975" y="7951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Bogen 15"/>
          <p:cNvSpPr/>
          <p:nvPr/>
        </p:nvSpPr>
        <p:spPr>
          <a:xfrm rot="5400000">
            <a:off x="6956492" y="2804331"/>
            <a:ext cx="513516" cy="746724"/>
          </a:xfrm>
          <a:prstGeom prst="arc">
            <a:avLst>
              <a:gd name="adj1" fmla="val 19748636"/>
              <a:gd name="adj2" fmla="val 1764987"/>
            </a:avLst>
          </a:prstGeom>
          <a:ln w="444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ihandform 16"/>
          <p:cNvSpPr/>
          <p:nvPr/>
        </p:nvSpPr>
        <p:spPr>
          <a:xfrm>
            <a:off x="7195208" y="4210953"/>
            <a:ext cx="280759" cy="182880"/>
          </a:xfrm>
          <a:custGeom>
            <a:avLst/>
            <a:gdLst>
              <a:gd name="connsiteX0" fmla="*/ 265305 w 280759"/>
              <a:gd name="connsiteY0" fmla="*/ 0 h 182880"/>
              <a:gd name="connsiteX1" fmla="*/ 77273 w 280759"/>
              <a:gd name="connsiteY1" fmla="*/ 59243 h 182880"/>
              <a:gd name="connsiteX2" fmla="*/ 15455 w 280759"/>
              <a:gd name="connsiteY2" fmla="*/ 100456 h 182880"/>
              <a:gd name="connsiteX3" fmla="*/ 0 w 280759"/>
              <a:gd name="connsiteY3" fmla="*/ 126213 h 182880"/>
              <a:gd name="connsiteX4" fmla="*/ 43788 w 280759"/>
              <a:gd name="connsiteY4" fmla="*/ 159698 h 182880"/>
              <a:gd name="connsiteX5" fmla="*/ 103031 w 280759"/>
              <a:gd name="connsiteY5" fmla="*/ 182880 h 182880"/>
              <a:gd name="connsiteX6" fmla="*/ 162274 w 280759"/>
              <a:gd name="connsiteY6" fmla="*/ 182880 h 182880"/>
              <a:gd name="connsiteX7" fmla="*/ 239547 w 280759"/>
              <a:gd name="connsiteY7" fmla="*/ 162274 h 182880"/>
              <a:gd name="connsiteX8" fmla="*/ 280759 w 280759"/>
              <a:gd name="connsiteY8" fmla="*/ 136516 h 182880"/>
              <a:gd name="connsiteX9" fmla="*/ 265305 w 280759"/>
              <a:gd name="connsiteY9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59" h="182880">
                <a:moveTo>
                  <a:pt x="265305" y="0"/>
                </a:moveTo>
                <a:lnTo>
                  <a:pt x="77273" y="59243"/>
                </a:lnTo>
                <a:lnTo>
                  <a:pt x="15455" y="100456"/>
                </a:lnTo>
                <a:lnTo>
                  <a:pt x="0" y="126213"/>
                </a:lnTo>
                <a:lnTo>
                  <a:pt x="43788" y="159698"/>
                </a:lnTo>
                <a:lnTo>
                  <a:pt x="103031" y="182880"/>
                </a:lnTo>
                <a:lnTo>
                  <a:pt x="162274" y="182880"/>
                </a:lnTo>
                <a:lnTo>
                  <a:pt x="239547" y="162274"/>
                </a:lnTo>
                <a:lnTo>
                  <a:pt x="280759" y="136516"/>
                </a:lnTo>
                <a:lnTo>
                  <a:pt x="26530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9852" y="3291681"/>
            <a:ext cx="4802188" cy="1584325"/>
          </a:xfrm>
        </p:spPr>
        <p:txBody>
          <a:bodyPr>
            <a:noAutofit/>
          </a:bodyPr>
          <a:lstStyle/>
          <a:p>
            <a:pPr algn="l"/>
            <a:r>
              <a:rPr lang="en-GB" sz="4000" b="1" dirty="0">
                <a:ln>
                  <a:solidFill>
                    <a:srgbClr val="FF0000"/>
                  </a:solidFill>
                </a:ln>
                <a:solidFill>
                  <a:schemeClr val="accent2"/>
                </a:solidFill>
                <a:latin typeface="+mn-lt"/>
              </a:rPr>
              <a:t>Thank </a:t>
            </a:r>
            <a:r>
              <a:rPr lang="en-GB" sz="4000" b="1" dirty="0" smtClean="0">
                <a:ln>
                  <a:solidFill>
                    <a:srgbClr val="FF0000"/>
                  </a:solidFill>
                </a:ln>
                <a:solidFill>
                  <a:schemeClr val="accent2"/>
                </a:solidFill>
                <a:latin typeface="+mn-lt"/>
              </a:rPr>
              <a:t>you for </a:t>
            </a:r>
            <a:br>
              <a:rPr lang="en-GB" sz="4000" b="1" dirty="0" smtClean="0">
                <a:ln>
                  <a:solidFill>
                    <a:srgbClr val="FF0000"/>
                  </a:solidFill>
                </a:ln>
                <a:solidFill>
                  <a:schemeClr val="accent2"/>
                </a:solidFill>
                <a:latin typeface="+mn-lt"/>
              </a:rPr>
            </a:br>
            <a:r>
              <a:rPr lang="en-GB" sz="4000" b="1" dirty="0" smtClean="0">
                <a:ln>
                  <a:solidFill>
                    <a:srgbClr val="FF0000"/>
                  </a:solidFill>
                </a:ln>
                <a:solidFill>
                  <a:schemeClr val="accent2"/>
                </a:solidFill>
                <a:latin typeface="+mn-lt"/>
              </a:rPr>
              <a:t>your attention.</a:t>
            </a:r>
            <a:endParaRPr lang="en-US" sz="4000" b="1" dirty="0" smtClean="0">
              <a:ln>
                <a:solidFill>
                  <a:srgbClr val="FF0000"/>
                </a:solidFill>
              </a:ln>
              <a:solidFill>
                <a:schemeClr val="accent2"/>
              </a:solidFill>
              <a:latin typeface="+mn-lt"/>
            </a:endParaRPr>
          </a:p>
        </p:txBody>
      </p:sp>
      <p:cxnSp>
        <p:nvCxnSpPr>
          <p:cNvPr id="22" name="Gerade Verbindung 21"/>
          <p:cNvCxnSpPr/>
          <p:nvPr/>
        </p:nvCxnSpPr>
        <p:spPr bwMode="auto">
          <a:xfrm>
            <a:off x="0" y="4876006"/>
            <a:ext cx="9144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Gerade Verbindung 25"/>
          <p:cNvCxnSpPr/>
          <p:nvPr/>
        </p:nvCxnSpPr>
        <p:spPr bwMode="auto">
          <a:xfrm>
            <a:off x="0" y="699542"/>
            <a:ext cx="9144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0" y="4863956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CCC Meeting 06.06.2018 Darmstadt                                                                                           V. Tympel </a:t>
            </a:r>
            <a:r>
              <a:rPr lang="en-GB" sz="12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 (Helmholtz Institute Jena)</a:t>
            </a:r>
            <a:endParaRPr lang="de-DE" sz="1200" dirty="0" smtClean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Titel 1"/>
          <p:cNvSpPr txBox="1">
            <a:spLocks/>
          </p:cNvSpPr>
          <p:nvPr/>
        </p:nvSpPr>
        <p:spPr bwMode="auto">
          <a:xfrm>
            <a:off x="108000" y="0"/>
            <a:ext cx="885698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81D58"/>
                </a:solidFill>
                <a:latin typeface="Times New Roman" pitchFamily="18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81D58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81D58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81D58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81D58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81D58"/>
                </a:solidFill>
                <a:latin typeface="ZapfHumnst BT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81D58"/>
                </a:solidFill>
                <a:latin typeface="ZapfHumnst BT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81D58"/>
                </a:solidFill>
                <a:latin typeface="ZapfHumnst BT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81D58"/>
                </a:solidFill>
                <a:latin typeface="ZapfHumnst BT" pitchFamily="34" charset="0"/>
              </a:defRPr>
            </a:lvl9pPr>
          </a:lstStyle>
          <a:p>
            <a:pPr defTabSz="2090738"/>
            <a:r>
              <a:rPr lang="en-GB" altLang="en-US" sz="2400" kern="0" smtClean="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Low-Intensity Beam Measurement Based on </a:t>
            </a:r>
            <a:br>
              <a:rPr lang="en-GB" altLang="en-US" sz="2400" kern="0" smtClean="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  <a:cs typeface="+mn-cs"/>
              </a:rPr>
            </a:br>
            <a:r>
              <a:rPr lang="en-GB" altLang="en-US" sz="2400" kern="0" smtClean="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  <a:cs typeface="+mn-cs"/>
              </a:rPr>
              <a:t>Low-Temperature Superconductors</a:t>
            </a:r>
            <a:endParaRPr lang="de-DE" sz="2400" kern="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2" name="Freihandform 11"/>
          <p:cNvSpPr/>
          <p:nvPr/>
        </p:nvSpPr>
        <p:spPr>
          <a:xfrm>
            <a:off x="6564510" y="51470"/>
            <a:ext cx="1907307" cy="2675015"/>
          </a:xfrm>
          <a:custGeom>
            <a:avLst/>
            <a:gdLst>
              <a:gd name="connsiteX0" fmla="*/ 1345115 w 1907307"/>
              <a:gd name="connsiteY0" fmla="*/ 4656 h 2675015"/>
              <a:gd name="connsiteX1" fmla="*/ 1257332 w 1907307"/>
              <a:gd name="connsiteY1" fmla="*/ 85123 h 2675015"/>
              <a:gd name="connsiteX2" fmla="*/ 1154920 w 1907307"/>
              <a:gd name="connsiteY2" fmla="*/ 165590 h 2675015"/>
              <a:gd name="connsiteX3" fmla="*/ 1045192 w 1907307"/>
              <a:gd name="connsiteY3" fmla="*/ 246057 h 2675015"/>
              <a:gd name="connsiteX4" fmla="*/ 774529 w 1907307"/>
              <a:gd name="connsiteY4" fmla="*/ 406992 h 2675015"/>
              <a:gd name="connsiteX5" fmla="*/ 394139 w 1907307"/>
              <a:gd name="connsiteY5" fmla="*/ 509405 h 2675015"/>
              <a:gd name="connsiteX6" fmla="*/ 394139 w 1907307"/>
              <a:gd name="connsiteY6" fmla="*/ 545981 h 2675015"/>
              <a:gd name="connsiteX7" fmla="*/ 401454 w 1907307"/>
              <a:gd name="connsiteY7" fmla="*/ 619133 h 2675015"/>
              <a:gd name="connsiteX8" fmla="*/ 408769 w 1907307"/>
              <a:gd name="connsiteY8" fmla="*/ 721545 h 2675015"/>
              <a:gd name="connsiteX9" fmla="*/ 430715 w 1907307"/>
              <a:gd name="connsiteY9" fmla="*/ 780067 h 2675015"/>
              <a:gd name="connsiteX10" fmla="*/ 452660 w 1907307"/>
              <a:gd name="connsiteY10" fmla="*/ 780067 h 2675015"/>
              <a:gd name="connsiteX11" fmla="*/ 657486 w 1907307"/>
              <a:gd name="connsiteY11" fmla="*/ 736176 h 2675015"/>
              <a:gd name="connsiteX12" fmla="*/ 789160 w 1907307"/>
              <a:gd name="connsiteY12" fmla="*/ 684969 h 2675015"/>
              <a:gd name="connsiteX13" fmla="*/ 767214 w 1907307"/>
              <a:gd name="connsiteY13" fmla="*/ 728861 h 2675015"/>
              <a:gd name="connsiteX14" fmla="*/ 635540 w 1907307"/>
              <a:gd name="connsiteY14" fmla="*/ 904425 h 2675015"/>
              <a:gd name="connsiteX15" fmla="*/ 328302 w 1907307"/>
              <a:gd name="connsiteY15" fmla="*/ 1197033 h 2675015"/>
              <a:gd name="connsiteX16" fmla="*/ 130792 w 1907307"/>
              <a:gd name="connsiteY16" fmla="*/ 1562793 h 2675015"/>
              <a:gd name="connsiteX17" fmla="*/ 101531 w 1907307"/>
              <a:gd name="connsiteY17" fmla="*/ 1760304 h 2675015"/>
              <a:gd name="connsiteX18" fmla="*/ 94216 w 1907307"/>
              <a:gd name="connsiteY18" fmla="*/ 2118749 h 2675015"/>
              <a:gd name="connsiteX19" fmla="*/ 174683 w 1907307"/>
              <a:gd name="connsiteY19" fmla="*/ 2235792 h 2675015"/>
              <a:gd name="connsiteX20" fmla="*/ 218574 w 1907307"/>
              <a:gd name="connsiteY20" fmla="*/ 2286998 h 2675015"/>
              <a:gd name="connsiteX21" fmla="*/ 189313 w 1907307"/>
              <a:gd name="connsiteY21" fmla="*/ 2308944 h 2675015"/>
              <a:gd name="connsiteX22" fmla="*/ 50324 w 1907307"/>
              <a:gd name="connsiteY22" fmla="*/ 2425987 h 2675015"/>
              <a:gd name="connsiteX23" fmla="*/ 6433 w 1907307"/>
              <a:gd name="connsiteY23" fmla="*/ 2469878 h 2675015"/>
              <a:gd name="connsiteX24" fmla="*/ 6433 w 1907307"/>
              <a:gd name="connsiteY24" fmla="*/ 2491824 h 2675015"/>
              <a:gd name="connsiteX25" fmla="*/ 64955 w 1907307"/>
              <a:gd name="connsiteY25" fmla="*/ 2579606 h 2675015"/>
              <a:gd name="connsiteX26" fmla="*/ 86900 w 1907307"/>
              <a:gd name="connsiteY26" fmla="*/ 2608867 h 2675015"/>
              <a:gd name="connsiteX27" fmla="*/ 174683 w 1907307"/>
              <a:gd name="connsiteY27" fmla="*/ 2557661 h 2675015"/>
              <a:gd name="connsiteX28" fmla="*/ 342932 w 1907307"/>
              <a:gd name="connsiteY28" fmla="*/ 2528400 h 2675015"/>
              <a:gd name="connsiteX29" fmla="*/ 591649 w 1907307"/>
              <a:gd name="connsiteY29" fmla="*/ 2601552 h 2675015"/>
              <a:gd name="connsiteX30" fmla="*/ 694062 w 1907307"/>
              <a:gd name="connsiteY30" fmla="*/ 2674704 h 2675015"/>
              <a:gd name="connsiteX31" fmla="*/ 876942 w 1907307"/>
              <a:gd name="connsiteY31" fmla="*/ 2572291 h 2675015"/>
              <a:gd name="connsiteX32" fmla="*/ 1059822 w 1907307"/>
              <a:gd name="connsiteY32" fmla="*/ 2564976 h 2675015"/>
              <a:gd name="connsiteX33" fmla="*/ 1184180 w 1907307"/>
              <a:gd name="connsiteY33" fmla="*/ 2594237 h 2675015"/>
              <a:gd name="connsiteX34" fmla="*/ 1250017 w 1907307"/>
              <a:gd name="connsiteY34" fmla="*/ 2660073 h 2675015"/>
              <a:gd name="connsiteX35" fmla="*/ 1330484 w 1907307"/>
              <a:gd name="connsiteY35" fmla="*/ 2623497 h 2675015"/>
              <a:gd name="connsiteX36" fmla="*/ 1367060 w 1907307"/>
              <a:gd name="connsiteY36" fmla="*/ 2543030 h 2675015"/>
              <a:gd name="connsiteX37" fmla="*/ 1359745 w 1907307"/>
              <a:gd name="connsiteY37" fmla="*/ 2447933 h 2675015"/>
              <a:gd name="connsiteX38" fmla="*/ 1279278 w 1907307"/>
              <a:gd name="connsiteY38" fmla="*/ 2404041 h 2675015"/>
              <a:gd name="connsiteX39" fmla="*/ 1096398 w 1907307"/>
              <a:gd name="connsiteY39" fmla="*/ 2374781 h 2675015"/>
              <a:gd name="connsiteX40" fmla="*/ 1132974 w 1907307"/>
              <a:gd name="connsiteY40" fmla="*/ 2374781 h 2675015"/>
              <a:gd name="connsiteX41" fmla="*/ 1308539 w 1907307"/>
              <a:gd name="connsiteY41" fmla="*/ 2316259 h 2675015"/>
              <a:gd name="connsiteX42" fmla="*/ 1542625 w 1907307"/>
              <a:gd name="connsiteY42" fmla="*/ 2162640 h 2675015"/>
              <a:gd name="connsiteX43" fmla="*/ 1674299 w 1907307"/>
              <a:gd name="connsiteY43" fmla="*/ 1987075 h 2675015"/>
              <a:gd name="connsiteX44" fmla="*/ 1725505 w 1907307"/>
              <a:gd name="connsiteY44" fmla="*/ 1767619 h 2675015"/>
              <a:gd name="connsiteX45" fmla="*/ 1630408 w 1907307"/>
              <a:gd name="connsiteY45" fmla="*/ 1431120 h 2675015"/>
              <a:gd name="connsiteX46" fmla="*/ 1432897 w 1907307"/>
              <a:gd name="connsiteY46" fmla="*/ 1138512 h 2675015"/>
              <a:gd name="connsiteX47" fmla="*/ 1381691 w 1907307"/>
              <a:gd name="connsiteY47" fmla="*/ 889795 h 2675015"/>
              <a:gd name="connsiteX48" fmla="*/ 1418267 w 1907307"/>
              <a:gd name="connsiteY48" fmla="*/ 780067 h 2675015"/>
              <a:gd name="connsiteX49" fmla="*/ 1447528 w 1907307"/>
              <a:gd name="connsiteY49" fmla="*/ 721545 h 2675015"/>
              <a:gd name="connsiteX50" fmla="*/ 1527995 w 1907307"/>
              <a:gd name="connsiteY50" fmla="*/ 780067 h 2675015"/>
              <a:gd name="connsiteX51" fmla="*/ 1637723 w 1907307"/>
              <a:gd name="connsiteY51" fmla="*/ 845904 h 2675015"/>
              <a:gd name="connsiteX52" fmla="*/ 1747451 w 1907307"/>
              <a:gd name="connsiteY52" fmla="*/ 926371 h 2675015"/>
              <a:gd name="connsiteX53" fmla="*/ 1805972 w 1907307"/>
              <a:gd name="connsiteY53" fmla="*/ 853219 h 2675015"/>
              <a:gd name="connsiteX54" fmla="*/ 1901070 w 1907307"/>
              <a:gd name="connsiteY54" fmla="*/ 743491 h 2675015"/>
              <a:gd name="connsiteX55" fmla="*/ 1871809 w 1907307"/>
              <a:gd name="connsiteY55" fmla="*/ 721545 h 2675015"/>
              <a:gd name="connsiteX56" fmla="*/ 1659668 w 1907307"/>
              <a:gd name="connsiteY56" fmla="*/ 494774 h 2675015"/>
              <a:gd name="connsiteX57" fmla="*/ 1484104 w 1907307"/>
              <a:gd name="connsiteY57" fmla="*/ 231427 h 2675015"/>
              <a:gd name="connsiteX58" fmla="*/ 1345115 w 1907307"/>
              <a:gd name="connsiteY58" fmla="*/ 4656 h 267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907307" h="2675015">
                <a:moveTo>
                  <a:pt x="1345115" y="4656"/>
                </a:moveTo>
                <a:cubicBezTo>
                  <a:pt x="1307320" y="-19728"/>
                  <a:pt x="1289031" y="58301"/>
                  <a:pt x="1257332" y="85123"/>
                </a:cubicBezTo>
                <a:cubicBezTo>
                  <a:pt x="1225633" y="111945"/>
                  <a:pt x="1190277" y="138768"/>
                  <a:pt x="1154920" y="165590"/>
                </a:cubicBezTo>
                <a:cubicBezTo>
                  <a:pt x="1119563" y="192412"/>
                  <a:pt x="1108591" y="205823"/>
                  <a:pt x="1045192" y="246057"/>
                </a:cubicBezTo>
                <a:cubicBezTo>
                  <a:pt x="981793" y="286291"/>
                  <a:pt x="883038" y="363101"/>
                  <a:pt x="774529" y="406992"/>
                </a:cubicBezTo>
                <a:cubicBezTo>
                  <a:pt x="666020" y="450883"/>
                  <a:pt x="457537" y="486240"/>
                  <a:pt x="394139" y="509405"/>
                </a:cubicBezTo>
                <a:cubicBezTo>
                  <a:pt x="330741" y="532570"/>
                  <a:pt x="392920" y="527693"/>
                  <a:pt x="394139" y="545981"/>
                </a:cubicBezTo>
                <a:cubicBezTo>
                  <a:pt x="395358" y="564269"/>
                  <a:pt x="399016" y="589872"/>
                  <a:pt x="401454" y="619133"/>
                </a:cubicBezTo>
                <a:cubicBezTo>
                  <a:pt x="403892" y="648394"/>
                  <a:pt x="403892" y="694723"/>
                  <a:pt x="408769" y="721545"/>
                </a:cubicBezTo>
                <a:cubicBezTo>
                  <a:pt x="413646" y="748367"/>
                  <a:pt x="423400" y="770313"/>
                  <a:pt x="430715" y="780067"/>
                </a:cubicBezTo>
                <a:cubicBezTo>
                  <a:pt x="438030" y="789821"/>
                  <a:pt x="414865" y="787382"/>
                  <a:pt x="452660" y="780067"/>
                </a:cubicBezTo>
                <a:cubicBezTo>
                  <a:pt x="490455" y="772752"/>
                  <a:pt x="601403" y="752026"/>
                  <a:pt x="657486" y="736176"/>
                </a:cubicBezTo>
                <a:cubicBezTo>
                  <a:pt x="713569" y="720326"/>
                  <a:pt x="770872" y="686188"/>
                  <a:pt x="789160" y="684969"/>
                </a:cubicBezTo>
                <a:cubicBezTo>
                  <a:pt x="807448" y="683750"/>
                  <a:pt x="792817" y="692285"/>
                  <a:pt x="767214" y="728861"/>
                </a:cubicBezTo>
                <a:cubicBezTo>
                  <a:pt x="741611" y="765437"/>
                  <a:pt x="708692" y="826396"/>
                  <a:pt x="635540" y="904425"/>
                </a:cubicBezTo>
                <a:cubicBezTo>
                  <a:pt x="562388" y="982454"/>
                  <a:pt x="412427" y="1087305"/>
                  <a:pt x="328302" y="1197033"/>
                </a:cubicBezTo>
                <a:cubicBezTo>
                  <a:pt x="244177" y="1306761"/>
                  <a:pt x="168587" y="1468915"/>
                  <a:pt x="130792" y="1562793"/>
                </a:cubicBezTo>
                <a:cubicBezTo>
                  <a:pt x="92997" y="1656672"/>
                  <a:pt x="107627" y="1667645"/>
                  <a:pt x="101531" y="1760304"/>
                </a:cubicBezTo>
                <a:cubicBezTo>
                  <a:pt x="95435" y="1852963"/>
                  <a:pt x="82024" y="2039501"/>
                  <a:pt x="94216" y="2118749"/>
                </a:cubicBezTo>
                <a:cubicBezTo>
                  <a:pt x="106408" y="2197997"/>
                  <a:pt x="153957" y="2207751"/>
                  <a:pt x="174683" y="2235792"/>
                </a:cubicBezTo>
                <a:cubicBezTo>
                  <a:pt x="195409" y="2263834"/>
                  <a:pt x="216136" y="2274806"/>
                  <a:pt x="218574" y="2286998"/>
                </a:cubicBezTo>
                <a:cubicBezTo>
                  <a:pt x="221012" y="2299190"/>
                  <a:pt x="217355" y="2285779"/>
                  <a:pt x="189313" y="2308944"/>
                </a:cubicBezTo>
                <a:cubicBezTo>
                  <a:pt x="161271" y="2332109"/>
                  <a:pt x="80804" y="2399165"/>
                  <a:pt x="50324" y="2425987"/>
                </a:cubicBezTo>
                <a:cubicBezTo>
                  <a:pt x="19844" y="2452809"/>
                  <a:pt x="13748" y="2458905"/>
                  <a:pt x="6433" y="2469878"/>
                </a:cubicBezTo>
                <a:cubicBezTo>
                  <a:pt x="-882" y="2480851"/>
                  <a:pt x="-3321" y="2473536"/>
                  <a:pt x="6433" y="2491824"/>
                </a:cubicBezTo>
                <a:cubicBezTo>
                  <a:pt x="16187" y="2510112"/>
                  <a:pt x="51544" y="2560099"/>
                  <a:pt x="64955" y="2579606"/>
                </a:cubicBezTo>
                <a:cubicBezTo>
                  <a:pt x="78366" y="2599113"/>
                  <a:pt x="68612" y="2612524"/>
                  <a:pt x="86900" y="2608867"/>
                </a:cubicBezTo>
                <a:cubicBezTo>
                  <a:pt x="105188" y="2605210"/>
                  <a:pt x="132011" y="2571072"/>
                  <a:pt x="174683" y="2557661"/>
                </a:cubicBezTo>
                <a:cubicBezTo>
                  <a:pt x="217355" y="2544250"/>
                  <a:pt x="273438" y="2521085"/>
                  <a:pt x="342932" y="2528400"/>
                </a:cubicBezTo>
                <a:cubicBezTo>
                  <a:pt x="412426" y="2535715"/>
                  <a:pt x="533127" y="2577168"/>
                  <a:pt x="591649" y="2601552"/>
                </a:cubicBezTo>
                <a:cubicBezTo>
                  <a:pt x="650171" y="2625936"/>
                  <a:pt x="646513" y="2679581"/>
                  <a:pt x="694062" y="2674704"/>
                </a:cubicBezTo>
                <a:cubicBezTo>
                  <a:pt x="741611" y="2669827"/>
                  <a:pt x="815982" y="2590579"/>
                  <a:pt x="876942" y="2572291"/>
                </a:cubicBezTo>
                <a:cubicBezTo>
                  <a:pt x="937902" y="2554003"/>
                  <a:pt x="1008616" y="2561318"/>
                  <a:pt x="1059822" y="2564976"/>
                </a:cubicBezTo>
                <a:cubicBezTo>
                  <a:pt x="1111028" y="2568634"/>
                  <a:pt x="1152481" y="2578388"/>
                  <a:pt x="1184180" y="2594237"/>
                </a:cubicBezTo>
                <a:cubicBezTo>
                  <a:pt x="1215879" y="2610086"/>
                  <a:pt x="1225633" y="2655196"/>
                  <a:pt x="1250017" y="2660073"/>
                </a:cubicBezTo>
                <a:cubicBezTo>
                  <a:pt x="1274401" y="2664950"/>
                  <a:pt x="1310977" y="2643004"/>
                  <a:pt x="1330484" y="2623497"/>
                </a:cubicBezTo>
                <a:cubicBezTo>
                  <a:pt x="1349991" y="2603990"/>
                  <a:pt x="1362183" y="2572291"/>
                  <a:pt x="1367060" y="2543030"/>
                </a:cubicBezTo>
                <a:cubicBezTo>
                  <a:pt x="1371937" y="2513769"/>
                  <a:pt x="1374375" y="2471098"/>
                  <a:pt x="1359745" y="2447933"/>
                </a:cubicBezTo>
                <a:cubicBezTo>
                  <a:pt x="1345115" y="2424768"/>
                  <a:pt x="1323169" y="2416233"/>
                  <a:pt x="1279278" y="2404041"/>
                </a:cubicBezTo>
                <a:cubicBezTo>
                  <a:pt x="1235387" y="2391849"/>
                  <a:pt x="1120782" y="2379658"/>
                  <a:pt x="1096398" y="2374781"/>
                </a:cubicBezTo>
                <a:cubicBezTo>
                  <a:pt x="1072014" y="2369904"/>
                  <a:pt x="1097617" y="2384535"/>
                  <a:pt x="1132974" y="2374781"/>
                </a:cubicBezTo>
                <a:cubicBezTo>
                  <a:pt x="1168331" y="2365027"/>
                  <a:pt x="1240264" y="2351616"/>
                  <a:pt x="1308539" y="2316259"/>
                </a:cubicBezTo>
                <a:cubicBezTo>
                  <a:pt x="1376814" y="2280902"/>
                  <a:pt x="1481665" y="2217504"/>
                  <a:pt x="1542625" y="2162640"/>
                </a:cubicBezTo>
                <a:cubicBezTo>
                  <a:pt x="1603585" y="2107776"/>
                  <a:pt x="1643819" y="2052912"/>
                  <a:pt x="1674299" y="1987075"/>
                </a:cubicBezTo>
                <a:cubicBezTo>
                  <a:pt x="1704779" y="1921238"/>
                  <a:pt x="1732820" y="1860278"/>
                  <a:pt x="1725505" y="1767619"/>
                </a:cubicBezTo>
                <a:cubicBezTo>
                  <a:pt x="1718190" y="1674960"/>
                  <a:pt x="1679176" y="1535971"/>
                  <a:pt x="1630408" y="1431120"/>
                </a:cubicBezTo>
                <a:cubicBezTo>
                  <a:pt x="1581640" y="1326269"/>
                  <a:pt x="1474350" y="1228733"/>
                  <a:pt x="1432897" y="1138512"/>
                </a:cubicBezTo>
                <a:cubicBezTo>
                  <a:pt x="1391444" y="1048291"/>
                  <a:pt x="1384129" y="949536"/>
                  <a:pt x="1381691" y="889795"/>
                </a:cubicBezTo>
                <a:cubicBezTo>
                  <a:pt x="1379253" y="830054"/>
                  <a:pt x="1407294" y="808109"/>
                  <a:pt x="1418267" y="780067"/>
                </a:cubicBezTo>
                <a:cubicBezTo>
                  <a:pt x="1429240" y="752025"/>
                  <a:pt x="1429240" y="721545"/>
                  <a:pt x="1447528" y="721545"/>
                </a:cubicBezTo>
                <a:cubicBezTo>
                  <a:pt x="1465816" y="721545"/>
                  <a:pt x="1496296" y="759341"/>
                  <a:pt x="1527995" y="780067"/>
                </a:cubicBezTo>
                <a:cubicBezTo>
                  <a:pt x="1559694" y="800794"/>
                  <a:pt x="1601147" y="821520"/>
                  <a:pt x="1637723" y="845904"/>
                </a:cubicBezTo>
                <a:cubicBezTo>
                  <a:pt x="1674299" y="870288"/>
                  <a:pt x="1719410" y="925152"/>
                  <a:pt x="1747451" y="926371"/>
                </a:cubicBezTo>
                <a:cubicBezTo>
                  <a:pt x="1775492" y="927590"/>
                  <a:pt x="1780369" y="883699"/>
                  <a:pt x="1805972" y="853219"/>
                </a:cubicBezTo>
                <a:cubicBezTo>
                  <a:pt x="1831575" y="822739"/>
                  <a:pt x="1890097" y="765437"/>
                  <a:pt x="1901070" y="743491"/>
                </a:cubicBezTo>
                <a:cubicBezTo>
                  <a:pt x="1912043" y="721545"/>
                  <a:pt x="1912043" y="762998"/>
                  <a:pt x="1871809" y="721545"/>
                </a:cubicBezTo>
                <a:cubicBezTo>
                  <a:pt x="1831575" y="680092"/>
                  <a:pt x="1724285" y="576460"/>
                  <a:pt x="1659668" y="494774"/>
                </a:cubicBezTo>
                <a:cubicBezTo>
                  <a:pt x="1595051" y="413088"/>
                  <a:pt x="1536529" y="309456"/>
                  <a:pt x="1484104" y="231427"/>
                </a:cubicBezTo>
                <a:cubicBezTo>
                  <a:pt x="1431679" y="153398"/>
                  <a:pt x="1382910" y="29040"/>
                  <a:pt x="1345115" y="4656"/>
                </a:cubicBezTo>
                <a:close/>
              </a:path>
            </a:pathLst>
          </a:custGeom>
          <a:gradFill flip="none" rotWithShape="1">
            <a:gsLst>
              <a:gs pos="0">
                <a:srgbClr val="00305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0095FA"/>
              </a:gs>
            </a:gsLst>
            <a:lin ang="126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feld 17"/>
          <p:cNvSpPr txBox="1"/>
          <p:nvPr/>
        </p:nvSpPr>
        <p:spPr>
          <a:xfrm>
            <a:off x="2905502" y="1783323"/>
            <a:ext cx="47628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600" dirty="0" err="1" smtClean="0">
                <a:solidFill>
                  <a:schemeClr val="bg1"/>
                </a:solidFill>
                <a:latin typeface="Brush Script MT" panose="03060802040406070304" pitchFamily="66" charset="0"/>
              </a:rPr>
              <a:t>Squid</a:t>
            </a:r>
            <a:r>
              <a:rPr lang="de-DE" sz="96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 </a:t>
            </a:r>
            <a:r>
              <a:rPr lang="de-DE" sz="9600" dirty="0" err="1" smtClean="0">
                <a:solidFill>
                  <a:schemeClr val="bg1"/>
                </a:solidFill>
                <a:latin typeface="Brush Script MT" panose="03060802040406070304" pitchFamily="66" charset="0"/>
              </a:rPr>
              <a:t>it</a:t>
            </a:r>
            <a:r>
              <a:rPr lang="de-DE" sz="96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 </a:t>
            </a:r>
            <a:r>
              <a:rPr lang="de-DE" sz="9600" dirty="0" smtClean="0">
                <a:latin typeface="Brush Script MT" panose="03060802040406070304" pitchFamily="66" charset="0"/>
              </a:rPr>
              <a:t>! </a:t>
            </a:r>
            <a:endParaRPr lang="de-DE" sz="9600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61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1_kap2_ws02">
  <a:themeElements>
    <a:clrScheme name="">
      <a:dk1>
        <a:srgbClr val="000000"/>
      </a:dk1>
      <a:lt1>
        <a:srgbClr val="FFFFFF"/>
      </a:lt1>
      <a:dk2>
        <a:srgbClr val="FF8000"/>
      </a:dk2>
      <a:lt2>
        <a:srgbClr val="00A000"/>
      </a:lt2>
      <a:accent1>
        <a:srgbClr val="FF0000"/>
      </a:accent1>
      <a:accent2>
        <a:srgbClr val="FAFD00"/>
      </a:accent2>
      <a:accent3>
        <a:srgbClr val="FFFFFF"/>
      </a:accent3>
      <a:accent4>
        <a:srgbClr val="000000"/>
      </a:accent4>
      <a:accent5>
        <a:srgbClr val="FFAAAA"/>
      </a:accent5>
      <a:accent6>
        <a:srgbClr val="E3E500"/>
      </a:accent6>
      <a:hlink>
        <a:srgbClr val="0000FF"/>
      </a:hlink>
      <a:folHlink>
        <a:srgbClr val="40FF40"/>
      </a:folHlink>
    </a:clrScheme>
    <a:fontScheme name="ra1_kap2_ws02">
      <a:majorFont>
        <a:latin typeface="ZapfHumnst BT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ZapfHumnst Dm B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ZapfHumnst Dm BT" charset="0"/>
          </a:defRPr>
        </a:defPPr>
      </a:lstStyle>
    </a:lnDef>
  </a:objectDefaults>
  <a:extraClrSchemeLst>
    <a:extraClrScheme>
      <a:clrScheme name="ra1_kap2_ws0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1_kap2_ws0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1_kap2_ws0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1_kap2_ws0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1_kap2_ws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1_kap2_ws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1_kap2_ws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0</TotalTime>
  <Words>155</Words>
  <Application>Microsoft Office PowerPoint</Application>
  <PresentationFormat>Bildschirmpräsentation (16:9)</PresentationFormat>
  <Paragraphs>50</Paragraphs>
  <Slides>4</Slides>
  <Notes>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15" baseType="lpstr">
      <vt:lpstr>Arial</vt:lpstr>
      <vt:lpstr>Brush Script MT</vt:lpstr>
      <vt:lpstr>ZapfHumnst BT</vt:lpstr>
      <vt:lpstr>Symbol</vt:lpstr>
      <vt:lpstr>Monotype Sorts</vt:lpstr>
      <vt:lpstr>Times New Roman</vt:lpstr>
      <vt:lpstr>Calibri</vt:lpstr>
      <vt:lpstr>ＭＳ Ｐゴシック</vt:lpstr>
      <vt:lpstr>ZapfHumnst Dm BT</vt:lpstr>
      <vt:lpstr>ra1_kap2_ws02</vt:lpstr>
      <vt:lpstr>Graph</vt:lpstr>
      <vt:lpstr>Low-Intensity Beam Measurement Based on  Low-Temperature Superconductors</vt:lpstr>
      <vt:lpstr>Low-Intensity Beam Measurement Based on  Low-Temperature Superconductors</vt:lpstr>
      <vt:lpstr>Low-Intensity Beam Measurement Based on  Low-Temperature Superconductors</vt:lpstr>
      <vt:lpstr>Thank you for  your attention.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Untersuchungen zur Verbesserung der Auflösung eines kryogenen Stromkomparators für den Einsatz als Strahlmonitor in stark gestörter Umgebung</dc:title>
  <dc:creator>René Geithner</dc:creator>
  <cp:lastModifiedBy>VolkerTympel</cp:lastModifiedBy>
  <cp:revision>746</cp:revision>
  <dcterms:created xsi:type="dcterms:W3CDTF">2012-05-29T11:07:16Z</dcterms:created>
  <dcterms:modified xsi:type="dcterms:W3CDTF">2018-06-11T15:52:25Z</dcterms:modified>
</cp:coreProperties>
</file>