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78" r:id="rId3"/>
    <p:sldId id="379" r:id="rId4"/>
    <p:sldId id="382" r:id="rId5"/>
    <p:sldId id="383" r:id="rId6"/>
    <p:sldId id="384" r:id="rId7"/>
    <p:sldId id="385" r:id="rId8"/>
    <p:sldId id="285" r:id="rId9"/>
    <p:sldId id="388" r:id="rId10"/>
    <p:sldId id="389" r:id="rId11"/>
    <p:sldId id="269" r:id="rId12"/>
    <p:sldId id="266" r:id="rId13"/>
    <p:sldId id="274" r:id="rId14"/>
    <p:sldId id="387" r:id="rId15"/>
    <p:sldId id="386" r:id="rId16"/>
    <p:sldId id="380" r:id="rId17"/>
    <p:sldId id="303" r:id="rId18"/>
    <p:sldId id="304" r:id="rId19"/>
    <p:sldId id="3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6600"/>
    <a:srgbClr val="0033CC"/>
    <a:srgbClr val="0070C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68" autoAdjust="0"/>
    <p:restoredTop sz="94660"/>
  </p:normalViewPr>
  <p:slideViewPr>
    <p:cSldViewPr snapToGrid="0">
      <p:cViewPr varScale="1">
        <p:scale>
          <a:sx n="88" d="100"/>
          <a:sy n="88" d="100"/>
        </p:scale>
        <p:origin x="883" y="72"/>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dolphsen" userId="510af8f4-45ab-47cd-a169-7360b280dca3" providerId="ADAL" clId="{05FE51DA-72A8-46A1-A6CE-31F7ED22FDE6}"/>
    <pc:docChg chg="undo custSel addSld delSld modSld sldOrd">
      <pc:chgData name="Chris Adolphsen" userId="510af8f4-45ab-47cd-a169-7360b280dca3" providerId="ADAL" clId="{05FE51DA-72A8-46A1-A6CE-31F7ED22FDE6}" dt="2018-06-11T22:31:01.407" v="4712" actId="732"/>
      <pc:docMkLst>
        <pc:docMk/>
      </pc:docMkLst>
      <pc:sldChg chg="addSp delSp">
        <pc:chgData name="Chris Adolphsen" userId="510af8f4-45ab-47cd-a169-7360b280dca3" providerId="ADAL" clId="{05FE51DA-72A8-46A1-A6CE-31F7ED22FDE6}" dt="2018-05-31T23:34:33.098" v="37" actId="20577"/>
        <pc:sldMkLst>
          <pc:docMk/>
          <pc:sldMk cId="1502574156" sldId="266"/>
        </pc:sldMkLst>
        <pc:picChg chg="del">
          <ac:chgData name="Chris Adolphsen" userId="510af8f4-45ab-47cd-a169-7360b280dca3" providerId="ADAL" clId="{05FE51DA-72A8-46A1-A6CE-31F7ED22FDE6}" dt="2018-05-31T23:33:13.164" v="36" actId="478"/>
          <ac:picMkLst>
            <pc:docMk/>
            <pc:sldMk cId="1502574156" sldId="266"/>
            <ac:picMk id="2" creationId="{6B906F29-D797-4C19-9243-D5B3A42F5B5C}"/>
          </ac:picMkLst>
        </pc:picChg>
        <pc:picChg chg="add">
          <ac:chgData name="Chris Adolphsen" userId="510af8f4-45ab-47cd-a169-7360b280dca3" providerId="ADAL" clId="{05FE51DA-72A8-46A1-A6CE-31F7ED22FDE6}" dt="2018-05-31T23:34:33.098" v="37" actId="20577"/>
          <ac:picMkLst>
            <pc:docMk/>
            <pc:sldMk cId="1502574156" sldId="266"/>
            <ac:picMk id="3" creationId="{64ADE8DE-1C00-4EC7-8C70-AACDF9DB9D5B}"/>
          </ac:picMkLst>
        </pc:picChg>
      </pc:sldChg>
      <pc:sldChg chg="addSp delSp modSp add">
        <pc:chgData name="Chris Adolphsen" userId="510af8f4-45ab-47cd-a169-7360b280dca3" providerId="ADAL" clId="{05FE51DA-72A8-46A1-A6CE-31F7ED22FDE6}" dt="2018-06-01T06:55:16.832" v="340" actId="208"/>
        <pc:sldMkLst>
          <pc:docMk/>
          <pc:sldMk cId="2600186113" sldId="274"/>
        </pc:sldMkLst>
        <pc:spChg chg="add mod">
          <ac:chgData name="Chris Adolphsen" userId="510af8f4-45ab-47cd-a169-7360b280dca3" providerId="ADAL" clId="{05FE51DA-72A8-46A1-A6CE-31F7ED22FDE6}" dt="2018-06-01T06:13:42.186" v="107" actId="20577"/>
          <ac:spMkLst>
            <pc:docMk/>
            <pc:sldMk cId="2600186113" sldId="274"/>
            <ac:spMk id="3" creationId="{220D33D3-207F-4B80-ACD3-0696131908B9}"/>
          </ac:spMkLst>
        </pc:spChg>
        <pc:spChg chg="add mod">
          <ac:chgData name="Chris Adolphsen" userId="510af8f4-45ab-47cd-a169-7360b280dca3" providerId="ADAL" clId="{05FE51DA-72A8-46A1-A6CE-31F7ED22FDE6}" dt="2018-06-01T06:19:18.198" v="191" actId="1076"/>
          <ac:spMkLst>
            <pc:docMk/>
            <pc:sldMk cId="2600186113" sldId="274"/>
            <ac:spMk id="4" creationId="{DB5F1BEC-D7E6-4AD4-B3E6-62F0A0EE2C61}"/>
          </ac:spMkLst>
        </pc:spChg>
        <pc:spChg chg="add mod ord">
          <ac:chgData name="Chris Adolphsen" userId="510af8f4-45ab-47cd-a169-7360b280dca3" providerId="ADAL" clId="{05FE51DA-72A8-46A1-A6CE-31F7ED22FDE6}" dt="2018-06-01T06:22:55.983" v="217" actId="166"/>
          <ac:spMkLst>
            <pc:docMk/>
            <pc:sldMk cId="2600186113" sldId="274"/>
            <ac:spMk id="5" creationId="{4CFAC087-BB50-4C37-9A90-53C11967364A}"/>
          </ac:spMkLst>
        </pc:spChg>
        <pc:spChg chg="add mod ord">
          <ac:chgData name="Chris Adolphsen" userId="510af8f4-45ab-47cd-a169-7360b280dca3" providerId="ADAL" clId="{05FE51DA-72A8-46A1-A6CE-31F7ED22FDE6}" dt="2018-06-01T06:34:25.462" v="248" actId="166"/>
          <ac:spMkLst>
            <pc:docMk/>
            <pc:sldMk cId="2600186113" sldId="274"/>
            <ac:spMk id="10" creationId="{254499A8-2858-4C7D-80CC-1F58CC754074}"/>
          </ac:spMkLst>
        </pc:spChg>
        <pc:spChg chg="add mod">
          <ac:chgData name="Chris Adolphsen" userId="510af8f4-45ab-47cd-a169-7360b280dca3" providerId="ADAL" clId="{05FE51DA-72A8-46A1-A6CE-31F7ED22FDE6}" dt="2018-06-01T06:55:12.095" v="339" actId="207"/>
          <ac:spMkLst>
            <pc:docMk/>
            <pc:sldMk cId="2600186113" sldId="274"/>
            <ac:spMk id="14" creationId="{3F50DB68-96E1-462E-881F-B702E3D5816F}"/>
          </ac:spMkLst>
        </pc:spChg>
        <pc:picChg chg="add mod modCrop">
          <ac:chgData name="Chris Adolphsen" userId="510af8f4-45ab-47cd-a169-7360b280dca3" providerId="ADAL" clId="{05FE51DA-72A8-46A1-A6CE-31F7ED22FDE6}" dt="2018-06-01T06:33:24.113" v="235" actId="1076"/>
          <ac:picMkLst>
            <pc:docMk/>
            <pc:sldMk cId="2600186113" sldId="274"/>
            <ac:picMk id="2" creationId="{DB84565F-84D4-4775-88FB-59A38AE3DBDF}"/>
          </ac:picMkLst>
        </pc:picChg>
        <pc:cxnChg chg="add del mod">
          <ac:chgData name="Chris Adolphsen" userId="510af8f4-45ab-47cd-a169-7360b280dca3" providerId="ADAL" clId="{05FE51DA-72A8-46A1-A6CE-31F7ED22FDE6}" dt="2018-06-01T06:22:05.319" v="212" actId="478"/>
          <ac:cxnSpMkLst>
            <pc:docMk/>
            <pc:sldMk cId="2600186113" sldId="274"/>
            <ac:cxnSpMk id="7" creationId="{052E2EC0-D826-4D2F-A1FF-17A3A933F64F}"/>
          </ac:cxnSpMkLst>
        </pc:cxnChg>
        <pc:cxnChg chg="add mod">
          <ac:chgData name="Chris Adolphsen" userId="510af8f4-45ab-47cd-a169-7360b280dca3" providerId="ADAL" clId="{05FE51DA-72A8-46A1-A6CE-31F7ED22FDE6}" dt="2018-06-01T06:33:50.916" v="239" actId="1076"/>
          <ac:cxnSpMkLst>
            <pc:docMk/>
            <pc:sldMk cId="2600186113" sldId="274"/>
            <ac:cxnSpMk id="9" creationId="{0BEBA303-A189-4D9E-93D8-146DE7A9F4B8}"/>
          </ac:cxnSpMkLst>
        </pc:cxnChg>
        <pc:cxnChg chg="add mod">
          <ac:chgData name="Chris Adolphsen" userId="510af8f4-45ab-47cd-a169-7360b280dca3" providerId="ADAL" clId="{05FE51DA-72A8-46A1-A6CE-31F7ED22FDE6}" dt="2018-06-01T06:34:40.464" v="252" actId="14100"/>
          <ac:cxnSpMkLst>
            <pc:docMk/>
            <pc:sldMk cId="2600186113" sldId="274"/>
            <ac:cxnSpMk id="11" creationId="{402C76E6-4CAA-4C59-ADDA-F18253CAB7AA}"/>
          </ac:cxnSpMkLst>
        </pc:cxnChg>
        <pc:cxnChg chg="add mod">
          <ac:chgData name="Chris Adolphsen" userId="510af8f4-45ab-47cd-a169-7360b280dca3" providerId="ADAL" clId="{05FE51DA-72A8-46A1-A6CE-31F7ED22FDE6}" dt="2018-06-01T06:55:16.832" v="340" actId="208"/>
          <ac:cxnSpMkLst>
            <pc:docMk/>
            <pc:sldMk cId="2600186113" sldId="274"/>
            <ac:cxnSpMk id="16" creationId="{4170F969-2FAA-4680-A932-8BE0967542C3}"/>
          </ac:cxnSpMkLst>
        </pc:cxnChg>
      </pc:sldChg>
      <pc:sldChg chg="addSp add">
        <pc:chgData name="Chris Adolphsen" userId="510af8f4-45ab-47cd-a169-7360b280dca3" providerId="ADAL" clId="{05FE51DA-72A8-46A1-A6CE-31F7ED22FDE6}" dt="2018-06-08T05:36:57.424" v="2345" actId="20577"/>
        <pc:sldMkLst>
          <pc:docMk/>
          <pc:sldMk cId="875812252" sldId="303"/>
        </pc:sldMkLst>
        <pc:picChg chg="add">
          <ac:chgData name="Chris Adolphsen" userId="510af8f4-45ab-47cd-a169-7360b280dca3" providerId="ADAL" clId="{05FE51DA-72A8-46A1-A6CE-31F7ED22FDE6}" dt="2018-06-08T05:36:57.424" v="2345" actId="20577"/>
          <ac:picMkLst>
            <pc:docMk/>
            <pc:sldMk cId="875812252" sldId="303"/>
            <ac:picMk id="2" creationId="{45A18977-089F-4DD8-9DBC-EFA774794406}"/>
          </ac:picMkLst>
        </pc:picChg>
      </pc:sldChg>
      <pc:sldChg chg="addSp add">
        <pc:chgData name="Chris Adolphsen" userId="510af8f4-45ab-47cd-a169-7360b280dca3" providerId="ADAL" clId="{05FE51DA-72A8-46A1-A6CE-31F7ED22FDE6}" dt="2018-06-08T05:38:36.812" v="2346" actId="20577"/>
        <pc:sldMkLst>
          <pc:docMk/>
          <pc:sldMk cId="2887652172" sldId="304"/>
        </pc:sldMkLst>
        <pc:picChg chg="add">
          <ac:chgData name="Chris Adolphsen" userId="510af8f4-45ab-47cd-a169-7360b280dca3" providerId="ADAL" clId="{05FE51DA-72A8-46A1-A6CE-31F7ED22FDE6}" dt="2018-06-08T05:38:36.812" v="2346" actId="20577"/>
          <ac:picMkLst>
            <pc:docMk/>
            <pc:sldMk cId="2887652172" sldId="304"/>
            <ac:picMk id="2" creationId="{BD97D536-747D-489F-839A-5E9318A0B5D9}"/>
          </ac:picMkLst>
        </pc:picChg>
      </pc:sldChg>
    </pc:docChg>
  </pc:docChgLst>
  <pc:docChgLst>
    <pc:chgData name="Chris Adolphsen" userId="510af8f4-45ab-47cd-a169-7360b280dca3" providerId="ADAL" clId="{F0B2AAA8-64BC-4707-8573-6216C02B2C4E}"/>
    <pc:docChg chg="undo custSel addSld delSld modSld sldOrd">
      <pc:chgData name="Chris Adolphsen" userId="510af8f4-45ab-47cd-a169-7360b280dca3" providerId="ADAL" clId="{F0B2AAA8-64BC-4707-8573-6216C02B2C4E}" dt="2018-06-24T04:50:32.706" v="3853" actId="207"/>
      <pc:docMkLst>
        <pc:docMk/>
      </pc:docMkLst>
      <pc:sldChg chg="del ord">
        <pc:chgData name="Chris Adolphsen" userId="510af8f4-45ab-47cd-a169-7360b280dca3" providerId="ADAL" clId="{F0B2AAA8-64BC-4707-8573-6216C02B2C4E}" dt="2018-06-24T04:49:48.286" v="3822" actId="2696"/>
        <pc:sldMkLst>
          <pc:docMk/>
          <pc:sldMk cId="2562967366" sldId="256"/>
        </pc:sldMkLst>
      </pc:sldChg>
      <pc:sldChg chg="del">
        <pc:chgData name="Chris Adolphsen" userId="510af8f4-45ab-47cd-a169-7360b280dca3" providerId="ADAL" clId="{F0B2AAA8-64BC-4707-8573-6216C02B2C4E}" dt="2018-06-24T04:49:48.317" v="3825" actId="2696"/>
        <pc:sldMkLst>
          <pc:docMk/>
          <pc:sldMk cId="3126426799" sldId="265"/>
        </pc:sldMkLst>
      </pc:sldChg>
      <pc:sldChg chg="ord">
        <pc:chgData name="Chris Adolphsen" userId="510af8f4-45ab-47cd-a169-7360b280dca3" providerId="ADAL" clId="{F0B2AAA8-64BC-4707-8573-6216C02B2C4E}" dt="2018-06-24T04:32:44.316" v="3792" actId="20577"/>
        <pc:sldMkLst>
          <pc:docMk/>
          <pc:sldMk cId="1502574156" sldId="266"/>
        </pc:sldMkLst>
      </pc:sldChg>
      <pc:sldChg chg="ord">
        <pc:chgData name="Chris Adolphsen" userId="510af8f4-45ab-47cd-a169-7360b280dca3" providerId="ADAL" clId="{F0B2AAA8-64BC-4707-8573-6216C02B2C4E}" dt="2018-06-24T04:32:28.019" v="3791" actId="20577"/>
        <pc:sldMkLst>
          <pc:docMk/>
          <pc:sldMk cId="1053942284" sldId="269"/>
        </pc:sldMkLst>
      </pc:sldChg>
      <pc:sldChg chg="del">
        <pc:chgData name="Chris Adolphsen" userId="510af8f4-45ab-47cd-a169-7360b280dca3" providerId="ADAL" clId="{F0B2AAA8-64BC-4707-8573-6216C02B2C4E}" dt="2018-06-24T04:49:48.364" v="3829" actId="2696"/>
        <pc:sldMkLst>
          <pc:docMk/>
          <pc:sldMk cId="2009521551" sldId="270"/>
        </pc:sldMkLst>
      </pc:sldChg>
      <pc:sldChg chg="del">
        <pc:chgData name="Chris Adolphsen" userId="510af8f4-45ab-47cd-a169-7360b280dca3" providerId="ADAL" clId="{F0B2AAA8-64BC-4707-8573-6216C02B2C4E}" dt="2018-06-24T04:49:48.567" v="3841" actId="2696"/>
        <pc:sldMkLst>
          <pc:docMk/>
          <pc:sldMk cId="1377143282" sldId="271"/>
        </pc:sldMkLst>
      </pc:sldChg>
      <pc:sldChg chg="del">
        <pc:chgData name="Chris Adolphsen" userId="510af8f4-45ab-47cd-a169-7360b280dca3" providerId="ADAL" clId="{F0B2AAA8-64BC-4707-8573-6216C02B2C4E}" dt="2018-06-24T04:49:48.614" v="3842" actId="2696"/>
        <pc:sldMkLst>
          <pc:docMk/>
          <pc:sldMk cId="4094243435" sldId="272"/>
        </pc:sldMkLst>
      </pc:sldChg>
      <pc:sldChg chg="del">
        <pc:chgData name="Chris Adolphsen" userId="510af8f4-45ab-47cd-a169-7360b280dca3" providerId="ADAL" clId="{F0B2AAA8-64BC-4707-8573-6216C02B2C4E}" dt="2018-06-24T04:49:48.645" v="3843" actId="2696"/>
        <pc:sldMkLst>
          <pc:docMk/>
          <pc:sldMk cId="3469030014" sldId="273"/>
        </pc:sldMkLst>
      </pc:sldChg>
      <pc:sldChg chg="ord">
        <pc:chgData name="Chris Adolphsen" userId="510af8f4-45ab-47cd-a169-7360b280dca3" providerId="ADAL" clId="{F0B2AAA8-64BC-4707-8573-6216C02B2C4E}" dt="2018-06-24T04:33:26.232" v="3793" actId="20577"/>
        <pc:sldMkLst>
          <pc:docMk/>
          <pc:sldMk cId="2600186113" sldId="274"/>
        </pc:sldMkLst>
      </pc:sldChg>
      <pc:sldChg chg="del">
        <pc:chgData name="Chris Adolphsen" userId="510af8f4-45ab-47cd-a169-7360b280dca3" providerId="ADAL" clId="{F0B2AAA8-64BC-4707-8573-6216C02B2C4E}" dt="2018-06-24T04:49:48.364" v="3828" actId="2696"/>
        <pc:sldMkLst>
          <pc:docMk/>
          <pc:sldMk cId="162360598" sldId="275"/>
        </pc:sldMkLst>
      </pc:sldChg>
      <pc:sldChg chg="del">
        <pc:chgData name="Chris Adolphsen" userId="510af8f4-45ab-47cd-a169-7360b280dca3" providerId="ADAL" clId="{F0B2AAA8-64BC-4707-8573-6216C02B2C4E}" dt="2018-06-24T04:49:48.333" v="3826" actId="2696"/>
        <pc:sldMkLst>
          <pc:docMk/>
          <pc:sldMk cId="2781404691" sldId="276"/>
        </pc:sldMkLst>
      </pc:sldChg>
      <pc:sldChg chg="del">
        <pc:chgData name="Chris Adolphsen" userId="510af8f4-45ab-47cd-a169-7360b280dca3" providerId="ADAL" clId="{F0B2AAA8-64BC-4707-8573-6216C02B2C4E}" dt="2018-06-24T04:49:48.333" v="3827" actId="2696"/>
        <pc:sldMkLst>
          <pc:docMk/>
          <pc:sldMk cId="1284001701" sldId="277"/>
        </pc:sldMkLst>
      </pc:sldChg>
      <pc:sldChg chg="addSp delSp modSp add">
        <pc:chgData name="Chris Adolphsen" userId="510af8f4-45ab-47cd-a169-7360b280dca3" providerId="ADAL" clId="{F0B2AAA8-64BC-4707-8573-6216C02B2C4E}" dt="2018-06-23T05:07:53.847" v="1202" actId="1037"/>
        <pc:sldMkLst>
          <pc:docMk/>
          <pc:sldMk cId="2803787335" sldId="285"/>
        </pc:sldMkLst>
        <pc:spChg chg="add mod">
          <ac:chgData name="Chris Adolphsen" userId="510af8f4-45ab-47cd-a169-7360b280dca3" providerId="ADAL" clId="{F0B2AAA8-64BC-4707-8573-6216C02B2C4E}" dt="2018-06-22T23:13:00.710" v="564" actId="1038"/>
          <ac:spMkLst>
            <pc:docMk/>
            <pc:sldMk cId="2803787335" sldId="285"/>
            <ac:spMk id="2" creationId="{F401EB79-16C7-4BD9-8E03-60B66FFB8F2C}"/>
          </ac:spMkLst>
        </pc:spChg>
        <pc:spChg chg="mod">
          <ac:chgData name="Chris Adolphsen" userId="510af8f4-45ab-47cd-a169-7360b280dca3" providerId="ADAL" clId="{F0B2AAA8-64BC-4707-8573-6216C02B2C4E}" dt="2018-06-23T05:07:53.847" v="1202" actId="1037"/>
          <ac:spMkLst>
            <pc:docMk/>
            <pc:sldMk cId="2803787335" sldId="285"/>
            <ac:spMk id="7" creationId="{92A1E39A-EDE1-4886-9185-D4F8CE77DBAF}"/>
          </ac:spMkLst>
        </pc:spChg>
        <pc:spChg chg="add mod">
          <ac:chgData name="Chris Adolphsen" userId="510af8f4-45ab-47cd-a169-7360b280dca3" providerId="ADAL" clId="{F0B2AAA8-64BC-4707-8573-6216C02B2C4E}" dt="2018-06-22T23:08:36.825" v="469" actId="1076"/>
          <ac:spMkLst>
            <pc:docMk/>
            <pc:sldMk cId="2803787335" sldId="285"/>
            <ac:spMk id="9" creationId="{889CA79D-70CD-4505-9B54-048249E863FA}"/>
          </ac:spMkLst>
        </pc:spChg>
        <pc:spChg chg="add mod">
          <ac:chgData name="Chris Adolphsen" userId="510af8f4-45ab-47cd-a169-7360b280dca3" providerId="ADAL" clId="{F0B2AAA8-64BC-4707-8573-6216C02B2C4E}" dt="2018-06-22T23:10:19.033" v="519" actId="688"/>
          <ac:spMkLst>
            <pc:docMk/>
            <pc:sldMk cId="2803787335" sldId="285"/>
            <ac:spMk id="18" creationId="{94AA3B4C-896F-4038-8A53-A5C50A1EEF10}"/>
          </ac:spMkLst>
        </pc:spChg>
        <pc:spChg chg="add mod">
          <ac:chgData name="Chris Adolphsen" userId="510af8f4-45ab-47cd-a169-7360b280dca3" providerId="ADAL" clId="{F0B2AAA8-64BC-4707-8573-6216C02B2C4E}" dt="2018-06-22T23:10:24.504" v="523" actId="1035"/>
          <ac:spMkLst>
            <pc:docMk/>
            <pc:sldMk cId="2803787335" sldId="285"/>
            <ac:spMk id="19" creationId="{AFEEDA1A-BB99-41E4-A428-A2A9E57DEDC2}"/>
          </ac:spMkLst>
        </pc:spChg>
        <pc:spChg chg="add mod">
          <ac:chgData name="Chris Adolphsen" userId="510af8f4-45ab-47cd-a169-7360b280dca3" providerId="ADAL" clId="{F0B2AAA8-64BC-4707-8573-6216C02B2C4E}" dt="2018-06-22T23:15:56.782" v="580" actId="1038"/>
          <ac:spMkLst>
            <pc:docMk/>
            <pc:sldMk cId="2803787335" sldId="285"/>
            <ac:spMk id="24" creationId="{418444DE-45A8-48D1-AF45-FECE88D43E8C}"/>
          </ac:spMkLst>
        </pc:spChg>
        <pc:spChg chg="add mod">
          <ac:chgData name="Chris Adolphsen" userId="510af8f4-45ab-47cd-a169-7360b280dca3" providerId="ADAL" clId="{F0B2AAA8-64BC-4707-8573-6216C02B2C4E}" dt="2018-06-22T23:12:11.237" v="551" actId="1076"/>
          <ac:spMkLst>
            <pc:docMk/>
            <pc:sldMk cId="2803787335" sldId="285"/>
            <ac:spMk id="25" creationId="{795F9403-90BE-4C8E-9DC2-65BA592AC4F0}"/>
          </ac:spMkLst>
        </pc:spChg>
        <pc:picChg chg="mod">
          <ac:chgData name="Chris Adolphsen" userId="510af8f4-45ab-47cd-a169-7360b280dca3" providerId="ADAL" clId="{F0B2AAA8-64BC-4707-8573-6216C02B2C4E}" dt="2018-06-22T23:08:36.825" v="469" actId="1076"/>
          <ac:picMkLst>
            <pc:docMk/>
            <pc:sldMk cId="2803787335" sldId="285"/>
            <ac:picMk id="4" creationId="{A5805202-5AB4-4276-83A8-3763C02FDC02}"/>
          </ac:picMkLst>
        </pc:picChg>
        <pc:picChg chg="mod">
          <ac:chgData name="Chris Adolphsen" userId="510af8f4-45ab-47cd-a169-7360b280dca3" providerId="ADAL" clId="{F0B2AAA8-64BC-4707-8573-6216C02B2C4E}" dt="2018-06-22T23:13:59.056" v="578" actId="1037"/>
          <ac:picMkLst>
            <pc:docMk/>
            <pc:sldMk cId="2803787335" sldId="285"/>
            <ac:picMk id="5" creationId="{B1B4D6DD-F16F-4E75-970C-ACDFA459508C}"/>
          </ac:picMkLst>
        </pc:picChg>
        <pc:picChg chg="mod">
          <ac:chgData name="Chris Adolphsen" userId="510af8f4-45ab-47cd-a169-7360b280dca3" providerId="ADAL" clId="{F0B2AAA8-64BC-4707-8573-6216C02B2C4E}" dt="2018-06-22T23:08:42.653" v="471" actId="14100"/>
          <ac:picMkLst>
            <pc:docMk/>
            <pc:sldMk cId="2803787335" sldId="285"/>
            <ac:picMk id="6" creationId="{8277D637-0FF5-4B99-96C8-2DE64FB3BD77}"/>
          </ac:picMkLst>
        </pc:picChg>
        <pc:picChg chg="add mod">
          <ac:chgData name="Chris Adolphsen" userId="510af8f4-45ab-47cd-a169-7360b280dca3" providerId="ADAL" clId="{F0B2AAA8-64BC-4707-8573-6216C02B2C4E}" dt="2018-06-22T23:09:47.072" v="512" actId="1076"/>
          <ac:picMkLst>
            <pc:docMk/>
            <pc:sldMk cId="2803787335" sldId="285"/>
            <ac:picMk id="8" creationId="{644C299C-46FE-468D-9E4B-0B595A8A78CD}"/>
          </ac:picMkLst>
        </pc:picChg>
        <pc:cxnChg chg="add mod">
          <ac:chgData name="Chris Adolphsen" userId="510af8f4-45ab-47cd-a169-7360b280dca3" providerId="ADAL" clId="{F0B2AAA8-64BC-4707-8573-6216C02B2C4E}" dt="2018-06-22T23:10:39.031" v="524" actId="1076"/>
          <ac:cxnSpMkLst>
            <pc:docMk/>
            <pc:sldMk cId="2803787335" sldId="285"/>
            <ac:cxnSpMk id="10" creationId="{021B005D-4EA5-4779-A156-20E46A1CF2D5}"/>
          </ac:cxnSpMkLst>
        </pc:cxnChg>
        <pc:cxnChg chg="add mod">
          <ac:chgData name="Chris Adolphsen" userId="510af8f4-45ab-47cd-a169-7360b280dca3" providerId="ADAL" clId="{F0B2AAA8-64BC-4707-8573-6216C02B2C4E}" dt="2018-06-22T23:08:36.825" v="469" actId="1076"/>
          <ac:cxnSpMkLst>
            <pc:docMk/>
            <pc:sldMk cId="2803787335" sldId="285"/>
            <ac:cxnSpMk id="13" creationId="{BB93AB24-A103-435E-8DDF-89A936A1045C}"/>
          </ac:cxnSpMkLst>
        </pc:cxnChg>
        <pc:cxnChg chg="add mod">
          <ac:chgData name="Chris Adolphsen" userId="510af8f4-45ab-47cd-a169-7360b280dca3" providerId="ADAL" clId="{F0B2AAA8-64BC-4707-8573-6216C02B2C4E}" dt="2018-06-22T23:08:36.825" v="469" actId="1076"/>
          <ac:cxnSpMkLst>
            <pc:docMk/>
            <pc:sldMk cId="2803787335" sldId="285"/>
            <ac:cxnSpMk id="15" creationId="{7ECAE5CD-4DC6-4BDD-AF8C-F8B2EE66E87D}"/>
          </ac:cxnSpMkLst>
        </pc:cxnChg>
        <pc:cxnChg chg="add mod">
          <ac:chgData name="Chris Adolphsen" userId="510af8f4-45ab-47cd-a169-7360b280dca3" providerId="ADAL" clId="{F0B2AAA8-64BC-4707-8573-6216C02B2C4E}" dt="2018-06-22T23:08:36.825" v="469" actId="1076"/>
          <ac:cxnSpMkLst>
            <pc:docMk/>
            <pc:sldMk cId="2803787335" sldId="285"/>
            <ac:cxnSpMk id="17" creationId="{B0C79018-F0C4-49ED-A560-ABCB98B5C66A}"/>
          </ac:cxnSpMkLst>
        </pc:cxnChg>
        <pc:cxnChg chg="add del mod">
          <ac:chgData name="Chris Adolphsen" userId="510af8f4-45ab-47cd-a169-7360b280dca3" providerId="ADAL" clId="{F0B2AAA8-64BC-4707-8573-6216C02B2C4E}" dt="2018-06-22T23:02:18.835" v="250" actId="478"/>
          <ac:cxnSpMkLst>
            <pc:docMk/>
            <pc:sldMk cId="2803787335" sldId="285"/>
            <ac:cxnSpMk id="21" creationId="{50E9E633-E251-49D5-9109-64F81024937B}"/>
          </ac:cxnSpMkLst>
        </pc:cxnChg>
      </pc:sldChg>
      <pc:sldChg chg="del">
        <pc:chgData name="Chris Adolphsen" userId="510af8f4-45ab-47cd-a169-7360b280dca3" providerId="ADAL" clId="{F0B2AAA8-64BC-4707-8573-6216C02B2C4E}" dt="2018-06-24T04:49:48.551" v="3840" actId="2696"/>
        <pc:sldMkLst>
          <pc:docMk/>
          <pc:sldMk cId="145077219" sldId="290"/>
        </pc:sldMkLst>
      </pc:sldChg>
      <pc:sldChg chg="del">
        <pc:chgData name="Chris Adolphsen" userId="510af8f4-45ab-47cd-a169-7360b280dca3" providerId="ADAL" clId="{F0B2AAA8-64BC-4707-8573-6216C02B2C4E}" dt="2018-06-24T04:49:48.473" v="3835" actId="2696"/>
        <pc:sldMkLst>
          <pc:docMk/>
          <pc:sldMk cId="1500292002" sldId="291"/>
        </pc:sldMkLst>
      </pc:sldChg>
      <pc:sldChg chg="del">
        <pc:chgData name="Chris Adolphsen" userId="510af8f4-45ab-47cd-a169-7360b280dca3" providerId="ADAL" clId="{F0B2AAA8-64BC-4707-8573-6216C02B2C4E}" dt="2018-06-24T04:49:48.489" v="3836" actId="2696"/>
        <pc:sldMkLst>
          <pc:docMk/>
          <pc:sldMk cId="4088099382" sldId="292"/>
        </pc:sldMkLst>
      </pc:sldChg>
      <pc:sldChg chg="del">
        <pc:chgData name="Chris Adolphsen" userId="510af8f4-45ab-47cd-a169-7360b280dca3" providerId="ADAL" clId="{F0B2AAA8-64BC-4707-8573-6216C02B2C4E}" dt="2018-06-24T04:49:48.380" v="3830" actId="2696"/>
        <pc:sldMkLst>
          <pc:docMk/>
          <pc:sldMk cId="4230374378" sldId="293"/>
        </pc:sldMkLst>
      </pc:sldChg>
      <pc:sldChg chg="del">
        <pc:chgData name="Chris Adolphsen" userId="510af8f4-45ab-47cd-a169-7360b280dca3" providerId="ADAL" clId="{F0B2AAA8-64BC-4707-8573-6216C02B2C4E}" dt="2018-06-24T04:49:48.505" v="3837" actId="2696"/>
        <pc:sldMkLst>
          <pc:docMk/>
          <pc:sldMk cId="204581432" sldId="294"/>
        </pc:sldMkLst>
      </pc:sldChg>
      <pc:sldChg chg="del">
        <pc:chgData name="Chris Adolphsen" userId="510af8f4-45ab-47cd-a169-7360b280dca3" providerId="ADAL" clId="{F0B2AAA8-64BC-4707-8573-6216C02B2C4E}" dt="2018-06-24T04:49:48.395" v="3831" actId="2696"/>
        <pc:sldMkLst>
          <pc:docMk/>
          <pc:sldMk cId="10367244" sldId="295"/>
        </pc:sldMkLst>
      </pc:sldChg>
      <pc:sldChg chg="del">
        <pc:chgData name="Chris Adolphsen" userId="510af8f4-45ab-47cd-a169-7360b280dca3" providerId="ADAL" clId="{F0B2AAA8-64BC-4707-8573-6216C02B2C4E}" dt="2018-06-24T04:49:48.395" v="3832" actId="2696"/>
        <pc:sldMkLst>
          <pc:docMk/>
          <pc:sldMk cId="397820707" sldId="296"/>
        </pc:sldMkLst>
      </pc:sldChg>
      <pc:sldChg chg="del">
        <pc:chgData name="Chris Adolphsen" userId="510af8f4-45ab-47cd-a169-7360b280dca3" providerId="ADAL" clId="{F0B2AAA8-64BC-4707-8573-6216C02B2C4E}" dt="2018-06-24T04:49:48.458" v="3834" actId="2696"/>
        <pc:sldMkLst>
          <pc:docMk/>
          <pc:sldMk cId="2434596756" sldId="297"/>
        </pc:sldMkLst>
      </pc:sldChg>
      <pc:sldChg chg="del">
        <pc:chgData name="Chris Adolphsen" userId="510af8f4-45ab-47cd-a169-7360b280dca3" providerId="ADAL" clId="{F0B2AAA8-64BC-4707-8573-6216C02B2C4E}" dt="2018-06-24T04:49:48.426" v="3833" actId="2696"/>
        <pc:sldMkLst>
          <pc:docMk/>
          <pc:sldMk cId="4130619504" sldId="298"/>
        </pc:sldMkLst>
      </pc:sldChg>
      <pc:sldChg chg="del">
        <pc:chgData name="Chris Adolphsen" userId="510af8f4-45ab-47cd-a169-7360b280dca3" providerId="ADAL" clId="{F0B2AAA8-64BC-4707-8573-6216C02B2C4E}" dt="2018-06-24T04:49:48.301" v="3824" actId="2696"/>
        <pc:sldMkLst>
          <pc:docMk/>
          <pc:sldMk cId="1163280514" sldId="299"/>
        </pc:sldMkLst>
      </pc:sldChg>
      <pc:sldChg chg="modSp">
        <pc:chgData name="Chris Adolphsen" userId="510af8f4-45ab-47cd-a169-7360b280dca3" providerId="ADAL" clId="{F0B2AAA8-64BC-4707-8573-6216C02B2C4E}" dt="2018-06-22T22:54:35.793" v="58" actId="207"/>
        <pc:sldMkLst>
          <pc:docMk/>
          <pc:sldMk cId="875812252" sldId="303"/>
        </pc:sldMkLst>
        <pc:spChg chg="mod">
          <ac:chgData name="Chris Adolphsen" userId="510af8f4-45ab-47cd-a169-7360b280dca3" providerId="ADAL" clId="{F0B2AAA8-64BC-4707-8573-6216C02B2C4E}" dt="2018-06-22T22:54:35.793" v="58" actId="207"/>
          <ac:spMkLst>
            <pc:docMk/>
            <pc:sldMk cId="875812252" sldId="303"/>
            <ac:spMk id="3" creationId="{9A4871E1-90F2-4410-9552-AB8E196365EF}"/>
          </ac:spMkLst>
        </pc:spChg>
      </pc:sldChg>
      <pc:sldChg chg="modSp">
        <pc:chgData name="Chris Adolphsen" userId="510af8f4-45ab-47cd-a169-7360b280dca3" providerId="ADAL" clId="{F0B2AAA8-64BC-4707-8573-6216C02B2C4E}" dt="2018-06-24T04:50:32.706" v="3853" actId="207"/>
        <pc:sldMkLst>
          <pc:docMk/>
          <pc:sldMk cId="2887652172" sldId="304"/>
        </pc:sldMkLst>
        <pc:spChg chg="mod">
          <ac:chgData name="Chris Adolphsen" userId="510af8f4-45ab-47cd-a169-7360b280dca3" providerId="ADAL" clId="{F0B2AAA8-64BC-4707-8573-6216C02B2C4E}" dt="2018-06-24T04:50:32.706" v="3853" actId="207"/>
          <ac:spMkLst>
            <pc:docMk/>
            <pc:sldMk cId="2887652172" sldId="304"/>
            <ac:spMk id="3" creationId="{897724D3-40A1-4E90-AAD4-D701F2BB74B5}"/>
          </ac:spMkLst>
        </pc:spChg>
      </pc:sldChg>
      <pc:sldChg chg="del ord">
        <pc:chgData name="Chris Adolphsen" userId="510af8f4-45ab-47cd-a169-7360b280dca3" providerId="ADAL" clId="{F0B2AAA8-64BC-4707-8573-6216C02B2C4E}" dt="2018-06-24T04:49:48.301" v="3823" actId="2696"/>
        <pc:sldMkLst>
          <pc:docMk/>
          <pc:sldMk cId="861296088" sldId="305"/>
        </pc:sldMkLst>
      </pc:sldChg>
      <pc:sldChg chg="del">
        <pc:chgData name="Chris Adolphsen" userId="510af8f4-45ab-47cd-a169-7360b280dca3" providerId="ADAL" clId="{F0B2AAA8-64BC-4707-8573-6216C02B2C4E}" dt="2018-06-24T04:49:48.692" v="3847" actId="2696"/>
        <pc:sldMkLst>
          <pc:docMk/>
          <pc:sldMk cId="3852057361" sldId="307"/>
        </pc:sldMkLst>
      </pc:sldChg>
      <pc:sldChg chg="del">
        <pc:chgData name="Chris Adolphsen" userId="510af8f4-45ab-47cd-a169-7360b280dca3" providerId="ADAL" clId="{F0B2AAA8-64BC-4707-8573-6216C02B2C4E}" dt="2018-06-24T04:49:48.645" v="3844" actId="2696"/>
        <pc:sldMkLst>
          <pc:docMk/>
          <pc:sldMk cId="75258269" sldId="308"/>
        </pc:sldMkLst>
      </pc:sldChg>
      <pc:sldChg chg="del">
        <pc:chgData name="Chris Adolphsen" userId="510af8f4-45ab-47cd-a169-7360b280dca3" providerId="ADAL" clId="{F0B2AAA8-64BC-4707-8573-6216C02B2C4E}" dt="2018-06-24T04:49:48.661" v="3845" actId="2696"/>
        <pc:sldMkLst>
          <pc:docMk/>
          <pc:sldMk cId="1624044694" sldId="309"/>
        </pc:sldMkLst>
      </pc:sldChg>
      <pc:sldChg chg="del">
        <pc:chgData name="Chris Adolphsen" userId="510af8f4-45ab-47cd-a169-7360b280dca3" providerId="ADAL" clId="{F0B2AAA8-64BC-4707-8573-6216C02B2C4E}" dt="2018-06-24T04:49:48.661" v="3846" actId="2696"/>
        <pc:sldMkLst>
          <pc:docMk/>
          <pc:sldMk cId="1353334234" sldId="310"/>
        </pc:sldMkLst>
      </pc:sldChg>
      <pc:sldChg chg="del">
        <pc:chgData name="Chris Adolphsen" userId="510af8f4-45ab-47cd-a169-7360b280dca3" providerId="ADAL" clId="{F0B2AAA8-64BC-4707-8573-6216C02B2C4E}" dt="2018-06-24T04:49:48.708" v="3849" actId="2696"/>
        <pc:sldMkLst>
          <pc:docMk/>
          <pc:sldMk cId="1994211797" sldId="311"/>
        </pc:sldMkLst>
      </pc:sldChg>
      <pc:sldChg chg="del">
        <pc:chgData name="Chris Adolphsen" userId="510af8f4-45ab-47cd-a169-7360b280dca3" providerId="ADAL" clId="{F0B2AAA8-64BC-4707-8573-6216C02B2C4E}" dt="2018-06-24T04:49:48.708" v="3850" actId="2696"/>
        <pc:sldMkLst>
          <pc:docMk/>
          <pc:sldMk cId="3956566249" sldId="312"/>
        </pc:sldMkLst>
      </pc:sldChg>
      <pc:sldChg chg="del">
        <pc:chgData name="Chris Adolphsen" userId="510af8f4-45ab-47cd-a169-7360b280dca3" providerId="ADAL" clId="{F0B2AAA8-64BC-4707-8573-6216C02B2C4E}" dt="2018-06-24T04:49:48.723" v="3851" actId="2696"/>
        <pc:sldMkLst>
          <pc:docMk/>
          <pc:sldMk cId="1140320246" sldId="313"/>
        </pc:sldMkLst>
      </pc:sldChg>
      <pc:sldChg chg="del">
        <pc:chgData name="Chris Adolphsen" userId="510af8f4-45ab-47cd-a169-7360b280dca3" providerId="ADAL" clId="{F0B2AAA8-64BC-4707-8573-6216C02B2C4E}" dt="2018-06-24T04:49:48.754" v="3852" actId="2696"/>
        <pc:sldMkLst>
          <pc:docMk/>
          <pc:sldMk cId="2166486612" sldId="314"/>
        </pc:sldMkLst>
      </pc:sldChg>
      <pc:sldChg chg="del">
        <pc:chgData name="Chris Adolphsen" userId="510af8f4-45ab-47cd-a169-7360b280dca3" providerId="ADAL" clId="{F0B2AAA8-64BC-4707-8573-6216C02B2C4E}" dt="2018-06-24T04:49:48.692" v="3848" actId="2696"/>
        <pc:sldMkLst>
          <pc:docMk/>
          <pc:sldMk cId="817417436" sldId="315"/>
        </pc:sldMkLst>
      </pc:sldChg>
      <pc:sldChg chg="del">
        <pc:chgData name="Chris Adolphsen" userId="510af8f4-45ab-47cd-a169-7360b280dca3" providerId="ADAL" clId="{F0B2AAA8-64BC-4707-8573-6216C02B2C4E}" dt="2018-06-24T04:30:36.020" v="3786" actId="2696"/>
        <pc:sldMkLst>
          <pc:docMk/>
          <pc:sldMk cId="3463432556" sldId="316"/>
        </pc:sldMkLst>
      </pc:sldChg>
      <pc:sldChg chg="modSp">
        <pc:chgData name="Chris Adolphsen" userId="510af8f4-45ab-47cd-a169-7360b280dca3" providerId="ADAL" clId="{F0B2AAA8-64BC-4707-8573-6216C02B2C4E}" dt="2018-06-24T04:30:46.976" v="3788" actId="1076"/>
        <pc:sldMkLst>
          <pc:docMk/>
          <pc:sldMk cId="815258560" sldId="379"/>
        </pc:sldMkLst>
        <pc:spChg chg="mod">
          <ac:chgData name="Chris Adolphsen" userId="510af8f4-45ab-47cd-a169-7360b280dca3" providerId="ADAL" clId="{F0B2AAA8-64BC-4707-8573-6216C02B2C4E}" dt="2018-06-24T04:30:46.976" v="3788" actId="1076"/>
          <ac:spMkLst>
            <pc:docMk/>
            <pc:sldMk cId="815258560" sldId="379"/>
            <ac:spMk id="2" creationId="{C86B2246-47D0-4095-A81D-D225F3294182}"/>
          </ac:spMkLst>
        </pc:spChg>
        <pc:spChg chg="mod">
          <ac:chgData name="Chris Adolphsen" userId="510af8f4-45ab-47cd-a169-7360b280dca3" providerId="ADAL" clId="{F0B2AAA8-64BC-4707-8573-6216C02B2C4E}" dt="2018-06-24T04:30:44.008" v="3787" actId="1076"/>
          <ac:spMkLst>
            <pc:docMk/>
            <pc:sldMk cId="815258560" sldId="379"/>
            <ac:spMk id="14" creationId="{23ABE7F9-3AEB-4BCF-B563-93332F3D63A6}"/>
          </ac:spMkLst>
        </pc:spChg>
      </pc:sldChg>
      <pc:sldChg chg="modSp">
        <pc:chgData name="Chris Adolphsen" userId="510af8f4-45ab-47cd-a169-7360b280dca3" providerId="ADAL" clId="{F0B2AAA8-64BC-4707-8573-6216C02B2C4E}" dt="2018-06-22T22:54:28.442" v="57" actId="207"/>
        <pc:sldMkLst>
          <pc:docMk/>
          <pc:sldMk cId="3519449390" sldId="380"/>
        </pc:sldMkLst>
        <pc:spChg chg="mod">
          <ac:chgData name="Chris Adolphsen" userId="510af8f4-45ab-47cd-a169-7360b280dca3" providerId="ADAL" clId="{F0B2AAA8-64BC-4707-8573-6216C02B2C4E}" dt="2018-06-22T22:54:28.442" v="57" actId="207"/>
          <ac:spMkLst>
            <pc:docMk/>
            <pc:sldMk cId="3519449390" sldId="380"/>
            <ac:spMk id="2" creationId="{C86B2246-47D0-4095-A81D-D225F3294182}"/>
          </ac:spMkLst>
        </pc:spChg>
      </pc:sldChg>
      <pc:sldChg chg="modSp ord">
        <pc:chgData name="Chris Adolphsen" userId="510af8f4-45ab-47cd-a169-7360b280dca3" providerId="ADAL" clId="{F0B2AAA8-64BC-4707-8573-6216C02B2C4E}" dt="2018-06-24T04:42:24.966" v="3821" actId="20577"/>
        <pc:sldMkLst>
          <pc:docMk/>
          <pc:sldMk cId="725903747" sldId="381"/>
        </pc:sldMkLst>
        <pc:spChg chg="mod">
          <ac:chgData name="Chris Adolphsen" userId="510af8f4-45ab-47cd-a169-7360b280dca3" providerId="ADAL" clId="{F0B2AAA8-64BC-4707-8573-6216C02B2C4E}" dt="2018-06-22T22:54:18.245" v="56" actId="207"/>
          <ac:spMkLst>
            <pc:docMk/>
            <pc:sldMk cId="725903747" sldId="381"/>
            <ac:spMk id="2" creationId="{C86B2246-47D0-4095-A81D-D225F3294182}"/>
          </ac:spMkLst>
        </pc:spChg>
        <pc:spChg chg="mod">
          <ac:chgData name="Chris Adolphsen" userId="510af8f4-45ab-47cd-a169-7360b280dca3" providerId="ADAL" clId="{F0B2AAA8-64BC-4707-8573-6216C02B2C4E}" dt="2018-06-24T04:42:24.966" v="3821" actId="20577"/>
          <ac:spMkLst>
            <pc:docMk/>
            <pc:sldMk cId="725903747" sldId="381"/>
            <ac:spMk id="14" creationId="{23ABE7F9-3AEB-4BCF-B563-93332F3D63A6}"/>
          </ac:spMkLst>
        </pc:spChg>
      </pc:sldChg>
      <pc:sldChg chg="modSp">
        <pc:chgData name="Chris Adolphsen" userId="510af8f4-45ab-47cd-a169-7360b280dca3" providerId="ADAL" clId="{F0B2AAA8-64BC-4707-8573-6216C02B2C4E}" dt="2018-06-22T22:53:41.372" v="50" actId="207"/>
        <pc:sldMkLst>
          <pc:docMk/>
          <pc:sldMk cId="1288477618" sldId="382"/>
        </pc:sldMkLst>
        <pc:spChg chg="mod">
          <ac:chgData name="Chris Adolphsen" userId="510af8f4-45ab-47cd-a169-7360b280dca3" providerId="ADAL" clId="{F0B2AAA8-64BC-4707-8573-6216C02B2C4E}" dt="2018-06-22T22:53:41.372" v="50" actId="207"/>
          <ac:spMkLst>
            <pc:docMk/>
            <pc:sldMk cId="1288477618" sldId="382"/>
            <ac:spMk id="2" creationId="{C86B2246-47D0-4095-A81D-D225F3294182}"/>
          </ac:spMkLst>
        </pc:spChg>
      </pc:sldChg>
      <pc:sldChg chg="modSp">
        <pc:chgData name="Chris Adolphsen" userId="510af8f4-45ab-47cd-a169-7360b280dca3" providerId="ADAL" clId="{F0B2AAA8-64BC-4707-8573-6216C02B2C4E}" dt="2018-06-23T05:07:28.930" v="1186" actId="20577"/>
        <pc:sldMkLst>
          <pc:docMk/>
          <pc:sldMk cId="389423342" sldId="383"/>
        </pc:sldMkLst>
        <pc:spChg chg="mod">
          <ac:chgData name="Chris Adolphsen" userId="510af8f4-45ab-47cd-a169-7360b280dca3" providerId="ADAL" clId="{F0B2AAA8-64BC-4707-8573-6216C02B2C4E}" dt="2018-06-23T05:07:04.638" v="1185" actId="1076"/>
          <ac:spMkLst>
            <pc:docMk/>
            <pc:sldMk cId="389423342" sldId="383"/>
            <ac:spMk id="2" creationId="{95614164-D5DE-4FF9-95CD-5C74C10614FE}"/>
          </ac:spMkLst>
        </pc:spChg>
        <pc:spChg chg="mod">
          <ac:chgData name="Chris Adolphsen" userId="510af8f4-45ab-47cd-a169-7360b280dca3" providerId="ADAL" clId="{F0B2AAA8-64BC-4707-8573-6216C02B2C4E}" dt="2018-06-23T05:07:28.930" v="1186" actId="20577"/>
          <ac:spMkLst>
            <pc:docMk/>
            <pc:sldMk cId="389423342" sldId="383"/>
            <ac:spMk id="3" creationId="{3C64026E-DB1A-4C11-807A-38A778A26366}"/>
          </ac:spMkLst>
        </pc:spChg>
      </pc:sldChg>
      <pc:sldChg chg="modSp">
        <pc:chgData name="Chris Adolphsen" userId="510af8f4-45ab-47cd-a169-7360b280dca3" providerId="ADAL" clId="{F0B2AAA8-64BC-4707-8573-6216C02B2C4E}" dt="2018-06-22T22:53:49.019" v="51" actId="207"/>
        <pc:sldMkLst>
          <pc:docMk/>
          <pc:sldMk cId="2506499476" sldId="384"/>
        </pc:sldMkLst>
        <pc:spChg chg="mod">
          <ac:chgData name="Chris Adolphsen" userId="510af8f4-45ab-47cd-a169-7360b280dca3" providerId="ADAL" clId="{F0B2AAA8-64BC-4707-8573-6216C02B2C4E}" dt="2018-06-22T22:53:49.019" v="51" actId="207"/>
          <ac:spMkLst>
            <pc:docMk/>
            <pc:sldMk cId="2506499476" sldId="384"/>
            <ac:spMk id="2" creationId="{95614164-D5DE-4FF9-95CD-5C74C10614FE}"/>
          </ac:spMkLst>
        </pc:spChg>
      </pc:sldChg>
      <pc:sldChg chg="addSp modSp">
        <pc:chgData name="Chris Adolphsen" userId="510af8f4-45ab-47cd-a169-7360b280dca3" providerId="ADAL" clId="{F0B2AAA8-64BC-4707-8573-6216C02B2C4E}" dt="2018-06-23T21:50:29.659" v="3706" actId="20577"/>
        <pc:sldMkLst>
          <pc:docMk/>
          <pc:sldMk cId="2977889446" sldId="385"/>
        </pc:sldMkLst>
        <pc:spChg chg="mod">
          <ac:chgData name="Chris Adolphsen" userId="510af8f4-45ab-47cd-a169-7360b280dca3" providerId="ADAL" clId="{F0B2AAA8-64BC-4707-8573-6216C02B2C4E}" dt="2018-06-23T17:12:11.799" v="1441" actId="1076"/>
          <ac:spMkLst>
            <pc:docMk/>
            <pc:sldMk cId="2977889446" sldId="385"/>
            <ac:spMk id="2" creationId="{95614164-D5DE-4FF9-95CD-5C74C10614FE}"/>
          </ac:spMkLst>
        </pc:spChg>
        <pc:spChg chg="mod">
          <ac:chgData name="Chris Adolphsen" userId="510af8f4-45ab-47cd-a169-7360b280dca3" providerId="ADAL" clId="{F0B2AAA8-64BC-4707-8573-6216C02B2C4E}" dt="2018-06-23T21:50:29.659" v="3706" actId="20577"/>
          <ac:spMkLst>
            <pc:docMk/>
            <pc:sldMk cId="2977889446" sldId="385"/>
            <ac:spMk id="3" creationId="{3C64026E-DB1A-4C11-807A-38A778A26366}"/>
          </ac:spMkLst>
        </pc:spChg>
        <pc:spChg chg="add mod">
          <ac:chgData name="Chris Adolphsen" userId="510af8f4-45ab-47cd-a169-7360b280dca3" providerId="ADAL" clId="{F0B2AAA8-64BC-4707-8573-6216C02B2C4E}" dt="2018-06-23T17:11:13.671" v="1393" actId="207"/>
          <ac:spMkLst>
            <pc:docMk/>
            <pc:sldMk cId="2977889446" sldId="385"/>
            <ac:spMk id="9" creationId="{CCDFC54A-5AEA-40AC-8FE7-E8FEE8601BCC}"/>
          </ac:spMkLst>
        </pc:spChg>
        <pc:spChg chg="add mod">
          <ac:chgData name="Chris Adolphsen" userId="510af8f4-45ab-47cd-a169-7360b280dca3" providerId="ADAL" clId="{F0B2AAA8-64BC-4707-8573-6216C02B2C4E}" dt="2018-06-23T17:22:20.256" v="1982" actId="1037"/>
          <ac:spMkLst>
            <pc:docMk/>
            <pc:sldMk cId="2977889446" sldId="385"/>
            <ac:spMk id="10" creationId="{CB8B9A03-4DBF-4F64-BFB0-50BB8694488D}"/>
          </ac:spMkLst>
        </pc:spChg>
        <pc:spChg chg="add mod">
          <ac:chgData name="Chris Adolphsen" userId="510af8f4-45ab-47cd-a169-7360b280dca3" providerId="ADAL" clId="{F0B2AAA8-64BC-4707-8573-6216C02B2C4E}" dt="2018-06-23T17:20:31.482" v="1976" actId="1035"/>
          <ac:spMkLst>
            <pc:docMk/>
            <pc:sldMk cId="2977889446" sldId="385"/>
            <ac:spMk id="21" creationId="{28A92283-4FD1-451F-9391-05D727A7728A}"/>
          </ac:spMkLst>
        </pc:spChg>
        <pc:picChg chg="mod modCrop">
          <ac:chgData name="Chris Adolphsen" userId="510af8f4-45ab-47cd-a169-7360b280dca3" providerId="ADAL" clId="{F0B2AAA8-64BC-4707-8573-6216C02B2C4E}" dt="2018-06-23T17:09:08.166" v="1369" actId="732"/>
          <ac:picMkLst>
            <pc:docMk/>
            <pc:sldMk cId="2977889446" sldId="385"/>
            <ac:picMk id="16" creationId="{E5E1FDA3-5470-4277-A6A1-3B04FA2C03F1}"/>
          </ac:picMkLst>
        </pc:picChg>
        <pc:picChg chg="mod">
          <ac:chgData name="Chris Adolphsen" userId="510af8f4-45ab-47cd-a169-7360b280dca3" providerId="ADAL" clId="{F0B2AAA8-64BC-4707-8573-6216C02B2C4E}" dt="2018-06-23T17:11:52.474" v="1430" actId="1038"/>
          <ac:picMkLst>
            <pc:docMk/>
            <pc:sldMk cId="2977889446" sldId="385"/>
            <ac:picMk id="17" creationId="{B716570C-E01A-4F11-837C-333721F884EB}"/>
          </ac:picMkLst>
        </pc:picChg>
        <pc:picChg chg="mod">
          <ac:chgData name="Chris Adolphsen" userId="510af8f4-45ab-47cd-a169-7360b280dca3" providerId="ADAL" clId="{F0B2AAA8-64BC-4707-8573-6216C02B2C4E}" dt="2018-06-23T17:11:52.474" v="1430" actId="1038"/>
          <ac:picMkLst>
            <pc:docMk/>
            <pc:sldMk cId="2977889446" sldId="385"/>
            <ac:picMk id="18" creationId="{3E101EF1-99E7-4B42-A20B-D035FC251D1F}"/>
          </ac:picMkLst>
        </pc:picChg>
        <pc:cxnChg chg="mod">
          <ac:chgData name="Chris Adolphsen" userId="510af8f4-45ab-47cd-a169-7360b280dca3" providerId="ADAL" clId="{F0B2AAA8-64BC-4707-8573-6216C02B2C4E}" dt="2018-06-23T17:11:52.474" v="1430" actId="1038"/>
          <ac:cxnSpMkLst>
            <pc:docMk/>
            <pc:sldMk cId="2977889446" sldId="385"/>
            <ac:cxnSpMk id="5" creationId="{95FE36EE-DF64-402F-833A-0D933178C709}"/>
          </ac:cxnSpMkLst>
        </pc:cxnChg>
        <pc:cxnChg chg="add mod">
          <ac:chgData name="Chris Adolphsen" userId="510af8f4-45ab-47cd-a169-7360b280dca3" providerId="ADAL" clId="{F0B2AAA8-64BC-4707-8573-6216C02B2C4E}" dt="2018-06-23T17:10:00.974" v="1381" actId="1036"/>
          <ac:cxnSpMkLst>
            <pc:docMk/>
            <pc:sldMk cId="2977889446" sldId="385"/>
            <ac:cxnSpMk id="6" creationId="{31FE0352-29F6-4E04-8CDD-7054DB2155A2}"/>
          </ac:cxnSpMkLst>
        </pc:cxnChg>
        <pc:cxnChg chg="add mod">
          <ac:chgData name="Chris Adolphsen" userId="510af8f4-45ab-47cd-a169-7360b280dca3" providerId="ADAL" clId="{F0B2AAA8-64BC-4707-8573-6216C02B2C4E}" dt="2018-06-23T17:10:37.601" v="1384" actId="208"/>
          <ac:cxnSpMkLst>
            <pc:docMk/>
            <pc:sldMk cId="2977889446" sldId="385"/>
            <ac:cxnSpMk id="8" creationId="{12A3A732-EEA8-43C6-B1DB-F871DB6EADA4}"/>
          </ac:cxnSpMkLst>
        </pc:cxnChg>
        <pc:cxnChg chg="add mod">
          <ac:chgData name="Chris Adolphsen" userId="510af8f4-45ab-47cd-a169-7360b280dca3" providerId="ADAL" clId="{F0B2AAA8-64BC-4707-8573-6216C02B2C4E}" dt="2018-06-23T17:09:50.914" v="1374" actId="571"/>
          <ac:cxnSpMkLst>
            <pc:docMk/>
            <pc:sldMk cId="2977889446" sldId="385"/>
            <ac:cxnSpMk id="12" creationId="{3C0C5944-14A4-4D8D-88B9-22ECC61ED0D1}"/>
          </ac:cxnSpMkLst>
        </pc:cxnChg>
        <pc:cxnChg chg="add mod">
          <ac:chgData name="Chris Adolphsen" userId="510af8f4-45ab-47cd-a169-7360b280dca3" providerId="ADAL" clId="{F0B2AAA8-64BC-4707-8573-6216C02B2C4E}" dt="2018-06-23T17:10:53.983" v="1386" actId="196"/>
          <ac:cxnSpMkLst>
            <pc:docMk/>
            <pc:sldMk cId="2977889446" sldId="385"/>
            <ac:cxnSpMk id="20" creationId="{ED498D51-93F8-44DA-88AD-D06D8D6D5A75}"/>
          </ac:cxnSpMkLst>
        </pc:cxnChg>
      </pc:sldChg>
      <pc:sldChg chg="addSp delSp modSp add">
        <pc:chgData name="Chris Adolphsen" userId="510af8f4-45ab-47cd-a169-7360b280dca3" providerId="ADAL" clId="{F0B2AAA8-64BC-4707-8573-6216C02B2C4E}" dt="2018-06-23T21:21:21.640" v="3390" actId="208"/>
        <pc:sldMkLst>
          <pc:docMk/>
          <pc:sldMk cId="1823396235" sldId="386"/>
        </pc:sldMkLst>
        <pc:spChg chg="mod">
          <ac:chgData name="Chris Adolphsen" userId="510af8f4-45ab-47cd-a169-7360b280dca3" providerId="ADAL" clId="{F0B2AAA8-64BC-4707-8573-6216C02B2C4E}" dt="2018-06-23T05:02:33.863" v="1183" actId="1076"/>
          <ac:spMkLst>
            <pc:docMk/>
            <pc:sldMk cId="1823396235" sldId="386"/>
            <ac:spMk id="2" creationId="{63543ABA-5547-4FDA-B466-F64DAFEACEDB}"/>
          </ac:spMkLst>
        </pc:spChg>
        <pc:spChg chg="add mod topLvl">
          <ac:chgData name="Chris Adolphsen" userId="510af8f4-45ab-47cd-a169-7360b280dca3" providerId="ADAL" clId="{F0B2AAA8-64BC-4707-8573-6216C02B2C4E}" dt="2018-06-23T21:19:34.836" v="3376" actId="165"/>
          <ac:spMkLst>
            <pc:docMk/>
            <pc:sldMk cId="1823396235" sldId="386"/>
            <ac:spMk id="4" creationId="{909F6478-88B4-40D9-B989-CE60AC2624AF}"/>
          </ac:spMkLst>
        </pc:spChg>
        <pc:spChg chg="add mod topLvl">
          <ac:chgData name="Chris Adolphsen" userId="510af8f4-45ab-47cd-a169-7360b280dca3" providerId="ADAL" clId="{F0B2AAA8-64BC-4707-8573-6216C02B2C4E}" dt="2018-06-23T21:19:34.836" v="3376" actId="165"/>
          <ac:spMkLst>
            <pc:docMk/>
            <pc:sldMk cId="1823396235" sldId="386"/>
            <ac:spMk id="5" creationId="{808D0AAD-7453-4880-834D-AAB41D7F5EF5}"/>
          </ac:spMkLst>
        </pc:spChg>
        <pc:spChg chg="add del mod">
          <ac:chgData name="Chris Adolphsen" userId="510af8f4-45ab-47cd-a169-7360b280dca3" providerId="ADAL" clId="{F0B2AAA8-64BC-4707-8573-6216C02B2C4E}" dt="2018-06-23T04:42:22.343" v="746" actId="478"/>
          <ac:spMkLst>
            <pc:docMk/>
            <pc:sldMk cId="1823396235" sldId="386"/>
            <ac:spMk id="6" creationId="{250F3729-E118-42C9-9AB5-64D05AB5DB82}"/>
          </ac:spMkLst>
        </pc:spChg>
        <pc:spChg chg="add mod topLvl">
          <ac:chgData name="Chris Adolphsen" userId="510af8f4-45ab-47cd-a169-7360b280dca3" providerId="ADAL" clId="{F0B2AAA8-64BC-4707-8573-6216C02B2C4E}" dt="2018-06-23T21:19:34.836" v="3376" actId="165"/>
          <ac:spMkLst>
            <pc:docMk/>
            <pc:sldMk cId="1823396235" sldId="386"/>
            <ac:spMk id="9" creationId="{9ED7F053-2FC6-4399-9425-124CFA12524F}"/>
          </ac:spMkLst>
        </pc:spChg>
        <pc:spChg chg="add mod topLvl">
          <ac:chgData name="Chris Adolphsen" userId="510af8f4-45ab-47cd-a169-7360b280dca3" providerId="ADAL" clId="{F0B2AAA8-64BC-4707-8573-6216C02B2C4E}" dt="2018-06-23T21:19:34.836" v="3376" actId="165"/>
          <ac:spMkLst>
            <pc:docMk/>
            <pc:sldMk cId="1823396235" sldId="386"/>
            <ac:spMk id="14" creationId="{484081CD-714C-488E-A818-BCCE31F4B859}"/>
          </ac:spMkLst>
        </pc:spChg>
        <pc:spChg chg="add del mod topLvl">
          <ac:chgData name="Chris Adolphsen" userId="510af8f4-45ab-47cd-a169-7360b280dca3" providerId="ADAL" clId="{F0B2AAA8-64BC-4707-8573-6216C02B2C4E}" dt="2018-06-23T21:20:26.280" v="3384" actId="478"/>
          <ac:spMkLst>
            <pc:docMk/>
            <pc:sldMk cId="1823396235" sldId="386"/>
            <ac:spMk id="15" creationId="{E5BBD490-210A-4276-9D55-4DCB656A0438}"/>
          </ac:spMkLst>
        </pc:spChg>
        <pc:spChg chg="add mod topLvl">
          <ac:chgData name="Chris Adolphsen" userId="510af8f4-45ab-47cd-a169-7360b280dca3" providerId="ADAL" clId="{F0B2AAA8-64BC-4707-8573-6216C02B2C4E}" dt="2018-06-23T21:20:50.984" v="3389" actId="1076"/>
          <ac:spMkLst>
            <pc:docMk/>
            <pc:sldMk cId="1823396235" sldId="386"/>
            <ac:spMk id="16" creationId="{D19709F1-A54F-4662-941C-6B67EC129D98}"/>
          </ac:spMkLst>
        </pc:spChg>
        <pc:spChg chg="add mod topLvl">
          <ac:chgData name="Chris Adolphsen" userId="510af8f4-45ab-47cd-a169-7360b280dca3" providerId="ADAL" clId="{F0B2AAA8-64BC-4707-8573-6216C02B2C4E}" dt="2018-06-23T21:19:34.836" v="3376" actId="165"/>
          <ac:spMkLst>
            <pc:docMk/>
            <pc:sldMk cId="1823396235" sldId="386"/>
            <ac:spMk id="20" creationId="{2B974444-5FD4-4614-A5F6-31703162EE17}"/>
          </ac:spMkLst>
        </pc:spChg>
        <pc:spChg chg="add mod">
          <ac:chgData name="Chris Adolphsen" userId="510af8f4-45ab-47cd-a169-7360b280dca3" providerId="ADAL" clId="{F0B2AAA8-64BC-4707-8573-6216C02B2C4E}" dt="2018-06-23T05:02:23.737" v="1181" actId="1076"/>
          <ac:spMkLst>
            <pc:docMk/>
            <pc:sldMk cId="1823396235" sldId="386"/>
            <ac:spMk id="22" creationId="{8C5D0F75-AFCD-4054-97FC-88C147C6F02F}"/>
          </ac:spMkLst>
        </pc:spChg>
        <pc:spChg chg="add del mod topLvl">
          <ac:chgData name="Chris Adolphsen" userId="510af8f4-45ab-47cd-a169-7360b280dca3" providerId="ADAL" clId="{F0B2AAA8-64BC-4707-8573-6216C02B2C4E}" dt="2018-06-23T21:19:45.759" v="3378" actId="478"/>
          <ac:spMkLst>
            <pc:docMk/>
            <pc:sldMk cId="1823396235" sldId="386"/>
            <ac:spMk id="33" creationId="{0879E156-0D2E-44C5-BFDA-01B78E96DE04}"/>
          </ac:spMkLst>
        </pc:spChg>
        <pc:spChg chg="add mod topLvl">
          <ac:chgData name="Chris Adolphsen" userId="510af8f4-45ab-47cd-a169-7360b280dca3" providerId="ADAL" clId="{F0B2AAA8-64BC-4707-8573-6216C02B2C4E}" dt="2018-06-23T21:20:11.286" v="3382" actId="1076"/>
          <ac:spMkLst>
            <pc:docMk/>
            <pc:sldMk cId="1823396235" sldId="386"/>
            <ac:spMk id="34" creationId="{33E0AF65-ADA6-4FC5-AC94-62323975F5A0}"/>
          </ac:spMkLst>
        </pc:spChg>
        <pc:grpChg chg="add del mod">
          <ac:chgData name="Chris Adolphsen" userId="510af8f4-45ab-47cd-a169-7360b280dca3" providerId="ADAL" clId="{F0B2AAA8-64BC-4707-8573-6216C02B2C4E}" dt="2018-06-23T04:50:43.036" v="906" actId="165"/>
          <ac:grpSpMkLst>
            <pc:docMk/>
            <pc:sldMk cId="1823396235" sldId="386"/>
            <ac:grpSpMk id="17" creationId="{6E10B3B7-B310-4A70-B127-B05652E2D509}"/>
          </ac:grpSpMkLst>
        </pc:grpChg>
        <pc:grpChg chg="add del mod">
          <ac:chgData name="Chris Adolphsen" userId="510af8f4-45ab-47cd-a169-7360b280dca3" providerId="ADAL" clId="{F0B2AAA8-64BC-4707-8573-6216C02B2C4E}" dt="2018-06-23T21:19:34.836" v="3376" actId="165"/>
          <ac:grpSpMkLst>
            <pc:docMk/>
            <pc:sldMk cId="1823396235" sldId="386"/>
            <ac:grpSpMk id="21" creationId="{7982B2C3-D2C9-4AEB-8CDE-6CAB0269EBE1}"/>
          </ac:grpSpMkLst>
        </pc:grpChg>
        <pc:grpChg chg="add mod">
          <ac:chgData name="Chris Adolphsen" userId="510af8f4-45ab-47cd-a169-7360b280dca3" providerId="ADAL" clId="{F0B2AAA8-64BC-4707-8573-6216C02B2C4E}" dt="2018-06-23T16:47:10.904" v="1204" actId="571"/>
          <ac:grpSpMkLst>
            <pc:docMk/>
            <pc:sldMk cId="1823396235" sldId="386"/>
            <ac:grpSpMk id="23" creationId="{EBC7B2A7-6DAC-48CE-8C00-BE7CDEF89323}"/>
          </ac:grpSpMkLst>
        </pc:grpChg>
        <pc:picChg chg="add del mod">
          <ac:chgData name="Chris Adolphsen" userId="510af8f4-45ab-47cd-a169-7360b280dca3" providerId="ADAL" clId="{F0B2AAA8-64BC-4707-8573-6216C02B2C4E}" dt="2018-06-23T04:42:16.164" v="744" actId="478"/>
          <ac:picMkLst>
            <pc:docMk/>
            <pc:sldMk cId="1823396235" sldId="386"/>
            <ac:picMk id="3" creationId="{E1B4E0EE-1902-4570-8A24-BFE35D1A95E4}"/>
          </ac:picMkLst>
        </pc:picChg>
        <pc:picChg chg="add mod ord topLvl">
          <ac:chgData name="Chris Adolphsen" userId="510af8f4-45ab-47cd-a169-7360b280dca3" providerId="ADAL" clId="{F0B2AAA8-64BC-4707-8573-6216C02B2C4E}" dt="2018-06-23T21:20:02.679" v="3381" actId="1076"/>
          <ac:picMkLst>
            <pc:docMk/>
            <pc:sldMk cId="1823396235" sldId="386"/>
            <ac:picMk id="12" creationId="{8B24E311-5589-4E7E-81BE-18C54A94DE10}"/>
          </ac:picMkLst>
        </pc:picChg>
        <pc:cxnChg chg="add del mod topLvl">
          <ac:chgData name="Chris Adolphsen" userId="510af8f4-45ab-47cd-a169-7360b280dca3" providerId="ADAL" clId="{F0B2AAA8-64BC-4707-8573-6216C02B2C4E}" dt="2018-06-23T04:52:09.293" v="935" actId="478"/>
          <ac:cxnSpMkLst>
            <pc:docMk/>
            <pc:sldMk cId="1823396235" sldId="386"/>
            <ac:cxnSpMk id="8" creationId="{BDAF2183-2D4C-41A5-97A2-FAEA261AC2D5}"/>
          </ac:cxnSpMkLst>
        </pc:cxnChg>
        <pc:cxnChg chg="add del mod">
          <ac:chgData name="Chris Adolphsen" userId="510af8f4-45ab-47cd-a169-7360b280dca3" providerId="ADAL" clId="{F0B2AAA8-64BC-4707-8573-6216C02B2C4E}" dt="2018-06-23T04:42:19.438" v="745" actId="478"/>
          <ac:cxnSpMkLst>
            <pc:docMk/>
            <pc:sldMk cId="1823396235" sldId="386"/>
            <ac:cxnSpMk id="11" creationId="{FC869DFF-A8A2-488C-A118-792C570AD06B}"/>
          </ac:cxnSpMkLst>
        </pc:cxnChg>
        <pc:cxnChg chg="add del mod topLvl">
          <ac:chgData name="Chris Adolphsen" userId="510af8f4-45ab-47cd-a169-7360b280dca3" providerId="ADAL" clId="{F0B2AAA8-64BC-4707-8573-6216C02B2C4E}" dt="2018-06-23T04:52:14.066" v="937" actId="478"/>
          <ac:cxnSpMkLst>
            <pc:docMk/>
            <pc:sldMk cId="1823396235" sldId="386"/>
            <ac:cxnSpMk id="13" creationId="{C3D89692-6882-4702-95E6-73B2FC7844D3}"/>
          </ac:cxnSpMkLst>
        </pc:cxnChg>
        <pc:cxnChg chg="add mod topLvl">
          <ac:chgData name="Chris Adolphsen" userId="510af8f4-45ab-47cd-a169-7360b280dca3" providerId="ADAL" clId="{F0B2AAA8-64BC-4707-8573-6216C02B2C4E}" dt="2018-06-23T21:19:34.836" v="3376" actId="165"/>
          <ac:cxnSpMkLst>
            <pc:docMk/>
            <pc:sldMk cId="1823396235" sldId="386"/>
            <ac:cxnSpMk id="19" creationId="{CF8DE84B-50F4-4D79-9BC1-F7F8802DFD2F}"/>
          </ac:cxnSpMkLst>
        </pc:cxnChg>
        <pc:cxnChg chg="add mod">
          <ac:chgData name="Chris Adolphsen" userId="510af8f4-45ab-47cd-a169-7360b280dca3" providerId="ADAL" clId="{F0B2AAA8-64BC-4707-8573-6216C02B2C4E}" dt="2018-06-23T21:20:21.875" v="3383" actId="1037"/>
          <ac:cxnSpMkLst>
            <pc:docMk/>
            <pc:sldMk cId="1823396235" sldId="386"/>
            <ac:cxnSpMk id="36" creationId="{9A9E5D89-9D60-450D-BA72-7E9C1ACDC4D5}"/>
          </ac:cxnSpMkLst>
        </pc:cxnChg>
        <pc:cxnChg chg="add mod">
          <ac:chgData name="Chris Adolphsen" userId="510af8f4-45ab-47cd-a169-7360b280dca3" providerId="ADAL" clId="{F0B2AAA8-64BC-4707-8573-6216C02B2C4E}" dt="2018-06-23T21:21:21.640" v="3390" actId="208"/>
          <ac:cxnSpMkLst>
            <pc:docMk/>
            <pc:sldMk cId="1823396235" sldId="386"/>
            <ac:cxnSpMk id="37" creationId="{4BFD8A9A-A7B2-4E6B-B3D2-74D23A9C2EB3}"/>
          </ac:cxnSpMkLst>
        </pc:cxnChg>
      </pc:sldChg>
      <pc:sldChg chg="add">
        <pc:chgData name="Chris Adolphsen" userId="510af8f4-45ab-47cd-a169-7360b280dca3" providerId="ADAL" clId="{F0B2AAA8-64BC-4707-8573-6216C02B2C4E}" dt="2018-06-23T04:15:29.532" v="673" actId="20577"/>
        <pc:sldMkLst>
          <pc:docMk/>
          <pc:sldMk cId="33348475" sldId="387"/>
        </pc:sldMkLst>
      </pc:sldChg>
      <pc:sldChg chg="addSp delSp modSp add ord">
        <pc:chgData name="Chris Adolphsen" userId="510af8f4-45ab-47cd-a169-7360b280dca3" providerId="ADAL" clId="{F0B2AAA8-64BC-4707-8573-6216C02B2C4E}" dt="2018-06-23T21:48:47.514" v="3705" actId="1076"/>
        <pc:sldMkLst>
          <pc:docMk/>
          <pc:sldMk cId="3102810927" sldId="388"/>
        </pc:sldMkLst>
        <pc:spChg chg="mod">
          <ac:chgData name="Chris Adolphsen" userId="510af8f4-45ab-47cd-a169-7360b280dca3" providerId="ADAL" clId="{F0B2AAA8-64BC-4707-8573-6216C02B2C4E}" dt="2018-06-23T21:48:47.514" v="3705" actId="1076"/>
          <ac:spMkLst>
            <pc:docMk/>
            <pc:sldMk cId="3102810927" sldId="388"/>
            <ac:spMk id="2" creationId="{54B6EF83-E3B4-4399-9BC9-6EA0E9BFAEC1}"/>
          </ac:spMkLst>
        </pc:spChg>
        <pc:spChg chg="mod">
          <ac:chgData name="Chris Adolphsen" userId="510af8f4-45ab-47cd-a169-7360b280dca3" providerId="ADAL" clId="{F0B2AAA8-64BC-4707-8573-6216C02B2C4E}" dt="2018-06-23T21:47:39.950" v="3676" actId="20577"/>
          <ac:spMkLst>
            <pc:docMk/>
            <pc:sldMk cId="3102810927" sldId="388"/>
            <ac:spMk id="3" creationId="{FA93E9DD-D3C4-45FE-97A7-DE5D8821D531}"/>
          </ac:spMkLst>
        </pc:spChg>
        <pc:spChg chg="add mod">
          <ac:chgData name="Chris Adolphsen" userId="510af8f4-45ab-47cd-a169-7360b280dca3" providerId="ADAL" clId="{F0B2AAA8-64BC-4707-8573-6216C02B2C4E}" dt="2018-06-23T21:48:29.468" v="3704" actId="1038"/>
          <ac:spMkLst>
            <pc:docMk/>
            <pc:sldMk cId="3102810927" sldId="388"/>
            <ac:spMk id="10" creationId="{B84C39CD-F743-43E1-B3B9-7EC02C35A058}"/>
          </ac:spMkLst>
        </pc:spChg>
        <pc:spChg chg="add mod">
          <ac:chgData name="Chris Adolphsen" userId="510af8f4-45ab-47cd-a169-7360b280dca3" providerId="ADAL" clId="{F0B2AAA8-64BC-4707-8573-6216C02B2C4E}" dt="2018-06-23T21:48:29.468" v="3704" actId="1038"/>
          <ac:spMkLst>
            <pc:docMk/>
            <pc:sldMk cId="3102810927" sldId="388"/>
            <ac:spMk id="11" creationId="{C48A9357-D400-4D3C-9B97-EF898A6D027D}"/>
          </ac:spMkLst>
        </pc:spChg>
        <pc:picChg chg="add del mod">
          <ac:chgData name="Chris Adolphsen" userId="510af8f4-45ab-47cd-a169-7360b280dca3" providerId="ADAL" clId="{F0B2AAA8-64BC-4707-8573-6216C02B2C4E}" dt="2018-06-23T21:29:48.992" v="3453" actId="478"/>
          <ac:picMkLst>
            <pc:docMk/>
            <pc:sldMk cId="3102810927" sldId="388"/>
            <ac:picMk id="4" creationId="{6C73B048-FA60-4EFB-A230-7E1C256185A8}"/>
          </ac:picMkLst>
        </pc:picChg>
        <pc:picChg chg="add del mod">
          <ac:chgData name="Chris Adolphsen" userId="510af8f4-45ab-47cd-a169-7360b280dca3" providerId="ADAL" clId="{F0B2AAA8-64BC-4707-8573-6216C02B2C4E}" dt="2018-06-23T21:29:51.113" v="3454" actId="478"/>
          <ac:picMkLst>
            <pc:docMk/>
            <pc:sldMk cId="3102810927" sldId="388"/>
            <ac:picMk id="5" creationId="{8809A004-527B-4B7A-B033-F36BFD702252}"/>
          </ac:picMkLst>
        </pc:picChg>
        <pc:picChg chg="add mod">
          <ac:chgData name="Chris Adolphsen" userId="510af8f4-45ab-47cd-a169-7360b280dca3" providerId="ADAL" clId="{F0B2AAA8-64BC-4707-8573-6216C02B2C4E}" dt="2018-06-23T21:48:29.468" v="3704" actId="1038"/>
          <ac:picMkLst>
            <pc:docMk/>
            <pc:sldMk cId="3102810927" sldId="388"/>
            <ac:picMk id="6" creationId="{C7550E40-46A0-4E45-AC0C-5C30C44997CC}"/>
          </ac:picMkLst>
        </pc:picChg>
        <pc:picChg chg="add mod">
          <ac:chgData name="Chris Adolphsen" userId="510af8f4-45ab-47cd-a169-7360b280dca3" providerId="ADAL" clId="{F0B2AAA8-64BC-4707-8573-6216C02B2C4E}" dt="2018-06-23T21:48:29.468" v="3704" actId="1038"/>
          <ac:picMkLst>
            <pc:docMk/>
            <pc:sldMk cId="3102810927" sldId="388"/>
            <ac:picMk id="7" creationId="{7287CC8B-3BF0-407B-977C-601AEFE9F265}"/>
          </ac:picMkLst>
        </pc:picChg>
        <pc:picChg chg="add mod">
          <ac:chgData name="Chris Adolphsen" userId="510af8f4-45ab-47cd-a169-7360b280dca3" providerId="ADAL" clId="{F0B2AAA8-64BC-4707-8573-6216C02B2C4E}" dt="2018-06-23T21:48:29.468" v="3704" actId="1038"/>
          <ac:picMkLst>
            <pc:docMk/>
            <pc:sldMk cId="3102810927" sldId="388"/>
            <ac:picMk id="8" creationId="{788714DB-AFF4-4079-939C-AC9AD19A7B12}"/>
          </ac:picMkLst>
        </pc:picChg>
        <pc:picChg chg="add mod">
          <ac:chgData name="Chris Adolphsen" userId="510af8f4-45ab-47cd-a169-7360b280dca3" providerId="ADAL" clId="{F0B2AAA8-64BC-4707-8573-6216C02B2C4E}" dt="2018-06-23T21:48:29.468" v="3704" actId="1038"/>
          <ac:picMkLst>
            <pc:docMk/>
            <pc:sldMk cId="3102810927" sldId="388"/>
            <ac:picMk id="9" creationId="{644E10F6-C518-4AC6-A3A6-277AF7E31C2A}"/>
          </ac:picMkLst>
        </pc:picChg>
      </pc:sldChg>
      <pc:sldChg chg="add del">
        <pc:chgData name="Chris Adolphsen" userId="510af8f4-45ab-47cd-a169-7360b280dca3" providerId="ADAL" clId="{F0B2AAA8-64BC-4707-8573-6216C02B2C4E}" dt="2018-06-23T17:05:15.490" v="1327" actId="20577"/>
        <pc:sldMkLst>
          <pc:docMk/>
          <pc:sldMk cId="4143575520" sldId="388"/>
        </pc:sldMkLst>
      </pc:sldChg>
      <pc:sldChg chg="addSp modSp add">
        <pc:chgData name="Chris Adolphsen" userId="510af8f4-45ab-47cd-a169-7360b280dca3" providerId="ADAL" clId="{F0B2AAA8-64BC-4707-8573-6216C02B2C4E}" dt="2018-06-23T22:05:02.024" v="3784" actId="20577"/>
        <pc:sldMkLst>
          <pc:docMk/>
          <pc:sldMk cId="2716092355" sldId="389"/>
        </pc:sldMkLst>
        <pc:spChg chg="mod">
          <ac:chgData name="Chris Adolphsen" userId="510af8f4-45ab-47cd-a169-7360b280dca3" providerId="ADAL" clId="{F0B2AAA8-64BC-4707-8573-6216C02B2C4E}" dt="2018-06-23T22:05:02.024" v="3784" actId="20577"/>
          <ac:spMkLst>
            <pc:docMk/>
            <pc:sldMk cId="2716092355" sldId="389"/>
            <ac:spMk id="2" creationId="{06E577E1-8BBD-4FB6-9B12-2BF211E5296B}"/>
          </ac:spMkLst>
        </pc:spChg>
        <pc:spChg chg="mod">
          <ac:chgData name="Chris Adolphsen" userId="510af8f4-45ab-47cd-a169-7360b280dca3" providerId="ADAL" clId="{F0B2AAA8-64BC-4707-8573-6216C02B2C4E}" dt="2018-06-23T21:52:33.520" v="3708" actId="14100"/>
          <ac:spMkLst>
            <pc:docMk/>
            <pc:sldMk cId="2716092355" sldId="389"/>
            <ac:spMk id="3" creationId="{70C814C2-4BBA-44CB-A308-C3AFC08D3C09}"/>
          </ac:spMkLst>
        </pc:spChg>
        <pc:picChg chg="add mod">
          <ac:chgData name="Chris Adolphsen" userId="510af8f4-45ab-47cd-a169-7360b280dca3" providerId="ADAL" clId="{F0B2AAA8-64BC-4707-8573-6216C02B2C4E}" dt="2018-06-23T22:04:26.950" v="3780" actId="1076"/>
          <ac:picMkLst>
            <pc:docMk/>
            <pc:sldMk cId="2716092355" sldId="389"/>
            <ac:picMk id="4" creationId="{484238E5-5398-42E5-9586-5FE0EF9868D4}"/>
          </ac:picMkLst>
        </pc:picChg>
        <pc:picChg chg="add mod">
          <ac:chgData name="Chris Adolphsen" userId="510af8f4-45ab-47cd-a169-7360b280dca3" providerId="ADAL" clId="{F0B2AAA8-64BC-4707-8573-6216C02B2C4E}" dt="2018-06-23T22:04:33.712" v="3783" actId="1076"/>
          <ac:picMkLst>
            <pc:docMk/>
            <pc:sldMk cId="2716092355" sldId="389"/>
            <ac:picMk id="5" creationId="{3564AACE-FDD0-48E5-80EF-0AF0AD3FEC12}"/>
          </ac:picMkLst>
        </pc:picChg>
      </pc:sldChg>
      <pc:sldChg chg="add del">
        <pc:chgData name="Chris Adolphsen" userId="510af8f4-45ab-47cd-a169-7360b280dca3" providerId="ADAL" clId="{F0B2AAA8-64BC-4707-8573-6216C02B2C4E}" dt="2018-06-24T04:49:48.520" v="3838" actId="2696"/>
        <pc:sldMkLst>
          <pc:docMk/>
          <pc:sldMk cId="4263498517" sldId="390"/>
        </pc:sldMkLst>
      </pc:sldChg>
      <pc:sldChg chg="add del">
        <pc:chgData name="Chris Adolphsen" userId="510af8f4-45ab-47cd-a169-7360b280dca3" providerId="ADAL" clId="{F0B2AAA8-64BC-4707-8573-6216C02B2C4E}" dt="2018-06-24T04:49:48.536" v="3839" actId="2696"/>
        <pc:sldMkLst>
          <pc:docMk/>
          <pc:sldMk cId="2413182604" sldId="391"/>
        </pc:sldMkLst>
      </pc:sldChg>
    </pc:docChg>
  </pc:docChgLst>
  <pc:docChgLst>
    <pc:chgData name="Adolphsen, Chris E." userId="510af8f4-45ab-47cd-a169-7360b280dca3" providerId="ADAL" clId="{F0B2AAA8-64BC-4707-8573-6216C02B2C4E}"/>
    <pc:docChg chg="undo custSel addSld delSld modSld modMainMaster">
      <pc:chgData name="Adolphsen, Chris E." userId="510af8f4-45ab-47cd-a169-7360b280dca3" providerId="ADAL" clId="{F0B2AAA8-64BC-4707-8573-6216C02B2C4E}" dt="2018-06-22T06:23:34.366" v="4873" actId="20577"/>
      <pc:docMkLst>
        <pc:docMk/>
      </pc:docMkLst>
      <pc:sldChg chg="addSp modSp">
        <pc:chgData name="Adolphsen, Chris E." userId="510af8f4-45ab-47cd-a169-7360b280dca3" providerId="ADAL" clId="{F0B2AAA8-64BC-4707-8573-6216C02B2C4E}" dt="2018-06-21T18:24:11.104" v="694" actId="404"/>
        <pc:sldMkLst>
          <pc:docMk/>
          <pc:sldMk cId="875812252" sldId="303"/>
        </pc:sldMkLst>
        <pc:spChg chg="add mod">
          <ac:chgData name="Adolphsen, Chris E." userId="510af8f4-45ab-47cd-a169-7360b280dca3" providerId="ADAL" clId="{F0B2AAA8-64BC-4707-8573-6216C02B2C4E}" dt="2018-06-21T18:24:11.104" v="694" actId="404"/>
          <ac:spMkLst>
            <pc:docMk/>
            <pc:sldMk cId="875812252" sldId="303"/>
            <ac:spMk id="3" creationId="{9A4871E1-90F2-4410-9552-AB8E196365EF}"/>
          </ac:spMkLst>
        </pc:spChg>
        <pc:picChg chg="mod modCrop">
          <ac:chgData name="Adolphsen, Chris E." userId="510af8f4-45ab-47cd-a169-7360b280dca3" providerId="ADAL" clId="{F0B2AAA8-64BC-4707-8573-6216C02B2C4E}" dt="2018-06-21T18:21:16.954" v="608" actId="1076"/>
          <ac:picMkLst>
            <pc:docMk/>
            <pc:sldMk cId="875812252" sldId="303"/>
            <ac:picMk id="2" creationId="{45A18977-089F-4DD8-9DBC-EFA774794406}"/>
          </ac:picMkLst>
        </pc:picChg>
      </pc:sldChg>
      <pc:sldChg chg="addSp modSp">
        <pc:chgData name="Adolphsen, Chris E." userId="510af8f4-45ab-47cd-a169-7360b280dca3" providerId="ADAL" clId="{F0B2AAA8-64BC-4707-8573-6216C02B2C4E}" dt="2018-06-21T18:24:25.760" v="697" actId="403"/>
        <pc:sldMkLst>
          <pc:docMk/>
          <pc:sldMk cId="2887652172" sldId="304"/>
        </pc:sldMkLst>
        <pc:spChg chg="add mod">
          <ac:chgData name="Adolphsen, Chris E." userId="510af8f4-45ab-47cd-a169-7360b280dca3" providerId="ADAL" clId="{F0B2AAA8-64BC-4707-8573-6216C02B2C4E}" dt="2018-06-21T18:24:25.760" v="697" actId="403"/>
          <ac:spMkLst>
            <pc:docMk/>
            <pc:sldMk cId="2887652172" sldId="304"/>
            <ac:spMk id="3" creationId="{897724D3-40A1-4E90-AAD4-D701F2BB74B5}"/>
          </ac:spMkLst>
        </pc:spChg>
        <pc:picChg chg="mod modCrop">
          <ac:chgData name="Adolphsen, Chris E." userId="510af8f4-45ab-47cd-a169-7360b280dca3" providerId="ADAL" clId="{F0B2AAA8-64BC-4707-8573-6216C02B2C4E}" dt="2018-06-21T18:17:05.021" v="594" actId="1076"/>
          <ac:picMkLst>
            <pc:docMk/>
            <pc:sldMk cId="2887652172" sldId="304"/>
            <ac:picMk id="2" creationId="{BD97D536-747D-489F-839A-5E9318A0B5D9}"/>
          </ac:picMkLst>
        </pc:picChg>
      </pc:sldChg>
      <pc:sldChg chg="addSp delSp modSp add">
        <pc:chgData name="Adolphsen, Chris E." userId="510af8f4-45ab-47cd-a169-7360b280dca3" providerId="ADAL" clId="{F0B2AAA8-64BC-4707-8573-6216C02B2C4E}" dt="2018-06-21T17:52:28.485" v="239" actId="1038"/>
        <pc:sldMkLst>
          <pc:docMk/>
          <pc:sldMk cId="1665684142" sldId="378"/>
        </pc:sldMkLst>
        <pc:spChg chg="add mod">
          <ac:chgData name="Adolphsen, Chris E." userId="510af8f4-45ab-47cd-a169-7360b280dca3" providerId="ADAL" clId="{F0B2AAA8-64BC-4707-8573-6216C02B2C4E}" dt="2018-06-21T17:52:28.485" v="239" actId="1038"/>
          <ac:spMkLst>
            <pc:docMk/>
            <pc:sldMk cId="1665684142" sldId="378"/>
            <ac:spMk id="3" creationId="{53CE640A-6B2A-4E95-AF96-33B7263127F8}"/>
          </ac:spMkLst>
        </pc:spChg>
        <pc:spChg chg="mod">
          <ac:chgData name="Adolphsen, Chris E." userId="510af8f4-45ab-47cd-a169-7360b280dca3" providerId="ADAL" clId="{F0B2AAA8-64BC-4707-8573-6216C02B2C4E}" dt="2018-06-21T17:52:28.485" v="239" actId="1038"/>
          <ac:spMkLst>
            <pc:docMk/>
            <pc:sldMk cId="1665684142" sldId="378"/>
            <ac:spMk id="5" creationId="{00000000-0000-0000-0000-000000000000}"/>
          </ac:spMkLst>
        </pc:spChg>
        <pc:spChg chg="del mod">
          <ac:chgData name="Adolphsen, Chris E." userId="510af8f4-45ab-47cd-a169-7360b280dca3" providerId="ADAL" clId="{F0B2AAA8-64BC-4707-8573-6216C02B2C4E}" dt="2018-06-21T17:48:02.526" v="105" actId="478"/>
          <ac:spMkLst>
            <pc:docMk/>
            <pc:sldMk cId="1665684142" sldId="378"/>
            <ac:spMk id="6" creationId="{00000000-0000-0000-0000-000000000000}"/>
          </ac:spMkLst>
        </pc:spChg>
        <pc:spChg chg="add del mod">
          <ac:chgData name="Adolphsen, Chris E." userId="510af8f4-45ab-47cd-a169-7360b280dca3" providerId="ADAL" clId="{F0B2AAA8-64BC-4707-8573-6216C02B2C4E}" dt="2018-06-21T17:48:19.536" v="106" actId="1038"/>
          <ac:spMkLst>
            <pc:docMk/>
            <pc:sldMk cId="1665684142" sldId="378"/>
            <ac:spMk id="7" creationId="{92A0E4FA-C61C-499F-A3CD-130696A6E118}"/>
          </ac:spMkLst>
        </pc:spChg>
        <pc:spChg chg="del">
          <ac:chgData name="Adolphsen, Chris E." userId="510af8f4-45ab-47cd-a169-7360b280dca3" providerId="ADAL" clId="{F0B2AAA8-64BC-4707-8573-6216C02B2C4E}" dt="2018-06-21T17:47:14.133" v="58" actId="478"/>
          <ac:spMkLst>
            <pc:docMk/>
            <pc:sldMk cId="1665684142" sldId="378"/>
            <ac:spMk id="8" creationId="{00000000-0000-0000-0000-000000000000}"/>
          </ac:spMkLst>
        </pc:spChg>
        <pc:spChg chg="add mod">
          <ac:chgData name="Adolphsen, Chris E." userId="510af8f4-45ab-47cd-a169-7360b280dca3" providerId="ADAL" clId="{F0B2AAA8-64BC-4707-8573-6216C02B2C4E}" dt="2018-06-21T17:52:28.485" v="239" actId="1038"/>
          <ac:spMkLst>
            <pc:docMk/>
            <pc:sldMk cId="1665684142" sldId="378"/>
            <ac:spMk id="9" creationId="{3A61D32A-B539-42EF-AB13-62FCB181D464}"/>
          </ac:spMkLst>
        </pc:spChg>
      </pc:sldChg>
      <pc:sldChg chg="addSp delSp modSp add">
        <pc:chgData name="Adolphsen, Chris E." userId="510af8f4-45ab-47cd-a169-7360b280dca3" providerId="ADAL" clId="{F0B2AAA8-64BC-4707-8573-6216C02B2C4E}" dt="2018-06-22T06:21:19.678" v="4848" actId="207"/>
        <pc:sldMkLst>
          <pc:docMk/>
          <pc:sldMk cId="815258560" sldId="379"/>
        </pc:sldMkLst>
        <pc:spChg chg="mod">
          <ac:chgData name="Adolphsen, Chris E." userId="510af8f4-45ab-47cd-a169-7360b280dca3" providerId="ADAL" clId="{F0B2AAA8-64BC-4707-8573-6216C02B2C4E}" dt="2018-06-22T06:21:19.678" v="4848" actId="207"/>
          <ac:spMkLst>
            <pc:docMk/>
            <pc:sldMk cId="815258560" sldId="379"/>
            <ac:spMk id="2" creationId="{C86B2246-47D0-4095-A81D-D225F3294182}"/>
          </ac:spMkLst>
        </pc:spChg>
        <pc:spChg chg="add del mod">
          <ac:chgData name="Adolphsen, Chris E." userId="510af8f4-45ab-47cd-a169-7360b280dca3" providerId="ADAL" clId="{F0B2AAA8-64BC-4707-8573-6216C02B2C4E}" dt="2018-06-21T20:49:31.898" v="705" actId="478"/>
          <ac:spMkLst>
            <pc:docMk/>
            <pc:sldMk cId="815258560" sldId="379"/>
            <ac:spMk id="4" creationId="{608CC714-DC6A-4C9D-A0F4-E95897D827E4}"/>
          </ac:spMkLst>
        </pc:spChg>
        <pc:spChg chg="add del mod">
          <ac:chgData name="Adolphsen, Chris E." userId="510af8f4-45ab-47cd-a169-7360b280dca3" providerId="ADAL" clId="{F0B2AAA8-64BC-4707-8573-6216C02B2C4E}" dt="2018-06-21T20:49:31.898" v="705" actId="478"/>
          <ac:spMkLst>
            <pc:docMk/>
            <pc:sldMk cId="815258560" sldId="379"/>
            <ac:spMk id="5" creationId="{0953C1C2-65F9-4797-A9BD-7BB1D33434F4}"/>
          </ac:spMkLst>
        </pc:spChg>
        <pc:spChg chg="add del mod">
          <ac:chgData name="Adolphsen, Chris E." userId="510af8f4-45ab-47cd-a169-7360b280dca3" providerId="ADAL" clId="{F0B2AAA8-64BC-4707-8573-6216C02B2C4E}" dt="2018-06-21T20:49:31.898" v="705" actId="478"/>
          <ac:spMkLst>
            <pc:docMk/>
            <pc:sldMk cId="815258560" sldId="379"/>
            <ac:spMk id="6" creationId="{AEBE6E2C-69DC-44D6-AC1B-46836572A278}"/>
          </ac:spMkLst>
        </pc:spChg>
        <pc:spChg chg="add del mod">
          <ac:chgData name="Adolphsen, Chris E." userId="510af8f4-45ab-47cd-a169-7360b280dca3" providerId="ADAL" clId="{F0B2AAA8-64BC-4707-8573-6216C02B2C4E}" dt="2018-06-21T20:49:31.898" v="705" actId="478"/>
          <ac:spMkLst>
            <pc:docMk/>
            <pc:sldMk cId="815258560" sldId="379"/>
            <ac:spMk id="7" creationId="{6BF1A70E-246C-481A-8DE0-D02D3521EE6D}"/>
          </ac:spMkLst>
        </pc:spChg>
        <pc:spChg chg="add del mod">
          <ac:chgData name="Adolphsen, Chris E." userId="510af8f4-45ab-47cd-a169-7360b280dca3" providerId="ADAL" clId="{F0B2AAA8-64BC-4707-8573-6216C02B2C4E}" dt="2018-06-21T20:49:31.898" v="705" actId="478"/>
          <ac:spMkLst>
            <pc:docMk/>
            <pc:sldMk cId="815258560" sldId="379"/>
            <ac:spMk id="8" creationId="{65B1F68C-A9E8-4675-96A8-ABDCA8DAE7B0}"/>
          </ac:spMkLst>
        </pc:spChg>
        <pc:spChg chg="add del mod">
          <ac:chgData name="Adolphsen, Chris E." userId="510af8f4-45ab-47cd-a169-7360b280dca3" providerId="ADAL" clId="{F0B2AAA8-64BC-4707-8573-6216C02B2C4E}" dt="2018-06-21T20:49:31.898" v="705" actId="478"/>
          <ac:spMkLst>
            <pc:docMk/>
            <pc:sldMk cId="815258560" sldId="379"/>
            <ac:spMk id="9" creationId="{C835AF22-A0D4-4A4B-BC6F-746EEF099C01}"/>
          </ac:spMkLst>
        </pc:spChg>
        <pc:spChg chg="add del mod">
          <ac:chgData name="Adolphsen, Chris E." userId="510af8f4-45ab-47cd-a169-7360b280dca3" providerId="ADAL" clId="{F0B2AAA8-64BC-4707-8573-6216C02B2C4E}" dt="2018-06-21T20:49:31.898" v="705" actId="478"/>
          <ac:spMkLst>
            <pc:docMk/>
            <pc:sldMk cId="815258560" sldId="379"/>
            <ac:spMk id="10" creationId="{32403886-AAF9-4E72-B18F-30B5F03C00A7}"/>
          </ac:spMkLst>
        </pc:spChg>
        <pc:spChg chg="add del mod">
          <ac:chgData name="Adolphsen, Chris E." userId="510af8f4-45ab-47cd-a169-7360b280dca3" providerId="ADAL" clId="{F0B2AAA8-64BC-4707-8573-6216C02B2C4E}" dt="2018-06-21T20:49:37.478" v="706" actId="478"/>
          <ac:spMkLst>
            <pc:docMk/>
            <pc:sldMk cId="815258560" sldId="379"/>
            <ac:spMk id="13" creationId="{836A1998-99F3-41C2-9B05-E56699C83C84}"/>
          </ac:spMkLst>
        </pc:spChg>
        <pc:spChg chg="add mod">
          <ac:chgData name="Adolphsen, Chris E." userId="510af8f4-45ab-47cd-a169-7360b280dca3" providerId="ADAL" clId="{F0B2AAA8-64BC-4707-8573-6216C02B2C4E}" dt="2018-06-21T21:45:01.035" v="1966" actId="20577"/>
          <ac:spMkLst>
            <pc:docMk/>
            <pc:sldMk cId="815258560" sldId="379"/>
            <ac:spMk id="14" creationId="{23ABE7F9-3AEB-4BCF-B563-93332F3D63A6}"/>
          </ac:spMkLst>
        </pc:spChg>
        <pc:picChg chg="add del mod">
          <ac:chgData name="Adolphsen, Chris E." userId="510af8f4-45ab-47cd-a169-7360b280dca3" providerId="ADAL" clId="{F0B2AAA8-64BC-4707-8573-6216C02B2C4E}" dt="2018-06-21T20:49:26.856" v="704" actId="478"/>
          <ac:picMkLst>
            <pc:docMk/>
            <pc:sldMk cId="815258560" sldId="379"/>
            <ac:picMk id="3" creationId="{6088173E-8554-4176-8D17-EBEBFD5C9330}"/>
          </ac:picMkLst>
        </pc:picChg>
        <pc:cxnChg chg="add del mod">
          <ac:chgData name="Adolphsen, Chris E." userId="510af8f4-45ab-47cd-a169-7360b280dca3" providerId="ADAL" clId="{F0B2AAA8-64BC-4707-8573-6216C02B2C4E}" dt="2018-06-21T20:49:31.898" v="705" actId="478"/>
          <ac:cxnSpMkLst>
            <pc:docMk/>
            <pc:sldMk cId="815258560" sldId="379"/>
            <ac:cxnSpMk id="12" creationId="{1F48EF81-E57F-4FA6-A92D-BB2B89B4D2E4}"/>
          </ac:cxnSpMkLst>
        </pc:cxnChg>
      </pc:sldChg>
      <pc:sldChg chg="modSp add">
        <pc:chgData name="Adolphsen, Chris E." userId="510af8f4-45ab-47cd-a169-7360b280dca3" providerId="ADAL" clId="{F0B2AAA8-64BC-4707-8573-6216C02B2C4E}" dt="2018-06-21T21:24:05.994" v="1534" actId="207"/>
        <pc:sldMkLst>
          <pc:docMk/>
          <pc:sldMk cId="3519449390" sldId="380"/>
        </pc:sldMkLst>
        <pc:spChg chg="mod">
          <ac:chgData name="Adolphsen, Chris E." userId="510af8f4-45ab-47cd-a169-7360b280dca3" providerId="ADAL" clId="{F0B2AAA8-64BC-4707-8573-6216C02B2C4E}" dt="2018-06-21T21:24:05.994" v="1534" actId="207"/>
          <ac:spMkLst>
            <pc:docMk/>
            <pc:sldMk cId="3519449390" sldId="380"/>
            <ac:spMk id="2" creationId="{C86B2246-47D0-4095-A81D-D225F3294182}"/>
          </ac:spMkLst>
        </pc:spChg>
        <pc:spChg chg="mod">
          <ac:chgData name="Adolphsen, Chris E." userId="510af8f4-45ab-47cd-a169-7360b280dca3" providerId="ADAL" clId="{F0B2AAA8-64BC-4707-8573-6216C02B2C4E}" dt="2018-06-21T21:24:00.799" v="1533" actId="14100"/>
          <ac:spMkLst>
            <pc:docMk/>
            <pc:sldMk cId="3519449390" sldId="380"/>
            <ac:spMk id="13" creationId="{836A1998-99F3-41C2-9B05-E56699C83C84}"/>
          </ac:spMkLst>
        </pc:spChg>
      </pc:sldChg>
      <pc:sldChg chg="modSp add">
        <pc:chgData name="Adolphsen, Chris E." userId="510af8f4-45ab-47cd-a169-7360b280dca3" providerId="ADAL" clId="{F0B2AAA8-64BC-4707-8573-6216C02B2C4E}" dt="2018-06-21T22:08:35.431" v="2618" actId="20577"/>
        <pc:sldMkLst>
          <pc:docMk/>
          <pc:sldMk cId="725903747" sldId="381"/>
        </pc:sldMkLst>
        <pc:spChg chg="mod">
          <ac:chgData name="Adolphsen, Chris E." userId="510af8f4-45ab-47cd-a169-7360b280dca3" providerId="ADAL" clId="{F0B2AAA8-64BC-4707-8573-6216C02B2C4E}" dt="2018-06-21T21:37:05.579" v="1725" actId="20577"/>
          <ac:spMkLst>
            <pc:docMk/>
            <pc:sldMk cId="725903747" sldId="381"/>
            <ac:spMk id="2" creationId="{C86B2246-47D0-4095-A81D-D225F3294182}"/>
          </ac:spMkLst>
        </pc:spChg>
        <pc:spChg chg="mod">
          <ac:chgData name="Adolphsen, Chris E." userId="510af8f4-45ab-47cd-a169-7360b280dca3" providerId="ADAL" clId="{F0B2AAA8-64BC-4707-8573-6216C02B2C4E}" dt="2018-06-21T22:08:35.431" v="2618" actId="20577"/>
          <ac:spMkLst>
            <pc:docMk/>
            <pc:sldMk cId="725903747" sldId="381"/>
            <ac:spMk id="14" creationId="{23ABE7F9-3AEB-4BCF-B563-93332F3D63A6}"/>
          </ac:spMkLst>
        </pc:spChg>
      </pc:sldChg>
      <pc:sldChg chg="addSp delSp modSp add">
        <pc:chgData name="Adolphsen, Chris E." userId="510af8f4-45ab-47cd-a169-7360b280dca3" providerId="ADAL" clId="{F0B2AAA8-64BC-4707-8573-6216C02B2C4E}" dt="2018-06-22T06:21:33.027" v="4850" actId="207"/>
        <pc:sldMkLst>
          <pc:docMk/>
          <pc:sldMk cId="1288477618" sldId="382"/>
        </pc:sldMkLst>
        <pc:spChg chg="mod">
          <ac:chgData name="Adolphsen, Chris E." userId="510af8f4-45ab-47cd-a169-7360b280dca3" providerId="ADAL" clId="{F0B2AAA8-64BC-4707-8573-6216C02B2C4E}" dt="2018-06-22T06:21:33.027" v="4850" actId="207"/>
          <ac:spMkLst>
            <pc:docMk/>
            <pc:sldMk cId="1288477618" sldId="382"/>
            <ac:spMk id="2" creationId="{C86B2246-47D0-4095-A81D-D225F3294182}"/>
          </ac:spMkLst>
        </pc:spChg>
        <pc:spChg chg="add del">
          <ac:chgData name="Adolphsen, Chris E." userId="510af8f4-45ab-47cd-a169-7360b280dca3" providerId="ADAL" clId="{F0B2AAA8-64BC-4707-8573-6216C02B2C4E}" dt="2018-06-21T23:13:49.697" v="3029" actId="207"/>
          <ac:spMkLst>
            <pc:docMk/>
            <pc:sldMk cId="1288477618" sldId="382"/>
            <ac:spMk id="3" creationId="{C1D25C6C-380E-4DC0-96D9-0612799D886C}"/>
          </ac:spMkLst>
        </pc:spChg>
        <pc:spChg chg="add mod">
          <ac:chgData name="Adolphsen, Chris E." userId="510af8f4-45ab-47cd-a169-7360b280dca3" providerId="ADAL" clId="{F0B2AAA8-64BC-4707-8573-6216C02B2C4E}" dt="2018-06-22T03:43:12.135" v="3723" actId="20577"/>
          <ac:spMkLst>
            <pc:docMk/>
            <pc:sldMk cId="1288477618" sldId="382"/>
            <ac:spMk id="11" creationId="{991C65C2-284D-4C22-B1DA-282D4121B7F6}"/>
          </ac:spMkLst>
        </pc:spChg>
        <pc:spChg chg="add mod">
          <ac:chgData name="Adolphsen, Chris E." userId="510af8f4-45ab-47cd-a169-7360b280dca3" providerId="ADAL" clId="{F0B2AAA8-64BC-4707-8573-6216C02B2C4E}" dt="2018-06-21T23:52:32.611" v="3581" actId="164"/>
          <ac:spMkLst>
            <pc:docMk/>
            <pc:sldMk cId="1288477618" sldId="382"/>
            <ac:spMk id="12" creationId="{B16B6E36-1FB6-4A3D-94B0-2326314AA7FE}"/>
          </ac:spMkLst>
        </pc:spChg>
        <pc:spChg chg="mod">
          <ac:chgData name="Adolphsen, Chris E." userId="510af8f4-45ab-47cd-a169-7360b280dca3" providerId="ADAL" clId="{F0B2AAA8-64BC-4707-8573-6216C02B2C4E}" dt="2018-06-22T03:53:09.737" v="3761" actId="20577"/>
          <ac:spMkLst>
            <pc:docMk/>
            <pc:sldMk cId="1288477618" sldId="382"/>
            <ac:spMk id="14" creationId="{23ABE7F9-3AEB-4BCF-B563-93332F3D63A6}"/>
          </ac:spMkLst>
        </pc:spChg>
        <pc:spChg chg="add mod">
          <ac:chgData name="Adolphsen, Chris E." userId="510af8f4-45ab-47cd-a169-7360b280dca3" providerId="ADAL" clId="{F0B2AAA8-64BC-4707-8573-6216C02B2C4E}" dt="2018-06-21T23:52:32.611" v="3581" actId="164"/>
          <ac:spMkLst>
            <pc:docMk/>
            <pc:sldMk cId="1288477618" sldId="382"/>
            <ac:spMk id="15" creationId="{CD9268ED-E666-4A75-8F8F-80FC67D3C8D3}"/>
          </ac:spMkLst>
        </pc:spChg>
        <pc:spChg chg="add mod">
          <ac:chgData name="Adolphsen, Chris E." userId="510af8f4-45ab-47cd-a169-7360b280dca3" providerId="ADAL" clId="{F0B2AAA8-64BC-4707-8573-6216C02B2C4E}" dt="2018-06-22T03:49:07.256" v="3734" actId="1076"/>
          <ac:spMkLst>
            <pc:docMk/>
            <pc:sldMk cId="1288477618" sldId="382"/>
            <ac:spMk id="16" creationId="{1A3CAF1E-6FE8-4552-8BE6-B02A5A7373DC}"/>
          </ac:spMkLst>
        </pc:spChg>
        <pc:grpChg chg="add mod">
          <ac:chgData name="Adolphsen, Chris E." userId="510af8f4-45ab-47cd-a169-7360b280dca3" providerId="ADAL" clId="{F0B2AAA8-64BC-4707-8573-6216C02B2C4E}" dt="2018-06-21T23:52:32.611" v="3581" actId="164"/>
          <ac:grpSpMkLst>
            <pc:docMk/>
            <pc:sldMk cId="1288477618" sldId="382"/>
            <ac:grpSpMk id="4" creationId="{ACBE6DB9-B158-4C90-B515-A32B557ACE06}"/>
          </ac:grpSpMkLst>
        </pc:grpChg>
        <pc:grpChg chg="add mod">
          <ac:chgData name="Adolphsen, Chris E." userId="510af8f4-45ab-47cd-a169-7360b280dca3" providerId="ADAL" clId="{F0B2AAA8-64BC-4707-8573-6216C02B2C4E}" dt="2018-06-22T03:49:07.256" v="3734" actId="1076"/>
          <ac:grpSpMkLst>
            <pc:docMk/>
            <pc:sldMk cId="1288477618" sldId="382"/>
            <ac:grpSpMk id="13" creationId="{FBA6E217-6B08-45B7-AA49-CC0FD38C6B18}"/>
          </ac:grpSpMkLst>
        </pc:grpChg>
        <pc:picChg chg="mod">
          <ac:chgData name="Adolphsen, Chris E." userId="510af8f4-45ab-47cd-a169-7360b280dca3" providerId="ADAL" clId="{F0B2AAA8-64BC-4707-8573-6216C02B2C4E}" dt="2018-06-21T23:14:28.958" v="3032" actId="14100"/>
          <ac:picMkLst>
            <pc:docMk/>
            <pc:sldMk cId="1288477618" sldId="382"/>
            <ac:picMk id="6" creationId="{2DD6297B-AED5-488C-B20E-D3ACD36AAC40}"/>
          </ac:picMkLst>
        </pc:picChg>
        <pc:picChg chg="add mod">
          <ac:chgData name="Adolphsen, Chris E." userId="510af8f4-45ab-47cd-a169-7360b280dca3" providerId="ADAL" clId="{F0B2AAA8-64BC-4707-8573-6216C02B2C4E}" dt="2018-06-21T23:18:31.357" v="3144" actId="1076"/>
          <ac:picMkLst>
            <pc:docMk/>
            <pc:sldMk cId="1288477618" sldId="382"/>
            <ac:picMk id="10" creationId="{E447B811-5F7B-433B-A943-AB8AAB86A2A3}"/>
          </ac:picMkLst>
        </pc:picChg>
        <pc:cxnChg chg="mod">
          <ac:chgData name="Adolphsen, Chris E." userId="510af8f4-45ab-47cd-a169-7360b280dca3" providerId="ADAL" clId="{F0B2AAA8-64BC-4707-8573-6216C02B2C4E}" dt="2018-06-21T22:37:35.034" v="2635" actId="208"/>
          <ac:cxnSpMkLst>
            <pc:docMk/>
            <pc:sldMk cId="1288477618" sldId="382"/>
            <ac:cxnSpMk id="7" creationId="{8DC46F05-D1BA-4C23-A09C-859E4F243300}"/>
          </ac:cxnSpMkLst>
        </pc:cxnChg>
        <pc:cxnChg chg="mod">
          <ac:chgData name="Adolphsen, Chris E." userId="510af8f4-45ab-47cd-a169-7360b280dca3" providerId="ADAL" clId="{F0B2AAA8-64BC-4707-8573-6216C02B2C4E}" dt="2018-06-21T23:14:42.206" v="3033" actId="14100"/>
          <ac:cxnSpMkLst>
            <pc:docMk/>
            <pc:sldMk cId="1288477618" sldId="382"/>
            <ac:cxnSpMk id="8" creationId="{A55E8192-C1CD-49BD-8FF8-5AC7FD735DE5}"/>
          </ac:cxnSpMkLst>
        </pc:cxnChg>
        <pc:cxnChg chg="add mod">
          <ac:chgData name="Adolphsen, Chris E." userId="510af8f4-45ab-47cd-a169-7360b280dca3" providerId="ADAL" clId="{F0B2AAA8-64BC-4707-8573-6216C02B2C4E}" dt="2018-06-22T03:49:07.256" v="3734" actId="1076"/>
          <ac:cxnSpMkLst>
            <pc:docMk/>
            <pc:sldMk cId="1288477618" sldId="382"/>
            <ac:cxnSpMk id="18" creationId="{80FFA091-215E-4C6B-9CA7-65315FC2C266}"/>
          </ac:cxnSpMkLst>
        </pc:cxnChg>
        <pc:cxnChg chg="add mod">
          <ac:chgData name="Adolphsen, Chris E." userId="510af8f4-45ab-47cd-a169-7360b280dca3" providerId="ADAL" clId="{F0B2AAA8-64BC-4707-8573-6216C02B2C4E}" dt="2018-06-22T03:49:07.256" v="3734" actId="1076"/>
          <ac:cxnSpMkLst>
            <pc:docMk/>
            <pc:sldMk cId="1288477618" sldId="382"/>
            <ac:cxnSpMk id="20" creationId="{39B4A9F2-91C8-44E3-A9D7-6946485EDB08}"/>
          </ac:cxnSpMkLst>
        </pc:cxnChg>
      </pc:sldChg>
      <pc:sldChg chg="addSp delSp modSp add">
        <pc:chgData name="Adolphsen, Chris E." userId="510af8f4-45ab-47cd-a169-7360b280dca3" providerId="ADAL" clId="{F0B2AAA8-64BC-4707-8573-6216C02B2C4E}" dt="2018-06-22T06:21:39.217" v="4851" actId="207"/>
        <pc:sldMkLst>
          <pc:docMk/>
          <pc:sldMk cId="389423342" sldId="383"/>
        </pc:sldMkLst>
        <pc:spChg chg="mod">
          <ac:chgData name="Adolphsen, Chris E." userId="510af8f4-45ab-47cd-a169-7360b280dca3" providerId="ADAL" clId="{F0B2AAA8-64BC-4707-8573-6216C02B2C4E}" dt="2018-06-22T06:21:39.217" v="4851" actId="207"/>
          <ac:spMkLst>
            <pc:docMk/>
            <pc:sldMk cId="389423342" sldId="383"/>
            <ac:spMk id="2" creationId="{95614164-D5DE-4FF9-95CD-5C74C10614FE}"/>
          </ac:spMkLst>
        </pc:spChg>
        <pc:spChg chg="mod">
          <ac:chgData name="Adolphsen, Chris E." userId="510af8f4-45ab-47cd-a169-7360b280dca3" providerId="ADAL" clId="{F0B2AAA8-64BC-4707-8573-6216C02B2C4E}" dt="2018-06-22T06:06:52.753" v="4755" actId="313"/>
          <ac:spMkLst>
            <pc:docMk/>
            <pc:sldMk cId="389423342" sldId="383"/>
            <ac:spMk id="3" creationId="{3C64026E-DB1A-4C11-807A-38A778A26366}"/>
          </ac:spMkLst>
        </pc:spChg>
        <pc:spChg chg="add mod">
          <ac:chgData name="Adolphsen, Chris E." userId="510af8f4-45ab-47cd-a169-7360b280dca3" providerId="ADAL" clId="{F0B2AAA8-64BC-4707-8573-6216C02B2C4E}" dt="2018-06-22T04:25:50.105" v="3814" actId="208"/>
          <ac:spMkLst>
            <pc:docMk/>
            <pc:sldMk cId="389423342" sldId="383"/>
            <ac:spMk id="5" creationId="{B1A5DA2B-A64B-40FD-974D-E04AD93AFDBE}"/>
          </ac:spMkLst>
        </pc:spChg>
        <pc:spChg chg="add del mod">
          <ac:chgData name="Adolphsen, Chris E." userId="510af8f4-45ab-47cd-a169-7360b280dca3" providerId="ADAL" clId="{F0B2AAA8-64BC-4707-8573-6216C02B2C4E}" dt="2018-06-22T04:27:24.589" v="3818" actId="478"/>
          <ac:spMkLst>
            <pc:docMk/>
            <pc:sldMk cId="389423342" sldId="383"/>
            <ac:spMk id="6" creationId="{C281DDF4-C703-4877-8107-5CC38A197F23}"/>
          </ac:spMkLst>
        </pc:spChg>
        <pc:spChg chg="add mod">
          <ac:chgData name="Adolphsen, Chris E." userId="510af8f4-45ab-47cd-a169-7360b280dca3" providerId="ADAL" clId="{F0B2AAA8-64BC-4707-8573-6216C02B2C4E}" dt="2018-06-22T06:07:26.829" v="4764" actId="164"/>
          <ac:spMkLst>
            <pc:docMk/>
            <pc:sldMk cId="389423342" sldId="383"/>
            <ac:spMk id="8" creationId="{F360478E-8FA1-4236-859C-BF41542AFF20}"/>
          </ac:spMkLst>
        </pc:spChg>
        <pc:grpChg chg="add mod">
          <ac:chgData name="Adolphsen, Chris E." userId="510af8f4-45ab-47cd-a169-7360b280dca3" providerId="ADAL" clId="{F0B2AAA8-64BC-4707-8573-6216C02B2C4E}" dt="2018-06-22T06:07:26.829" v="4764" actId="164"/>
          <ac:grpSpMkLst>
            <pc:docMk/>
            <pc:sldMk cId="389423342" sldId="383"/>
            <ac:grpSpMk id="7" creationId="{3E9CBF2E-8A02-4D25-A6F6-7C2D46422641}"/>
          </ac:grpSpMkLst>
        </pc:grpChg>
        <pc:grpChg chg="add mod">
          <ac:chgData name="Adolphsen, Chris E." userId="510af8f4-45ab-47cd-a169-7360b280dca3" providerId="ADAL" clId="{F0B2AAA8-64BC-4707-8573-6216C02B2C4E}" dt="2018-06-22T06:07:29.502" v="4765" actId="1076"/>
          <ac:grpSpMkLst>
            <pc:docMk/>
            <pc:sldMk cId="389423342" sldId="383"/>
            <ac:grpSpMk id="10" creationId="{5C5997AA-C742-4CB6-8E4F-0C3910C4F927}"/>
          </ac:grpSpMkLst>
        </pc:grpChg>
        <pc:picChg chg="add mod">
          <ac:chgData name="Adolphsen, Chris E." userId="510af8f4-45ab-47cd-a169-7360b280dca3" providerId="ADAL" clId="{F0B2AAA8-64BC-4707-8573-6216C02B2C4E}" dt="2018-06-22T04:25:22.785" v="3809" actId="1076"/>
          <ac:picMkLst>
            <pc:docMk/>
            <pc:sldMk cId="389423342" sldId="383"/>
            <ac:picMk id="4" creationId="{128CAD74-F9EA-4331-B9A6-AC53CF3B1444}"/>
          </ac:picMkLst>
        </pc:picChg>
        <pc:picChg chg="add mod modCrop">
          <ac:chgData name="Adolphsen, Chris E." userId="510af8f4-45ab-47cd-a169-7360b280dca3" providerId="ADAL" clId="{F0B2AAA8-64BC-4707-8573-6216C02B2C4E}" dt="2018-06-22T06:01:53.887" v="4466" actId="1076"/>
          <ac:picMkLst>
            <pc:docMk/>
            <pc:sldMk cId="389423342" sldId="383"/>
            <ac:picMk id="9" creationId="{5A170C7C-6FE7-4B13-B9FC-49E4B83FFD17}"/>
          </ac:picMkLst>
        </pc:picChg>
      </pc:sldChg>
      <pc:sldChg chg="addSp delSp modSp add">
        <pc:chgData name="Adolphsen, Chris E." userId="510af8f4-45ab-47cd-a169-7360b280dca3" providerId="ADAL" clId="{F0B2AAA8-64BC-4707-8573-6216C02B2C4E}" dt="2018-06-22T06:11:13.050" v="4797" actId="313"/>
        <pc:sldMkLst>
          <pc:docMk/>
          <pc:sldMk cId="2506499476" sldId="384"/>
        </pc:sldMkLst>
        <pc:spChg chg="mod">
          <ac:chgData name="Adolphsen, Chris E." userId="510af8f4-45ab-47cd-a169-7360b280dca3" providerId="ADAL" clId="{F0B2AAA8-64BC-4707-8573-6216C02B2C4E}" dt="2018-06-22T05:41:17.958" v="4291" actId="20577"/>
          <ac:spMkLst>
            <pc:docMk/>
            <pc:sldMk cId="2506499476" sldId="384"/>
            <ac:spMk id="2" creationId="{95614164-D5DE-4FF9-95CD-5C74C10614FE}"/>
          </ac:spMkLst>
        </pc:spChg>
        <pc:spChg chg="mod">
          <ac:chgData name="Adolphsen, Chris E." userId="510af8f4-45ab-47cd-a169-7360b280dca3" providerId="ADAL" clId="{F0B2AAA8-64BC-4707-8573-6216C02B2C4E}" dt="2018-06-22T06:11:13.050" v="4797" actId="313"/>
          <ac:spMkLst>
            <pc:docMk/>
            <pc:sldMk cId="2506499476" sldId="384"/>
            <ac:spMk id="3" creationId="{3C64026E-DB1A-4C11-807A-38A778A26366}"/>
          </ac:spMkLst>
        </pc:spChg>
        <pc:spChg chg="add mod">
          <ac:chgData name="Adolphsen, Chris E." userId="510af8f4-45ab-47cd-a169-7360b280dca3" providerId="ADAL" clId="{F0B2AAA8-64BC-4707-8573-6216C02B2C4E}" dt="2018-06-22T05:51:46.097" v="4386" actId="164"/>
          <ac:spMkLst>
            <pc:docMk/>
            <pc:sldMk cId="2506499476" sldId="384"/>
            <ac:spMk id="6" creationId="{B03F1308-3B35-4C53-A4BE-9417B1C51392}"/>
          </ac:spMkLst>
        </pc:spChg>
        <pc:spChg chg="add mod">
          <ac:chgData name="Adolphsen, Chris E." userId="510af8f4-45ab-47cd-a169-7360b280dca3" providerId="ADAL" clId="{F0B2AAA8-64BC-4707-8573-6216C02B2C4E}" dt="2018-06-22T05:42:57.979" v="4320" actId="1076"/>
          <ac:spMkLst>
            <pc:docMk/>
            <pc:sldMk cId="2506499476" sldId="384"/>
            <ac:spMk id="12" creationId="{634F5178-3A16-453B-9EFD-EA26603F7272}"/>
          </ac:spMkLst>
        </pc:spChg>
        <pc:spChg chg="add mod">
          <ac:chgData name="Adolphsen, Chris E." userId="510af8f4-45ab-47cd-a169-7360b280dca3" providerId="ADAL" clId="{F0B2AAA8-64BC-4707-8573-6216C02B2C4E}" dt="2018-06-22T05:52:55.827" v="4389" actId="1076"/>
          <ac:spMkLst>
            <pc:docMk/>
            <pc:sldMk cId="2506499476" sldId="384"/>
            <ac:spMk id="13" creationId="{B9C7B7A1-D63E-4C52-AF4E-F50EF5C5CC67}"/>
          </ac:spMkLst>
        </pc:spChg>
        <pc:grpChg chg="del">
          <ac:chgData name="Adolphsen, Chris E." userId="510af8f4-45ab-47cd-a169-7360b280dca3" providerId="ADAL" clId="{F0B2AAA8-64BC-4707-8573-6216C02B2C4E}" dt="2018-06-22T04:44:53.192" v="4045" actId="478"/>
          <ac:grpSpMkLst>
            <pc:docMk/>
            <pc:sldMk cId="2506499476" sldId="384"/>
            <ac:grpSpMk id="7" creationId="{3E9CBF2E-8A02-4D25-A6F6-7C2D46422641}"/>
          </ac:grpSpMkLst>
        </pc:grpChg>
        <pc:grpChg chg="add mod">
          <ac:chgData name="Adolphsen, Chris E." userId="510af8f4-45ab-47cd-a169-7360b280dca3" providerId="ADAL" clId="{F0B2AAA8-64BC-4707-8573-6216C02B2C4E}" dt="2018-06-22T05:51:49.163" v="4387" actId="1076"/>
          <ac:grpSpMkLst>
            <pc:docMk/>
            <pc:sldMk cId="2506499476" sldId="384"/>
            <ac:grpSpMk id="14" creationId="{7EFCF12B-5FF7-43F4-9EA5-6D4BEFBFC18F}"/>
          </ac:grpSpMkLst>
        </pc:grpChg>
        <pc:picChg chg="add mod modCrop">
          <ac:chgData name="Adolphsen, Chris E." userId="510af8f4-45ab-47cd-a169-7360b280dca3" providerId="ADAL" clId="{F0B2AAA8-64BC-4707-8573-6216C02B2C4E}" dt="2018-06-22T05:33:10.764" v="4259" actId="1076"/>
          <ac:picMkLst>
            <pc:docMk/>
            <pc:sldMk cId="2506499476" sldId="384"/>
            <ac:picMk id="8" creationId="{CF4BCA7B-9823-450B-9EC8-4DE32B30F764}"/>
          </ac:picMkLst>
        </pc:picChg>
        <pc:picChg chg="add mod">
          <ac:chgData name="Adolphsen, Chris E." userId="510af8f4-45ab-47cd-a169-7360b280dca3" providerId="ADAL" clId="{F0B2AAA8-64BC-4707-8573-6216C02B2C4E}" dt="2018-06-22T05:51:46.097" v="4386" actId="164"/>
          <ac:picMkLst>
            <pc:docMk/>
            <pc:sldMk cId="2506499476" sldId="384"/>
            <ac:picMk id="9" creationId="{C8F9BC76-3672-48A6-8793-79AF2F67D0BE}"/>
          </ac:picMkLst>
        </pc:picChg>
        <pc:picChg chg="add mod modCrop">
          <ac:chgData name="Adolphsen, Chris E." userId="510af8f4-45ab-47cd-a169-7360b280dca3" providerId="ADAL" clId="{F0B2AAA8-64BC-4707-8573-6216C02B2C4E}" dt="2018-06-22T05:52:44.736" v="4388" actId="1076"/>
          <ac:picMkLst>
            <pc:docMk/>
            <pc:sldMk cId="2506499476" sldId="384"/>
            <ac:picMk id="10" creationId="{17677462-24F7-46E4-A225-9AE9BB910025}"/>
          </ac:picMkLst>
        </pc:picChg>
        <pc:picChg chg="add mod modCrop">
          <ac:chgData name="Adolphsen, Chris E." userId="510af8f4-45ab-47cd-a169-7360b280dca3" providerId="ADAL" clId="{F0B2AAA8-64BC-4707-8573-6216C02B2C4E}" dt="2018-06-22T05:32:06.371" v="4238" actId="1076"/>
          <ac:picMkLst>
            <pc:docMk/>
            <pc:sldMk cId="2506499476" sldId="384"/>
            <ac:picMk id="11" creationId="{CB8ADFD3-B0DC-4F87-9479-50CFF427A71D}"/>
          </ac:picMkLst>
        </pc:picChg>
      </pc:sldChg>
      <pc:sldChg chg="addSp delSp modSp add">
        <pc:chgData name="Adolphsen, Chris E." userId="510af8f4-45ab-47cd-a169-7360b280dca3" providerId="ADAL" clId="{F0B2AAA8-64BC-4707-8573-6216C02B2C4E}" dt="2018-06-22T06:23:34.366" v="4873" actId="20577"/>
        <pc:sldMkLst>
          <pc:docMk/>
          <pc:sldMk cId="2977889446" sldId="385"/>
        </pc:sldMkLst>
        <pc:spChg chg="mod">
          <ac:chgData name="Adolphsen, Chris E." userId="510af8f4-45ab-47cd-a169-7360b280dca3" providerId="ADAL" clId="{F0B2AAA8-64BC-4707-8573-6216C02B2C4E}" dt="2018-06-22T06:21:54.201" v="4852" actId="207"/>
          <ac:spMkLst>
            <pc:docMk/>
            <pc:sldMk cId="2977889446" sldId="385"/>
            <ac:spMk id="2" creationId="{95614164-D5DE-4FF9-95CD-5C74C10614FE}"/>
          </ac:spMkLst>
        </pc:spChg>
        <pc:spChg chg="mod">
          <ac:chgData name="Adolphsen, Chris E." userId="510af8f4-45ab-47cd-a169-7360b280dca3" providerId="ADAL" clId="{F0B2AAA8-64BC-4707-8573-6216C02B2C4E}" dt="2018-06-22T06:23:34.366" v="4873" actId="20577"/>
          <ac:spMkLst>
            <pc:docMk/>
            <pc:sldMk cId="2977889446" sldId="385"/>
            <ac:spMk id="3" creationId="{3C64026E-DB1A-4C11-807A-38A778A26366}"/>
          </ac:spMkLst>
        </pc:spChg>
        <pc:spChg chg="del">
          <ac:chgData name="Adolphsen, Chris E." userId="510af8f4-45ab-47cd-a169-7360b280dca3" providerId="ADAL" clId="{F0B2AAA8-64BC-4707-8573-6216C02B2C4E}" dt="2018-06-22T05:55:12.589" v="4397" actId="478"/>
          <ac:spMkLst>
            <pc:docMk/>
            <pc:sldMk cId="2977889446" sldId="385"/>
            <ac:spMk id="12" creationId="{634F5178-3A16-453B-9EFD-EA26603F7272}"/>
          </ac:spMkLst>
        </pc:spChg>
        <pc:spChg chg="del">
          <ac:chgData name="Adolphsen, Chris E." userId="510af8f4-45ab-47cd-a169-7360b280dca3" providerId="ADAL" clId="{F0B2AAA8-64BC-4707-8573-6216C02B2C4E}" dt="2018-06-22T05:55:09.693" v="4396" actId="478"/>
          <ac:spMkLst>
            <pc:docMk/>
            <pc:sldMk cId="2977889446" sldId="385"/>
            <ac:spMk id="13" creationId="{B9C7B7A1-D63E-4C52-AF4E-F50EF5C5CC67}"/>
          </ac:spMkLst>
        </pc:spChg>
        <pc:grpChg chg="del">
          <ac:chgData name="Adolphsen, Chris E." userId="510af8f4-45ab-47cd-a169-7360b280dca3" providerId="ADAL" clId="{F0B2AAA8-64BC-4707-8573-6216C02B2C4E}" dt="2018-06-22T05:55:00.261" v="4393" actId="478"/>
          <ac:grpSpMkLst>
            <pc:docMk/>
            <pc:sldMk cId="2977889446" sldId="385"/>
            <ac:grpSpMk id="14" creationId="{7EFCF12B-5FF7-43F4-9EA5-6D4BEFBFC18F}"/>
          </ac:grpSpMkLst>
        </pc:grpChg>
        <pc:picChg chg="del">
          <ac:chgData name="Adolphsen, Chris E." userId="510af8f4-45ab-47cd-a169-7360b280dca3" providerId="ADAL" clId="{F0B2AAA8-64BC-4707-8573-6216C02B2C4E}" dt="2018-06-22T05:54:59.691" v="4392" actId="478"/>
          <ac:picMkLst>
            <pc:docMk/>
            <pc:sldMk cId="2977889446" sldId="385"/>
            <ac:picMk id="8" creationId="{CF4BCA7B-9823-450B-9EC8-4DE32B30F764}"/>
          </ac:picMkLst>
        </pc:picChg>
        <pc:picChg chg="del">
          <ac:chgData name="Adolphsen, Chris E." userId="510af8f4-45ab-47cd-a169-7360b280dca3" providerId="ADAL" clId="{F0B2AAA8-64BC-4707-8573-6216C02B2C4E}" dt="2018-06-22T05:55:01.431" v="4394" actId="478"/>
          <ac:picMkLst>
            <pc:docMk/>
            <pc:sldMk cId="2977889446" sldId="385"/>
            <ac:picMk id="10" creationId="{17677462-24F7-46E4-A225-9AE9BB910025}"/>
          </ac:picMkLst>
        </pc:picChg>
        <pc:picChg chg="del">
          <ac:chgData name="Adolphsen, Chris E." userId="510af8f4-45ab-47cd-a169-7360b280dca3" providerId="ADAL" clId="{F0B2AAA8-64BC-4707-8573-6216C02B2C4E}" dt="2018-06-22T05:55:03.869" v="4395" actId="478"/>
          <ac:picMkLst>
            <pc:docMk/>
            <pc:sldMk cId="2977889446" sldId="385"/>
            <ac:picMk id="11" creationId="{CB8ADFD3-B0DC-4F87-9479-50CFF427A71D}"/>
          </ac:picMkLst>
        </pc:picChg>
        <pc:picChg chg="add mod modCrop">
          <ac:chgData name="Adolphsen, Chris E." userId="510af8f4-45ab-47cd-a169-7360b280dca3" providerId="ADAL" clId="{F0B2AAA8-64BC-4707-8573-6216C02B2C4E}" dt="2018-06-22T06:16:20.592" v="4828" actId="1076"/>
          <ac:picMkLst>
            <pc:docMk/>
            <pc:sldMk cId="2977889446" sldId="385"/>
            <ac:picMk id="15" creationId="{BB2F005D-17C2-4531-A3C1-0C668F436785}"/>
          </ac:picMkLst>
        </pc:picChg>
        <pc:picChg chg="add mod modCrop">
          <ac:chgData name="Adolphsen, Chris E." userId="510af8f4-45ab-47cd-a169-7360b280dca3" providerId="ADAL" clId="{F0B2AAA8-64BC-4707-8573-6216C02B2C4E}" dt="2018-06-22T06:17:20.357" v="4840" actId="1076"/>
          <ac:picMkLst>
            <pc:docMk/>
            <pc:sldMk cId="2977889446" sldId="385"/>
            <ac:picMk id="16" creationId="{E5E1FDA3-5470-4277-A6A1-3B04FA2C03F1}"/>
          </ac:picMkLst>
        </pc:picChg>
        <pc:picChg chg="add mod modCrop">
          <ac:chgData name="Adolphsen, Chris E." userId="510af8f4-45ab-47cd-a169-7360b280dca3" providerId="ADAL" clId="{F0B2AAA8-64BC-4707-8573-6216C02B2C4E}" dt="2018-06-22T06:16:55.358" v="4839" actId="1076"/>
          <ac:picMkLst>
            <pc:docMk/>
            <pc:sldMk cId="2977889446" sldId="385"/>
            <ac:picMk id="17" creationId="{B716570C-E01A-4F11-837C-333721F884EB}"/>
          </ac:picMkLst>
        </pc:picChg>
        <pc:picChg chg="add mod modCrop">
          <ac:chgData name="Adolphsen, Chris E." userId="510af8f4-45ab-47cd-a169-7360b280dca3" providerId="ADAL" clId="{F0B2AAA8-64BC-4707-8573-6216C02B2C4E}" dt="2018-06-22T06:16:53.507" v="4838" actId="1076"/>
          <ac:picMkLst>
            <pc:docMk/>
            <pc:sldMk cId="2977889446" sldId="385"/>
            <ac:picMk id="18" creationId="{3E101EF1-99E7-4B42-A20B-D035FC251D1F}"/>
          </ac:picMkLst>
        </pc:picChg>
        <pc:cxnChg chg="add mod">
          <ac:chgData name="Adolphsen, Chris E." userId="510af8f4-45ab-47cd-a169-7360b280dca3" providerId="ADAL" clId="{F0B2AAA8-64BC-4707-8573-6216C02B2C4E}" dt="2018-06-22T06:17:38.951" v="4843" actId="1582"/>
          <ac:cxnSpMkLst>
            <pc:docMk/>
            <pc:sldMk cId="2977889446" sldId="385"/>
            <ac:cxnSpMk id="5" creationId="{95FE36EE-DF64-402F-833A-0D933178C709}"/>
          </ac:cxnSpMkLst>
        </pc:cxnChg>
        <pc:cxnChg chg="add mod">
          <ac:chgData name="Adolphsen, Chris E." userId="510af8f4-45ab-47cd-a169-7360b280dca3" providerId="ADAL" clId="{F0B2AAA8-64BC-4707-8573-6216C02B2C4E}" dt="2018-06-22T06:20:19.049" v="4847" actId="14100"/>
          <ac:cxnSpMkLst>
            <pc:docMk/>
            <pc:sldMk cId="2977889446" sldId="385"/>
            <ac:cxnSpMk id="19" creationId="{67A12A20-2319-45F3-9F4E-D6D1B495C724}"/>
          </ac:cxnSpMkLst>
        </pc:cxnChg>
      </pc:sldChg>
      <pc:sldMasterChg chg="modSldLayout">
        <pc:chgData name="Adolphsen, Chris E." userId="510af8f4-45ab-47cd-a169-7360b280dca3" providerId="ADAL" clId="{F0B2AAA8-64BC-4707-8573-6216C02B2C4E}" dt="2018-06-21T17:50:49.991" v="190" actId="1076"/>
        <pc:sldMasterMkLst>
          <pc:docMk/>
          <pc:sldMasterMk cId="1622202353" sldId="2147483660"/>
        </pc:sldMasterMkLst>
        <pc:sldLayoutChg chg="modSp">
          <pc:chgData name="Adolphsen, Chris E." userId="510af8f4-45ab-47cd-a169-7360b280dca3" providerId="ADAL" clId="{F0B2AAA8-64BC-4707-8573-6216C02B2C4E}" dt="2018-06-21T17:50:49.991" v="190" actId="1076"/>
          <pc:sldLayoutMkLst>
            <pc:docMk/>
            <pc:sldMasterMk cId="1622202353" sldId="2147483660"/>
            <pc:sldLayoutMk cId="1272258001" sldId="2147483661"/>
          </pc:sldLayoutMkLst>
          <pc:picChg chg="mod">
            <ac:chgData name="Adolphsen, Chris E." userId="510af8f4-45ab-47cd-a169-7360b280dca3" providerId="ADAL" clId="{F0B2AAA8-64BC-4707-8573-6216C02B2C4E}" dt="2018-06-21T17:50:49.991" v="190" actId="1076"/>
            <ac:picMkLst>
              <pc:docMk/>
              <pc:sldMasterMk cId="1622202353" sldId="2147483660"/>
              <pc:sldLayoutMk cId="1272258001" sldId="2147483661"/>
              <ac:picMk id="8" creationId="{00000000-0000-0000-0000-000000000000}"/>
            </ac:picMkLst>
          </pc:picChg>
          <pc:picChg chg="mod">
            <ac:chgData name="Adolphsen, Chris E." userId="510af8f4-45ab-47cd-a169-7360b280dca3" providerId="ADAL" clId="{F0B2AAA8-64BC-4707-8573-6216C02B2C4E}" dt="2018-06-21T17:50:03.068" v="123" actId="14100"/>
            <ac:picMkLst>
              <pc:docMk/>
              <pc:sldMasterMk cId="1622202353" sldId="2147483660"/>
              <pc:sldLayoutMk cId="1272258001" sldId="2147483661"/>
              <ac:picMk id="9" creationId="{00000000-0000-0000-0000-000000000000}"/>
            </ac:picMkLst>
          </pc:picChg>
          <pc:picChg chg="mod">
            <ac:chgData name="Adolphsen, Chris E." userId="510af8f4-45ab-47cd-a169-7360b280dca3" providerId="ADAL" clId="{F0B2AAA8-64BC-4707-8573-6216C02B2C4E}" dt="2018-06-21T17:50:39.035" v="180" actId="1038"/>
            <ac:picMkLst>
              <pc:docMk/>
              <pc:sldMasterMk cId="1622202353" sldId="2147483660"/>
              <pc:sldLayoutMk cId="1272258001" sldId="2147483661"/>
              <ac:picMk id="12" creationId="{00000000-0000-0000-0000-000000000000}"/>
            </ac:picMkLst>
          </pc:picChg>
          <pc:picChg chg="mod">
            <ac:chgData name="Adolphsen, Chris E." userId="510af8f4-45ab-47cd-a169-7360b280dca3" providerId="ADAL" clId="{F0B2AAA8-64BC-4707-8573-6216C02B2C4E}" dt="2018-06-21T17:45:55.222" v="5" actId="14100"/>
            <ac:picMkLst>
              <pc:docMk/>
              <pc:sldMasterMk cId="1622202353" sldId="2147483660"/>
              <pc:sldLayoutMk cId="1272258001" sldId="2147483661"/>
              <ac:picMk id="13" creationId="{00000000-0000-0000-0000-000000000000}"/>
            </ac:picMkLst>
          </pc:picChg>
          <pc:picChg chg="mod">
            <ac:chgData name="Adolphsen, Chris E." userId="510af8f4-45ab-47cd-a169-7360b280dca3" providerId="ADAL" clId="{F0B2AAA8-64BC-4707-8573-6216C02B2C4E}" dt="2018-06-21T17:45:55.222" v="5" actId="14100"/>
            <ac:picMkLst>
              <pc:docMk/>
              <pc:sldMasterMk cId="1622202353" sldId="2147483660"/>
              <pc:sldLayoutMk cId="1272258001" sldId="2147483661"/>
              <ac:picMk id="14" creationId="{00000000-0000-0000-0000-000000000000}"/>
            </ac:picMkLst>
          </pc:picChg>
          <pc:picChg chg="mod">
            <ac:chgData name="Adolphsen, Chris E." userId="510af8f4-45ab-47cd-a169-7360b280dca3" providerId="ADAL" clId="{F0B2AAA8-64BC-4707-8573-6216C02B2C4E}" dt="2018-06-21T17:45:55.222" v="5" actId="14100"/>
            <ac:picMkLst>
              <pc:docMk/>
              <pc:sldMasterMk cId="1622202353" sldId="2147483660"/>
              <pc:sldLayoutMk cId="1272258001" sldId="2147483661"/>
              <ac:picMk id="16" creationId="{00000000-0000-0000-0000-000000000000}"/>
            </ac:picMkLst>
          </pc:picChg>
          <pc:picChg chg="mod">
            <ac:chgData name="Adolphsen, Chris E." userId="510af8f4-45ab-47cd-a169-7360b280dca3" providerId="ADAL" clId="{F0B2AAA8-64BC-4707-8573-6216C02B2C4E}" dt="2018-06-21T17:46:08.632" v="6" actId="14100"/>
            <ac:picMkLst>
              <pc:docMk/>
              <pc:sldMasterMk cId="1622202353" sldId="2147483660"/>
              <pc:sldLayoutMk cId="1272258001" sldId="2147483661"/>
              <ac:picMk id="17" creationId="{00000000-0000-0000-0000-000000000000}"/>
            </ac:picMkLst>
          </pc:picChg>
          <pc:picChg chg="mod">
            <ac:chgData name="Adolphsen, Chris E." userId="510af8f4-45ab-47cd-a169-7360b280dca3" providerId="ADAL" clId="{F0B2AAA8-64BC-4707-8573-6216C02B2C4E}" dt="2018-06-21T17:45:55.222" v="5" actId="14100"/>
            <ac:picMkLst>
              <pc:docMk/>
              <pc:sldMasterMk cId="1622202353" sldId="2147483660"/>
              <pc:sldLayoutMk cId="1272258001" sldId="2147483661"/>
              <ac:picMk id="1026" creationId="{00000000-0000-0000-0000-000000000000}"/>
            </ac:picMkLst>
          </pc:picChg>
        </pc:sldLayoutChg>
      </pc:sldMasterChg>
    </pc:docChg>
  </pc:docChgLst>
  <pc:docChgLst>
    <pc:chgData name="Adolphsen, Chris E." userId="510af8f4-45ab-47cd-a169-7360b280dca3" providerId="ADAL" clId="{05FE51DA-72A8-46A1-A6CE-31F7ED22FDE6}"/>
    <pc:docChg chg="undo custSel addSld modSld">
      <pc:chgData name="Adolphsen, Chris E." userId="510af8f4-45ab-47cd-a169-7360b280dca3" providerId="ADAL" clId="{05FE51DA-72A8-46A1-A6CE-31F7ED22FDE6}" dt="2018-06-19T05:46:25.883" v="3774" actId="20577"/>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3072-9C58-46A5-8475-EE194B4D5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AD4175-1168-4779-92B6-0AD30E702E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7D9FA-34FD-4C9D-A63A-F414FD1D59F8}"/>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5" name="Footer Placeholder 4">
            <a:extLst>
              <a:ext uri="{FF2B5EF4-FFF2-40B4-BE49-F238E27FC236}">
                <a16:creationId xmlns:a16="http://schemas.microsoft.com/office/drawing/2014/main" id="{B5D595C8-2944-4146-BBD8-34DF8A971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722025-E787-4B52-B126-C7AA0F93ECDF}"/>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212518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08E6-66EC-4049-B7CA-202D537BD7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F7CCC-5297-4105-838A-5BA47B9483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D7979-2308-48F0-AB59-527B36A4D74C}"/>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5" name="Footer Placeholder 4">
            <a:extLst>
              <a:ext uri="{FF2B5EF4-FFF2-40B4-BE49-F238E27FC236}">
                <a16:creationId xmlns:a16="http://schemas.microsoft.com/office/drawing/2014/main" id="{207711A0-142F-4C64-9467-520D9EACEB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FCE4E-03A0-42A7-857B-BD372A9F09C1}"/>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386010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8BC8F-5AEC-4185-B7B9-179AE8652F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A7E7E-5704-4B81-8C38-923C98E551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A8B1B-6F48-49C1-947C-131E4220D568}"/>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5" name="Footer Placeholder 4">
            <a:extLst>
              <a:ext uri="{FF2B5EF4-FFF2-40B4-BE49-F238E27FC236}">
                <a16:creationId xmlns:a16="http://schemas.microsoft.com/office/drawing/2014/main" id="{D74DDAD8-D73B-4204-BDE4-02ADBE1DCD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6DE32-740B-4644-8DDF-92495643EA88}"/>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82571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12192001" cy="6858000"/>
          </a:xfrm>
          <a:prstGeom prst="rect">
            <a:avLst/>
          </a:prstGeom>
          <a:noFill/>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96857" y="3805374"/>
            <a:ext cx="2463872" cy="733425"/>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 y="6124576"/>
            <a:ext cx="2034330" cy="717805"/>
          </a:xfrm>
          <a:prstGeom prst="rect">
            <a:avLst/>
          </a:prstGeom>
        </p:spPr>
      </p:pic>
      <p:sp>
        <p:nvSpPr>
          <p:cNvPr id="2" name="Title 1"/>
          <p:cNvSpPr>
            <a:spLocks noGrp="1"/>
          </p:cNvSpPr>
          <p:nvPr>
            <p:ph type="ctrTitle"/>
          </p:nvPr>
        </p:nvSpPr>
        <p:spPr>
          <a:xfrm>
            <a:off x="742951" y="536576"/>
            <a:ext cx="10678583"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42951" y="3181350"/>
            <a:ext cx="10653183"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742951" y="2755012"/>
            <a:ext cx="10678583"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148503" y="3590926"/>
            <a:ext cx="886117"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9976088" y="3680008"/>
            <a:ext cx="119453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906885" y="4531614"/>
            <a:ext cx="1749259" cy="323468"/>
          </a:xfrm>
          <a:prstGeom prst="rect">
            <a:avLst/>
          </a:prstGeom>
          <a:noFill/>
        </p:spPr>
      </p:pic>
      <p:pic>
        <p:nvPicPr>
          <p:cNvPr id="14" name="Picture 13" descr="JLab_logo_white1.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423519" y="4380905"/>
            <a:ext cx="1905814" cy="610194"/>
          </a:xfrm>
          <a:prstGeom prst="rect">
            <a:avLst/>
          </a:prstGeom>
        </p:spPr>
      </p:pic>
      <p:pic>
        <p:nvPicPr>
          <p:cNvPr id="16" name="Picture 15" descr="cornell university 2.gif"/>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600818" y="4371976"/>
            <a:ext cx="757361"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558800" y="414089"/>
            <a:ext cx="6139809"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5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dirty="0"/>
              <a:t>Cryomodule shipping motion analysis, 6/12/2018</a:t>
            </a:r>
          </a:p>
        </p:txBody>
      </p:sp>
      <p:sp>
        <p:nvSpPr>
          <p:cNvPr id="16" name="Content Placeholder 15"/>
          <p:cNvSpPr>
            <a:spLocks noGrp="1"/>
          </p:cNvSpPr>
          <p:nvPr>
            <p:ph sz="quarter" idx="14"/>
          </p:nvPr>
        </p:nvSpPr>
        <p:spPr>
          <a:xfrm>
            <a:off x="609600" y="1243584"/>
            <a:ext cx="10811933"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32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dirty="0"/>
              <a:t>Cryomodule shipping motion analysis, 6/12/2018</a:t>
            </a:r>
          </a:p>
        </p:txBody>
      </p:sp>
      <p:cxnSp>
        <p:nvCxnSpPr>
          <p:cNvPr id="7" name="Straight Connector 6"/>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59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dirty="0"/>
              <a:t>Cryomodule shipping motion analysis, 6/12/2018</a:t>
            </a:r>
          </a:p>
        </p:txBody>
      </p:sp>
      <p:sp>
        <p:nvSpPr>
          <p:cNvPr id="16" name="Content Placeholder 15"/>
          <p:cNvSpPr>
            <a:spLocks noGrp="1"/>
          </p:cNvSpPr>
          <p:nvPr>
            <p:ph sz="quarter" idx="14"/>
          </p:nvPr>
        </p:nvSpPr>
        <p:spPr>
          <a:xfrm>
            <a:off x="609600" y="1243584"/>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6197600" y="1252729"/>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3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4861984" y="1252728"/>
            <a:ext cx="3256453"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4861984" y="3886200"/>
            <a:ext cx="3256453"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8323939" y="1243584"/>
            <a:ext cx="3256453"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609601" y="1243584"/>
            <a:ext cx="4017433"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dirty="0"/>
              <a:t>Cryomodule shipping motion analysis, 6/12/2018</a:t>
            </a:r>
          </a:p>
        </p:txBody>
      </p:sp>
      <p:cxnSp>
        <p:nvCxnSpPr>
          <p:cNvPr id="12" name="Straight Connector 11"/>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53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8009467" y="1243584"/>
            <a:ext cx="3556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609600" y="1243584"/>
            <a:ext cx="7313083"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dirty="0"/>
              <a:t>Cryomodule shipping motion analysis, 6/12/2018</a:t>
            </a:r>
          </a:p>
        </p:txBody>
      </p:sp>
      <p:cxnSp>
        <p:nvCxnSpPr>
          <p:cNvPr id="12" name="Straight Connector 11"/>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05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07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Cryomodule shipping motion analysis, 6/12/2018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699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5F15-A99E-4A44-9203-136DDB833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A72F7-BDA4-4BC8-8DB9-7FC7AA4779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7E505-177C-4245-8229-BFFC69254735}"/>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5" name="Footer Placeholder 4">
            <a:extLst>
              <a:ext uri="{FF2B5EF4-FFF2-40B4-BE49-F238E27FC236}">
                <a16:creationId xmlns:a16="http://schemas.microsoft.com/office/drawing/2014/main" id="{B6A5E917-A879-4F10-91D3-A6CBA75A37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79BDE2-C324-4D75-8C87-CE8A13F060F8}"/>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244686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ADEF-43AB-4D61-BAAA-F10AF98260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4A9679-135F-4A85-A334-3C7D7DB24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3EF7CA-1860-4F13-8407-C2BBFA3C4248}"/>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5" name="Footer Placeholder 4">
            <a:extLst>
              <a:ext uri="{FF2B5EF4-FFF2-40B4-BE49-F238E27FC236}">
                <a16:creationId xmlns:a16="http://schemas.microsoft.com/office/drawing/2014/main" id="{934C502A-E732-4A10-BECA-1D68369FA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CE9DE8-3E66-42B9-BD3B-72CF2126A501}"/>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45471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9E42-2A03-4496-932D-C65BCC9BE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EBBC2-99F3-4CEA-9EA1-A2BB6A797A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2DD2B-F6F8-4FBE-996C-CE5726253E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E3671-E084-4562-8815-5AA72D5467C9}"/>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6" name="Footer Placeholder 5">
            <a:extLst>
              <a:ext uri="{FF2B5EF4-FFF2-40B4-BE49-F238E27FC236}">
                <a16:creationId xmlns:a16="http://schemas.microsoft.com/office/drawing/2014/main" id="{8BA67E3F-0B97-4A74-9761-7FA1BBE2D1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2AED4F-4623-44D2-9237-12165D93128D}"/>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419578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E328-89E0-4A4E-8387-8FFAD52001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0E0AD-36A5-47A8-B88B-6FDB2B789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3A6CBF-07B0-459B-9BA2-969DEF4833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C4FDB3-1BF7-4B25-A61B-7C622740A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24A18B-5A50-4F92-83A1-17EE6244CD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81C4C7-DD7A-4AA8-A60E-D0F99C25763D}"/>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8" name="Footer Placeholder 7">
            <a:extLst>
              <a:ext uri="{FF2B5EF4-FFF2-40B4-BE49-F238E27FC236}">
                <a16:creationId xmlns:a16="http://schemas.microsoft.com/office/drawing/2014/main" id="{15DB2871-BBB2-4EF3-A564-602B5C31D5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1E79A8-E885-49FC-9F1F-0B438AA191AF}"/>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281968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3859-FA7A-4C15-BA9D-F40624140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74C8A-62BF-466E-B221-7F2757562A5D}"/>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4" name="Footer Placeholder 3">
            <a:extLst>
              <a:ext uri="{FF2B5EF4-FFF2-40B4-BE49-F238E27FC236}">
                <a16:creationId xmlns:a16="http://schemas.microsoft.com/office/drawing/2014/main" id="{57934A6E-835F-4882-8A08-914E8D5E97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2AA4EB-EDC4-4B79-850A-8718A1A9AFE6}"/>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416482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409C9-51DD-44DF-AE15-CCA48AB23F7B}"/>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3" name="Footer Placeholder 2">
            <a:extLst>
              <a:ext uri="{FF2B5EF4-FFF2-40B4-BE49-F238E27FC236}">
                <a16:creationId xmlns:a16="http://schemas.microsoft.com/office/drawing/2014/main" id="{B6A42130-F789-459B-A574-070C8A85C7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80CEC0-79F8-4E05-B69A-8F867AB820E2}"/>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132645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72CC-3434-4D10-90F2-50AB41E0E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11B07-1683-437D-8F85-8BB3D223A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84047A-B32C-45BB-B988-5AFD4117A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45CBD2-11D4-48FB-83A5-C06A4E6FEED2}"/>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6" name="Footer Placeholder 5">
            <a:extLst>
              <a:ext uri="{FF2B5EF4-FFF2-40B4-BE49-F238E27FC236}">
                <a16:creationId xmlns:a16="http://schemas.microsoft.com/office/drawing/2014/main" id="{946500DA-833B-43BE-92F2-6FCE01D95B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51D4D5-87FA-48CE-8724-4163462A77ED}"/>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177196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CF25-5DDD-4982-A2B5-286233E48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065738-7BA8-4B49-85FB-87A8E1343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28B64B-7C77-431F-8A56-F4F8C197E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3FA05D-9BB3-4179-B3DC-4522DA3907CC}"/>
              </a:ext>
            </a:extLst>
          </p:cNvPr>
          <p:cNvSpPr>
            <a:spLocks noGrp="1"/>
          </p:cNvSpPr>
          <p:nvPr>
            <p:ph type="dt" sz="half" idx="10"/>
          </p:nvPr>
        </p:nvSpPr>
        <p:spPr/>
        <p:txBody>
          <a:bodyPr/>
          <a:lstStyle/>
          <a:p>
            <a:fld id="{4A3E6D53-8AA5-43BD-8503-FDA4EB44D81E}" type="datetimeFigureOut">
              <a:rPr lang="en-US" smtClean="0"/>
              <a:t>6/26/2018</a:t>
            </a:fld>
            <a:endParaRPr lang="en-US" dirty="0"/>
          </a:p>
        </p:txBody>
      </p:sp>
      <p:sp>
        <p:nvSpPr>
          <p:cNvPr id="6" name="Footer Placeholder 5">
            <a:extLst>
              <a:ext uri="{FF2B5EF4-FFF2-40B4-BE49-F238E27FC236}">
                <a16:creationId xmlns:a16="http://schemas.microsoft.com/office/drawing/2014/main" id="{A0ABAC23-4182-4D73-AB82-679B55AE42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A71B99-4C17-4E55-B0DF-0A14C62DCB0C}"/>
              </a:ext>
            </a:extLst>
          </p:cNvPr>
          <p:cNvSpPr>
            <a:spLocks noGrp="1"/>
          </p:cNvSpPr>
          <p:nvPr>
            <p:ph type="sldNum" sz="quarter" idx="12"/>
          </p:nvPr>
        </p:nvSpPr>
        <p:spPr/>
        <p:txBody>
          <a:bodyPr/>
          <a:lstStyle/>
          <a:p>
            <a:fld id="{EC5428F2-80FE-4129-81F3-FCDB61153EBD}" type="slidenum">
              <a:rPr lang="en-US" smtClean="0"/>
              <a:t>‹#›</a:t>
            </a:fld>
            <a:endParaRPr lang="en-US" dirty="0"/>
          </a:p>
        </p:txBody>
      </p:sp>
    </p:spTree>
    <p:extLst>
      <p:ext uri="{BB962C8B-B14F-4D97-AF65-F5344CB8AC3E}">
        <p14:creationId xmlns:p14="http://schemas.microsoft.com/office/powerpoint/2010/main" val="124369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368C2-D786-4883-B300-E7A60F128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C4F63-F6FE-4169-A167-5867C8416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4F09A-50E0-406F-8E8D-70ED9B8CE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E6D53-8AA5-43BD-8503-FDA4EB44D81E}" type="datetimeFigureOut">
              <a:rPr lang="en-US" smtClean="0"/>
              <a:t>6/26/2018</a:t>
            </a:fld>
            <a:endParaRPr lang="en-US" dirty="0"/>
          </a:p>
        </p:txBody>
      </p:sp>
      <p:sp>
        <p:nvSpPr>
          <p:cNvPr id="5" name="Footer Placeholder 4">
            <a:extLst>
              <a:ext uri="{FF2B5EF4-FFF2-40B4-BE49-F238E27FC236}">
                <a16:creationId xmlns:a16="http://schemas.microsoft.com/office/drawing/2014/main" id="{93095321-6583-4A4D-B231-5FE6F1B58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6DEC84-04F5-4F14-B799-6696324B8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428F2-80FE-4129-81F3-FCDB61153EBD}" type="slidenum">
              <a:rPr lang="en-US" smtClean="0"/>
              <a:t>‹#›</a:t>
            </a:fld>
            <a:endParaRPr lang="en-US" dirty="0"/>
          </a:p>
        </p:txBody>
      </p:sp>
    </p:spTree>
    <p:extLst>
      <p:ext uri="{BB962C8B-B14F-4D97-AF65-F5344CB8AC3E}">
        <p14:creationId xmlns:p14="http://schemas.microsoft.com/office/powerpoint/2010/main" val="4657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429" y="129091"/>
            <a:ext cx="1080476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1" y="1243584"/>
            <a:ext cx="10813225"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21533" y="6318251"/>
            <a:ext cx="425243"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593963" y="6400800"/>
            <a:ext cx="5502037" cy="314326"/>
          </a:xfrm>
          <a:prstGeom prst="rect">
            <a:avLst/>
          </a:prstGeom>
        </p:spPr>
        <p:txBody>
          <a:bodyPr/>
          <a:lstStyle>
            <a:lvl1pPr algn="l">
              <a:defRPr sz="1100" b="0">
                <a:solidFill>
                  <a:schemeClr val="tx1"/>
                </a:solidFill>
              </a:defRPr>
            </a:lvl1pPr>
          </a:lstStyle>
          <a:p>
            <a:r>
              <a:rPr lang="en-US" dirty="0"/>
              <a:t>Cryomodule shipping motion analysis, 6/12/2018</a:t>
            </a:r>
          </a:p>
        </p:txBody>
      </p:sp>
    </p:spTree>
    <p:extLst>
      <p:ext uri="{BB962C8B-B14F-4D97-AF65-F5344CB8AC3E}">
        <p14:creationId xmlns:p14="http://schemas.microsoft.com/office/powerpoint/2010/main" val="162220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7417" y="536576"/>
            <a:ext cx="10678583" cy="2246313"/>
          </a:xfrm>
        </p:spPr>
        <p:txBody>
          <a:bodyPr/>
          <a:lstStyle/>
          <a:p>
            <a:r>
              <a:rPr lang="en-US" sz="4000" dirty="0"/>
              <a:t>LCLS-II Cryomodule Transport Issues</a:t>
            </a:r>
          </a:p>
        </p:txBody>
      </p:sp>
      <p:sp>
        <p:nvSpPr>
          <p:cNvPr id="9" name="Subtitle 8">
            <a:extLst>
              <a:ext uri="{FF2B5EF4-FFF2-40B4-BE49-F238E27FC236}">
                <a16:creationId xmlns:a16="http://schemas.microsoft.com/office/drawing/2014/main" id="{3A61D32A-B539-42EF-AB13-62FCB181D464}"/>
              </a:ext>
            </a:extLst>
          </p:cNvPr>
          <p:cNvSpPr>
            <a:spLocks noGrp="1"/>
          </p:cNvSpPr>
          <p:nvPr>
            <p:ph type="subTitle" idx="1"/>
          </p:nvPr>
        </p:nvSpPr>
        <p:spPr>
          <a:xfrm>
            <a:off x="533224" y="3328157"/>
            <a:ext cx="2889482" cy="522389"/>
          </a:xfrm>
        </p:spPr>
        <p:txBody>
          <a:bodyPr/>
          <a:lstStyle/>
          <a:p>
            <a:r>
              <a:rPr lang="en-US" dirty="0"/>
              <a:t>June 28, 2018</a:t>
            </a:r>
          </a:p>
        </p:txBody>
      </p:sp>
      <p:sp>
        <p:nvSpPr>
          <p:cNvPr id="3" name="Text Placeholder 2">
            <a:extLst>
              <a:ext uri="{FF2B5EF4-FFF2-40B4-BE49-F238E27FC236}">
                <a16:creationId xmlns:a16="http://schemas.microsoft.com/office/drawing/2014/main" id="{53CE640A-6B2A-4E95-AF96-33B7263127F8}"/>
              </a:ext>
            </a:extLst>
          </p:cNvPr>
          <p:cNvSpPr>
            <a:spLocks noGrp="1"/>
          </p:cNvSpPr>
          <p:nvPr>
            <p:ph type="body" sz="quarter" idx="11"/>
          </p:nvPr>
        </p:nvSpPr>
        <p:spPr>
          <a:xfrm>
            <a:off x="403193" y="2838902"/>
            <a:ext cx="10678583" cy="369189"/>
          </a:xfrm>
        </p:spPr>
        <p:txBody>
          <a:bodyPr/>
          <a:lstStyle/>
          <a:p>
            <a:r>
              <a:rPr lang="en-US" dirty="0"/>
              <a:t> Chris Adolphsen for the LCLS-II Collaboration</a:t>
            </a:r>
          </a:p>
        </p:txBody>
      </p:sp>
    </p:spTree>
    <p:extLst>
      <p:ext uri="{BB962C8B-B14F-4D97-AF65-F5344CB8AC3E}">
        <p14:creationId xmlns:p14="http://schemas.microsoft.com/office/powerpoint/2010/main" val="166568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A03C99-D2A4-41C4-B8AB-D2B35A2218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458" t="5713" r="7114" b="35171"/>
          <a:stretch/>
        </p:blipFill>
        <p:spPr>
          <a:xfrm>
            <a:off x="209006" y="1845586"/>
            <a:ext cx="11732873" cy="4677133"/>
          </a:xfrm>
          <a:prstGeom prst="rect">
            <a:avLst/>
          </a:prstGeom>
        </p:spPr>
      </p:pic>
      <p:sp>
        <p:nvSpPr>
          <p:cNvPr id="5" name="Title 4"/>
          <p:cNvSpPr>
            <a:spLocks noGrp="1"/>
          </p:cNvSpPr>
          <p:nvPr>
            <p:ph type="title"/>
          </p:nvPr>
        </p:nvSpPr>
        <p:spPr>
          <a:xfrm>
            <a:off x="289558" y="304165"/>
            <a:ext cx="11580224" cy="871491"/>
          </a:xfrm>
        </p:spPr>
        <p:txBody>
          <a:bodyPr>
            <a:noAutofit/>
          </a:bodyPr>
          <a:lstStyle/>
          <a:p>
            <a:pPr algn="ctr"/>
            <a:r>
              <a:rPr lang="en-US" sz="2800" dirty="0" smtClean="0">
                <a:solidFill>
                  <a:srgbClr val="0066FF"/>
                </a:solidFill>
              </a:rPr>
              <a:t>Example of Reconstructed Coupler and Cavity Motion during JLab CM07 Round Trip to Bristol, VA in April 2018 – Selected 10 s window around &gt; 1 g shock</a:t>
            </a:r>
            <a:endParaRPr lang="en-US" sz="2800" dirty="0">
              <a:solidFill>
                <a:srgbClr val="0066FF"/>
              </a:solidFill>
            </a:endParaRPr>
          </a:p>
        </p:txBody>
      </p:sp>
      <p:sp>
        <p:nvSpPr>
          <p:cNvPr id="6" name="TextBox 5"/>
          <p:cNvSpPr txBox="1"/>
          <p:nvPr/>
        </p:nvSpPr>
        <p:spPr>
          <a:xfrm>
            <a:off x="2351314" y="1350612"/>
            <a:ext cx="7286738" cy="369332"/>
          </a:xfrm>
          <a:prstGeom prst="rect">
            <a:avLst/>
          </a:prstGeom>
          <a:noFill/>
        </p:spPr>
        <p:txBody>
          <a:bodyPr wrap="none" rtlCol="0">
            <a:spAutoFit/>
          </a:bodyPr>
          <a:lstStyle/>
          <a:p>
            <a:r>
              <a:rPr lang="en-US" dirty="0" smtClean="0"/>
              <a:t>‘Coupler’ = Cavity 4 CF100 Flange Shroud, ‘Cavity’ = Cavity 4 Coupler Flange </a:t>
            </a:r>
            <a:endParaRPr lang="en-US" dirty="0"/>
          </a:p>
        </p:txBody>
      </p:sp>
    </p:spTree>
    <p:extLst>
      <p:ext uri="{BB962C8B-B14F-4D97-AF65-F5344CB8AC3E}">
        <p14:creationId xmlns:p14="http://schemas.microsoft.com/office/powerpoint/2010/main" val="105394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DE8DE-1C00-4EC7-8C70-AACDF9DB9D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450" t="6857" r="7044" b="5270"/>
          <a:stretch/>
        </p:blipFill>
        <p:spPr>
          <a:xfrm>
            <a:off x="1724298" y="770708"/>
            <a:ext cx="10276115" cy="6026332"/>
          </a:xfrm>
          <a:prstGeom prst="rect">
            <a:avLst/>
          </a:prstGeom>
        </p:spPr>
      </p:pic>
      <p:sp>
        <p:nvSpPr>
          <p:cNvPr id="2" name="Title 1"/>
          <p:cNvSpPr>
            <a:spLocks noGrp="1"/>
          </p:cNvSpPr>
          <p:nvPr>
            <p:ph type="title"/>
          </p:nvPr>
        </p:nvSpPr>
        <p:spPr>
          <a:xfrm>
            <a:off x="254725" y="0"/>
            <a:ext cx="11153503" cy="748936"/>
          </a:xfrm>
        </p:spPr>
        <p:txBody>
          <a:bodyPr>
            <a:normAutofit/>
          </a:bodyPr>
          <a:lstStyle/>
          <a:p>
            <a:pPr algn="ctr"/>
            <a:r>
              <a:rPr lang="en-US" sz="3600" dirty="0" smtClean="0">
                <a:solidFill>
                  <a:srgbClr val="0066FF"/>
                </a:solidFill>
              </a:rPr>
              <a:t>Divide 1 hour of data into </a:t>
            </a:r>
            <a:r>
              <a:rPr lang="en-US" sz="3600" dirty="0">
                <a:solidFill>
                  <a:srgbClr val="0066FF"/>
                </a:solidFill>
              </a:rPr>
              <a:t>10 sec </a:t>
            </a:r>
            <a:r>
              <a:rPr lang="en-US" sz="3600" dirty="0" smtClean="0">
                <a:solidFill>
                  <a:srgbClr val="0066FF"/>
                </a:solidFill>
              </a:rPr>
              <a:t>slices – resulting statistics</a:t>
            </a:r>
            <a:endParaRPr lang="en-US" sz="3600" dirty="0">
              <a:solidFill>
                <a:srgbClr val="0066FF"/>
              </a:solidFill>
            </a:endParaRPr>
          </a:p>
        </p:txBody>
      </p:sp>
      <p:sp>
        <p:nvSpPr>
          <p:cNvPr id="4" name="TextBox 3"/>
          <p:cNvSpPr txBox="1"/>
          <p:nvPr/>
        </p:nvSpPr>
        <p:spPr>
          <a:xfrm>
            <a:off x="348344" y="5138058"/>
            <a:ext cx="1532708" cy="1200329"/>
          </a:xfrm>
          <a:prstGeom prst="rect">
            <a:avLst/>
          </a:prstGeom>
          <a:noFill/>
        </p:spPr>
        <p:txBody>
          <a:bodyPr wrap="square" rtlCol="0">
            <a:spAutoFit/>
          </a:bodyPr>
          <a:lstStyle/>
          <a:p>
            <a:r>
              <a:rPr lang="en-US" dirty="0" smtClean="0">
                <a:solidFill>
                  <a:srgbClr val="C00000"/>
                </a:solidFill>
              </a:rPr>
              <a:t>Cavity appears inertially isolated in X</a:t>
            </a:r>
            <a:endParaRPr lang="en-US" dirty="0">
              <a:solidFill>
                <a:srgbClr val="C00000"/>
              </a:solidFill>
            </a:endParaRPr>
          </a:p>
        </p:txBody>
      </p:sp>
    </p:spTree>
    <p:extLst>
      <p:ext uri="{BB962C8B-B14F-4D97-AF65-F5344CB8AC3E}">
        <p14:creationId xmlns:p14="http://schemas.microsoft.com/office/powerpoint/2010/main" val="1502574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4565F-84D4-4775-88FB-59A38AE3DBD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028" t="4806" r="6682" b="5671"/>
          <a:stretch/>
        </p:blipFill>
        <p:spPr>
          <a:xfrm>
            <a:off x="1614794" y="670564"/>
            <a:ext cx="10262680" cy="6139543"/>
          </a:xfrm>
          <a:prstGeom prst="rect">
            <a:avLst/>
          </a:prstGeom>
        </p:spPr>
      </p:pic>
      <p:sp>
        <p:nvSpPr>
          <p:cNvPr id="4" name="TextBox 3">
            <a:extLst>
              <a:ext uri="{FF2B5EF4-FFF2-40B4-BE49-F238E27FC236}">
                <a16:creationId xmlns:a16="http://schemas.microsoft.com/office/drawing/2014/main" id="{DB5F1BEC-D7E6-4AD4-B3E6-62F0A0EE2C61}"/>
              </a:ext>
            </a:extLst>
          </p:cNvPr>
          <p:cNvSpPr txBox="1"/>
          <p:nvPr/>
        </p:nvSpPr>
        <p:spPr>
          <a:xfrm>
            <a:off x="321013" y="5010304"/>
            <a:ext cx="1464013" cy="1323439"/>
          </a:xfrm>
          <a:prstGeom prst="rect">
            <a:avLst/>
          </a:prstGeom>
          <a:noFill/>
        </p:spPr>
        <p:txBody>
          <a:bodyPr wrap="square" rtlCol="0">
            <a:spAutoFit/>
          </a:bodyPr>
          <a:lstStyle/>
          <a:p>
            <a:r>
              <a:rPr lang="en-US" sz="1600" dirty="0">
                <a:solidFill>
                  <a:srgbClr val="C00000"/>
                </a:solidFill>
              </a:rPr>
              <a:t>Red curve is resonance response:</a:t>
            </a:r>
          </a:p>
          <a:p>
            <a:r>
              <a:rPr lang="en-US" sz="1600" dirty="0">
                <a:solidFill>
                  <a:srgbClr val="C00000"/>
                </a:solidFill>
              </a:rPr>
              <a:t>Freq = 10 Hz</a:t>
            </a:r>
          </a:p>
          <a:p>
            <a:r>
              <a:rPr lang="en-US" sz="1600" dirty="0">
                <a:solidFill>
                  <a:srgbClr val="C00000"/>
                </a:solidFill>
              </a:rPr>
              <a:t>Q = 2.5</a:t>
            </a:r>
          </a:p>
        </p:txBody>
      </p:sp>
      <p:cxnSp>
        <p:nvCxnSpPr>
          <p:cNvPr id="9" name="Straight Arrow Connector 8">
            <a:extLst>
              <a:ext uri="{FF2B5EF4-FFF2-40B4-BE49-F238E27FC236}">
                <a16:creationId xmlns:a16="http://schemas.microsoft.com/office/drawing/2014/main" id="{0BEBA303-A189-4D9E-93D8-146DE7A9F4B8}"/>
              </a:ext>
            </a:extLst>
          </p:cNvPr>
          <p:cNvCxnSpPr/>
          <p:nvPr/>
        </p:nvCxnSpPr>
        <p:spPr>
          <a:xfrm>
            <a:off x="6507804" y="1342977"/>
            <a:ext cx="0" cy="1678021"/>
          </a:xfrm>
          <a:prstGeom prst="straightConnector1">
            <a:avLst/>
          </a:prstGeom>
          <a:ln w="952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FAC087-BB50-4C37-9A90-53C11967364A}"/>
              </a:ext>
            </a:extLst>
          </p:cNvPr>
          <p:cNvSpPr txBox="1"/>
          <p:nvPr/>
        </p:nvSpPr>
        <p:spPr>
          <a:xfrm flipH="1">
            <a:off x="6065196" y="1798233"/>
            <a:ext cx="914400" cy="338554"/>
          </a:xfrm>
          <a:prstGeom prst="rect">
            <a:avLst/>
          </a:prstGeom>
          <a:solidFill>
            <a:schemeClr val="bg1"/>
          </a:solidFill>
        </p:spPr>
        <p:txBody>
          <a:bodyPr wrap="square" rtlCol="0">
            <a:spAutoFit/>
          </a:bodyPr>
          <a:lstStyle/>
          <a:p>
            <a:pPr algn="ctr"/>
            <a:r>
              <a:rPr lang="en-US" sz="1600" dirty="0">
                <a:solidFill>
                  <a:srgbClr val="C00000"/>
                </a:solidFill>
              </a:rPr>
              <a:t>Air Ride </a:t>
            </a:r>
          </a:p>
        </p:txBody>
      </p:sp>
      <p:cxnSp>
        <p:nvCxnSpPr>
          <p:cNvPr id="11" name="Straight Arrow Connector 10">
            <a:extLst>
              <a:ext uri="{FF2B5EF4-FFF2-40B4-BE49-F238E27FC236}">
                <a16:creationId xmlns:a16="http://schemas.microsoft.com/office/drawing/2014/main" id="{402C76E6-4CAA-4C59-ADDA-F18253CAB7AA}"/>
              </a:ext>
            </a:extLst>
          </p:cNvPr>
          <p:cNvCxnSpPr>
            <a:cxnSpLocks/>
          </p:cNvCxnSpPr>
          <p:nvPr/>
        </p:nvCxnSpPr>
        <p:spPr>
          <a:xfrm flipH="1">
            <a:off x="7867246" y="5221884"/>
            <a:ext cx="3134737" cy="0"/>
          </a:xfrm>
          <a:prstGeom prst="straightConnector1">
            <a:avLst/>
          </a:prstGeom>
          <a:ln w="952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54499A8-2858-4C7D-80CC-1F58CC754074}"/>
              </a:ext>
            </a:extLst>
          </p:cNvPr>
          <p:cNvSpPr txBox="1"/>
          <p:nvPr/>
        </p:nvSpPr>
        <p:spPr>
          <a:xfrm flipH="1">
            <a:off x="9065623" y="5042407"/>
            <a:ext cx="1610482" cy="338554"/>
          </a:xfrm>
          <a:prstGeom prst="rect">
            <a:avLst/>
          </a:prstGeom>
          <a:solidFill>
            <a:schemeClr val="bg1"/>
          </a:solidFill>
        </p:spPr>
        <p:txBody>
          <a:bodyPr wrap="square" rtlCol="0">
            <a:spAutoFit/>
          </a:bodyPr>
          <a:lstStyle/>
          <a:p>
            <a:pPr algn="ctr"/>
            <a:r>
              <a:rPr lang="en-US" sz="1600" dirty="0">
                <a:solidFill>
                  <a:srgbClr val="C00000"/>
                </a:solidFill>
              </a:rPr>
              <a:t>Coupler </a:t>
            </a:r>
            <a:r>
              <a:rPr lang="en-US" sz="1600" dirty="0" smtClean="0">
                <a:solidFill>
                  <a:srgbClr val="C00000"/>
                </a:solidFill>
              </a:rPr>
              <a:t>Modes ?</a:t>
            </a:r>
            <a:endParaRPr lang="en-US" sz="1600" dirty="0">
              <a:solidFill>
                <a:srgbClr val="C00000"/>
              </a:solidFill>
            </a:endParaRPr>
          </a:p>
        </p:txBody>
      </p:sp>
      <p:sp>
        <p:nvSpPr>
          <p:cNvPr id="14" name="TextBox 13">
            <a:extLst>
              <a:ext uri="{FF2B5EF4-FFF2-40B4-BE49-F238E27FC236}">
                <a16:creationId xmlns:a16="http://schemas.microsoft.com/office/drawing/2014/main" id="{3F50DB68-96E1-462E-881F-B702E3D5816F}"/>
              </a:ext>
            </a:extLst>
          </p:cNvPr>
          <p:cNvSpPr txBox="1"/>
          <p:nvPr/>
        </p:nvSpPr>
        <p:spPr>
          <a:xfrm>
            <a:off x="4417608" y="4897509"/>
            <a:ext cx="899809" cy="646331"/>
          </a:xfrm>
          <a:prstGeom prst="rect">
            <a:avLst/>
          </a:prstGeom>
          <a:noFill/>
        </p:spPr>
        <p:txBody>
          <a:bodyPr wrap="square" rtlCol="0">
            <a:spAutoFit/>
          </a:bodyPr>
          <a:lstStyle/>
          <a:p>
            <a:r>
              <a:rPr lang="en-US" sz="1200" dirty="0">
                <a:solidFill>
                  <a:srgbClr val="C00000"/>
                </a:solidFill>
              </a:rPr>
              <a:t>Cavity to Vac Vessel Modes ?</a:t>
            </a:r>
          </a:p>
        </p:txBody>
      </p:sp>
      <p:cxnSp>
        <p:nvCxnSpPr>
          <p:cNvPr id="16" name="Straight Arrow Connector 15">
            <a:extLst>
              <a:ext uri="{FF2B5EF4-FFF2-40B4-BE49-F238E27FC236}">
                <a16:creationId xmlns:a16="http://schemas.microsoft.com/office/drawing/2014/main" id="{4170F969-2FAA-4680-A932-8BE0967542C3}"/>
              </a:ext>
            </a:extLst>
          </p:cNvPr>
          <p:cNvCxnSpPr>
            <a:cxnSpLocks/>
          </p:cNvCxnSpPr>
          <p:nvPr/>
        </p:nvCxnSpPr>
        <p:spPr>
          <a:xfrm flipH="1">
            <a:off x="4199755" y="5309825"/>
            <a:ext cx="233464" cy="1605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124096" y="121285"/>
            <a:ext cx="10515600" cy="531857"/>
          </a:xfrm>
        </p:spPr>
        <p:txBody>
          <a:bodyPr>
            <a:noAutofit/>
          </a:bodyPr>
          <a:lstStyle/>
          <a:p>
            <a:r>
              <a:rPr lang="en-US" sz="3200" dirty="0" smtClean="0">
                <a:solidFill>
                  <a:srgbClr val="0066FF"/>
                </a:solidFill>
              </a:rPr>
              <a:t>RMS Fourier Amplitudes and Ratios</a:t>
            </a:r>
            <a:endParaRPr lang="en-US" sz="3200" dirty="0">
              <a:solidFill>
                <a:srgbClr val="0066FF"/>
              </a:solidFill>
            </a:endParaRPr>
          </a:p>
        </p:txBody>
      </p:sp>
    </p:spTree>
    <p:extLst>
      <p:ext uri="{BB962C8B-B14F-4D97-AF65-F5344CB8AC3E}">
        <p14:creationId xmlns:p14="http://schemas.microsoft.com/office/powerpoint/2010/main" val="2600186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E7E24-0B04-4A79-9D76-C5BBC2F7756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511" t="4332" r="8599" b="6017"/>
          <a:stretch/>
        </p:blipFill>
        <p:spPr>
          <a:xfrm>
            <a:off x="888273" y="709748"/>
            <a:ext cx="9840685" cy="6148251"/>
          </a:xfrm>
          <a:prstGeom prst="rect">
            <a:avLst/>
          </a:prstGeom>
        </p:spPr>
      </p:pic>
      <p:sp>
        <p:nvSpPr>
          <p:cNvPr id="2" name="Title 1"/>
          <p:cNvSpPr>
            <a:spLocks noGrp="1"/>
          </p:cNvSpPr>
          <p:nvPr>
            <p:ph type="title"/>
          </p:nvPr>
        </p:nvSpPr>
        <p:spPr>
          <a:xfrm>
            <a:off x="115389" y="-288017"/>
            <a:ext cx="10515600" cy="1325563"/>
          </a:xfrm>
        </p:spPr>
        <p:txBody>
          <a:bodyPr>
            <a:normAutofit/>
          </a:bodyPr>
          <a:lstStyle/>
          <a:p>
            <a:r>
              <a:rPr lang="en-US" sz="3200" dirty="0" smtClean="0">
                <a:solidFill>
                  <a:srgbClr val="0066FF"/>
                </a:solidFill>
              </a:rPr>
              <a:t>Max Peak to Peak Motion vs 10 second Slice Number</a:t>
            </a:r>
            <a:endParaRPr lang="en-US" sz="3200" dirty="0">
              <a:solidFill>
                <a:srgbClr val="0066FF"/>
              </a:solidFill>
            </a:endParaRPr>
          </a:p>
        </p:txBody>
      </p:sp>
    </p:spTree>
    <p:extLst>
      <p:ext uri="{BB962C8B-B14F-4D97-AF65-F5344CB8AC3E}">
        <p14:creationId xmlns:p14="http://schemas.microsoft.com/office/powerpoint/2010/main" val="3334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3ABA-5547-4FDA-B466-F64DAFEACEDB}"/>
              </a:ext>
            </a:extLst>
          </p:cNvPr>
          <p:cNvSpPr>
            <a:spLocks noGrp="1"/>
          </p:cNvSpPr>
          <p:nvPr>
            <p:ph type="title"/>
          </p:nvPr>
        </p:nvSpPr>
        <p:spPr>
          <a:xfrm>
            <a:off x="141766" y="0"/>
            <a:ext cx="10515600" cy="1325563"/>
          </a:xfrm>
        </p:spPr>
        <p:txBody>
          <a:bodyPr>
            <a:normAutofit/>
          </a:bodyPr>
          <a:lstStyle/>
          <a:p>
            <a:r>
              <a:rPr lang="en-US" sz="3600" dirty="0">
                <a:solidFill>
                  <a:srgbClr val="0066FF"/>
                </a:solidFill>
              </a:rPr>
              <a:t>Expansion Joint Manufacturers Association (EJMA) Lifetime Estimate Algorithm</a:t>
            </a:r>
          </a:p>
        </p:txBody>
      </p:sp>
      <p:pic>
        <p:nvPicPr>
          <p:cNvPr id="12" name="Picture 11">
            <a:extLst>
              <a:ext uri="{FF2B5EF4-FFF2-40B4-BE49-F238E27FC236}">
                <a16:creationId xmlns:a16="http://schemas.microsoft.com/office/drawing/2014/main" id="{8B24E311-5589-4E7E-81BE-18C54A94DE10}"/>
              </a:ext>
            </a:extLst>
          </p:cNvPr>
          <p:cNvPicPr>
            <a:picLocks noChangeAspect="1"/>
          </p:cNvPicPr>
          <p:nvPr/>
        </p:nvPicPr>
        <p:blipFill>
          <a:blip r:embed="rId2"/>
          <a:stretch>
            <a:fillRect/>
          </a:stretch>
        </p:blipFill>
        <p:spPr>
          <a:xfrm>
            <a:off x="1355649" y="2144157"/>
            <a:ext cx="8327065" cy="4577193"/>
          </a:xfrm>
          <a:prstGeom prst="rect">
            <a:avLst/>
          </a:prstGeom>
        </p:spPr>
      </p:pic>
      <p:sp>
        <p:nvSpPr>
          <p:cNvPr id="4" name="Oval 3">
            <a:extLst>
              <a:ext uri="{FF2B5EF4-FFF2-40B4-BE49-F238E27FC236}">
                <a16:creationId xmlns:a16="http://schemas.microsoft.com/office/drawing/2014/main" id="{909F6478-88B4-40D9-B989-CE60AC2624AF}"/>
              </a:ext>
            </a:extLst>
          </p:cNvPr>
          <p:cNvSpPr/>
          <p:nvPr/>
        </p:nvSpPr>
        <p:spPr>
          <a:xfrm>
            <a:off x="7751134" y="5215269"/>
            <a:ext cx="170121" cy="170121"/>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08D0AAD-7453-4880-834D-AAB41D7F5EF5}"/>
              </a:ext>
            </a:extLst>
          </p:cNvPr>
          <p:cNvSpPr/>
          <p:nvPr/>
        </p:nvSpPr>
        <p:spPr>
          <a:xfrm>
            <a:off x="7756450" y="5459819"/>
            <a:ext cx="170121" cy="17012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ED7F053-2FC6-4399-9425-124CFA12524F}"/>
              </a:ext>
            </a:extLst>
          </p:cNvPr>
          <p:cNvSpPr txBox="1"/>
          <p:nvPr/>
        </p:nvSpPr>
        <p:spPr>
          <a:xfrm>
            <a:off x="6432696" y="5108943"/>
            <a:ext cx="1372171" cy="369332"/>
          </a:xfrm>
          <a:prstGeom prst="rect">
            <a:avLst/>
          </a:prstGeom>
          <a:noFill/>
        </p:spPr>
        <p:txBody>
          <a:bodyPr wrap="none" rtlCol="0">
            <a:spAutoFit/>
          </a:bodyPr>
          <a:lstStyle/>
          <a:p>
            <a:r>
              <a:rPr lang="en-US" dirty="0">
                <a:solidFill>
                  <a:srgbClr val="0066FF"/>
                </a:solidFill>
              </a:rPr>
              <a:t>Toshiba Test </a:t>
            </a:r>
          </a:p>
        </p:txBody>
      </p:sp>
      <p:sp>
        <p:nvSpPr>
          <p:cNvPr id="14" name="TextBox 13">
            <a:extLst>
              <a:ext uri="{FF2B5EF4-FFF2-40B4-BE49-F238E27FC236}">
                <a16:creationId xmlns:a16="http://schemas.microsoft.com/office/drawing/2014/main" id="{484081CD-714C-488E-A818-BCCE31F4B859}"/>
              </a:ext>
            </a:extLst>
          </p:cNvPr>
          <p:cNvSpPr txBox="1"/>
          <p:nvPr/>
        </p:nvSpPr>
        <p:spPr>
          <a:xfrm>
            <a:off x="7926577" y="5364125"/>
            <a:ext cx="1359411" cy="369332"/>
          </a:xfrm>
          <a:prstGeom prst="rect">
            <a:avLst/>
          </a:prstGeom>
          <a:noFill/>
        </p:spPr>
        <p:txBody>
          <a:bodyPr wrap="none" rtlCol="0">
            <a:spAutoFit/>
          </a:bodyPr>
          <a:lstStyle/>
          <a:p>
            <a:r>
              <a:rPr lang="en-US" dirty="0">
                <a:solidFill>
                  <a:srgbClr val="00B0F0"/>
                </a:solidFill>
              </a:rPr>
              <a:t>Vendor Spec</a:t>
            </a:r>
          </a:p>
        </p:txBody>
      </p:sp>
      <p:sp>
        <p:nvSpPr>
          <p:cNvPr id="16" name="TextBox 15">
            <a:extLst>
              <a:ext uri="{FF2B5EF4-FFF2-40B4-BE49-F238E27FC236}">
                <a16:creationId xmlns:a16="http://schemas.microsoft.com/office/drawing/2014/main" id="{D19709F1-A54F-4662-941C-6B67EC129D98}"/>
              </a:ext>
            </a:extLst>
          </p:cNvPr>
          <p:cNvSpPr txBox="1"/>
          <p:nvPr/>
        </p:nvSpPr>
        <p:spPr>
          <a:xfrm>
            <a:off x="3184451" y="2429540"/>
            <a:ext cx="5261505" cy="369332"/>
          </a:xfrm>
          <a:prstGeom prst="rect">
            <a:avLst/>
          </a:prstGeom>
          <a:noFill/>
        </p:spPr>
        <p:txBody>
          <a:bodyPr wrap="none" rtlCol="0">
            <a:spAutoFit/>
          </a:bodyPr>
          <a:lstStyle/>
          <a:p>
            <a:r>
              <a:rPr lang="en-US" dirty="0">
                <a:solidFill>
                  <a:srgbClr val="006600"/>
                </a:solidFill>
              </a:rPr>
              <a:t>Twice JLab Road Test Typical Coupler-to-Cavity Motion</a:t>
            </a:r>
          </a:p>
        </p:txBody>
      </p:sp>
      <p:cxnSp>
        <p:nvCxnSpPr>
          <p:cNvPr id="19" name="Straight Arrow Connector 18">
            <a:extLst>
              <a:ext uri="{FF2B5EF4-FFF2-40B4-BE49-F238E27FC236}">
                <a16:creationId xmlns:a16="http://schemas.microsoft.com/office/drawing/2014/main" id="{CF8DE84B-50F4-4D79-9BC1-F7F8802DFD2F}"/>
              </a:ext>
            </a:extLst>
          </p:cNvPr>
          <p:cNvCxnSpPr/>
          <p:nvPr/>
        </p:nvCxnSpPr>
        <p:spPr>
          <a:xfrm flipH="1">
            <a:off x="2238154" y="4587948"/>
            <a:ext cx="3615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B974444-5FD4-4614-A5F6-31703162EE17}"/>
              </a:ext>
            </a:extLst>
          </p:cNvPr>
          <p:cNvSpPr txBox="1"/>
          <p:nvPr/>
        </p:nvSpPr>
        <p:spPr>
          <a:xfrm>
            <a:off x="2567764" y="4396560"/>
            <a:ext cx="1721177" cy="369332"/>
          </a:xfrm>
          <a:prstGeom prst="rect">
            <a:avLst/>
          </a:prstGeom>
          <a:noFill/>
        </p:spPr>
        <p:txBody>
          <a:bodyPr wrap="none" rtlCol="0">
            <a:spAutoFit/>
          </a:bodyPr>
          <a:lstStyle/>
          <a:p>
            <a:r>
              <a:rPr lang="en-US" dirty="0"/>
              <a:t>60 hours @ 2 Hz</a:t>
            </a:r>
          </a:p>
        </p:txBody>
      </p:sp>
      <p:sp>
        <p:nvSpPr>
          <p:cNvPr id="34" name="TextBox 33">
            <a:extLst>
              <a:ext uri="{FF2B5EF4-FFF2-40B4-BE49-F238E27FC236}">
                <a16:creationId xmlns:a16="http://schemas.microsoft.com/office/drawing/2014/main" id="{33E0AF65-ADA6-4FC5-AC94-62323975F5A0}"/>
              </a:ext>
            </a:extLst>
          </p:cNvPr>
          <p:cNvSpPr txBox="1"/>
          <p:nvPr/>
        </p:nvSpPr>
        <p:spPr>
          <a:xfrm>
            <a:off x="3848988" y="3264201"/>
            <a:ext cx="4556050" cy="646331"/>
          </a:xfrm>
          <a:prstGeom prst="rect">
            <a:avLst/>
          </a:prstGeom>
          <a:noFill/>
        </p:spPr>
        <p:txBody>
          <a:bodyPr wrap="square" rtlCol="0">
            <a:spAutoFit/>
          </a:bodyPr>
          <a:lstStyle/>
          <a:p>
            <a:pPr algn="ctr"/>
            <a:r>
              <a:rPr lang="en-US" dirty="0">
                <a:solidFill>
                  <a:srgbClr val="C00000"/>
                </a:solidFill>
              </a:rPr>
              <a:t>Max Displacement during CM F06 FNAL to SLAC RT Based on Scraping Imprint</a:t>
            </a:r>
          </a:p>
        </p:txBody>
      </p:sp>
      <p:sp>
        <p:nvSpPr>
          <p:cNvPr id="22" name="TextBox 21">
            <a:extLst>
              <a:ext uri="{FF2B5EF4-FFF2-40B4-BE49-F238E27FC236}">
                <a16:creationId xmlns:a16="http://schemas.microsoft.com/office/drawing/2014/main" id="{8C5D0F75-AFCD-4054-97FC-88C147C6F02F}"/>
              </a:ext>
            </a:extLst>
          </p:cNvPr>
          <p:cNvSpPr txBox="1"/>
          <p:nvPr/>
        </p:nvSpPr>
        <p:spPr>
          <a:xfrm>
            <a:off x="818706" y="1467293"/>
            <a:ext cx="10294998" cy="461665"/>
          </a:xfrm>
          <a:prstGeom prst="rect">
            <a:avLst/>
          </a:prstGeom>
          <a:noFill/>
        </p:spPr>
        <p:txBody>
          <a:bodyPr wrap="none" rtlCol="0">
            <a:spAutoFit/>
          </a:bodyPr>
          <a:lstStyle/>
          <a:p>
            <a:r>
              <a:rPr lang="en-US" sz="2400" dirty="0"/>
              <a:t>Suggests motion measured during JLab Road Test would not cause fatigue failure </a:t>
            </a:r>
          </a:p>
        </p:txBody>
      </p:sp>
      <p:cxnSp>
        <p:nvCxnSpPr>
          <p:cNvPr id="36" name="Straight Arrow Connector 35">
            <a:extLst>
              <a:ext uri="{FF2B5EF4-FFF2-40B4-BE49-F238E27FC236}">
                <a16:creationId xmlns:a16="http://schemas.microsoft.com/office/drawing/2014/main" id="{9A9E5D89-9D60-450D-BA72-7E9C1ACDC4D5}"/>
              </a:ext>
            </a:extLst>
          </p:cNvPr>
          <p:cNvCxnSpPr/>
          <p:nvPr/>
        </p:nvCxnSpPr>
        <p:spPr>
          <a:xfrm>
            <a:off x="4082902" y="3514060"/>
            <a:ext cx="0" cy="35087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BFD8A9A-A7B2-4E6B-B3D2-74D23A9C2EB3}"/>
              </a:ext>
            </a:extLst>
          </p:cNvPr>
          <p:cNvCxnSpPr/>
          <p:nvPr/>
        </p:nvCxnSpPr>
        <p:spPr>
          <a:xfrm>
            <a:off x="3163186" y="2456121"/>
            <a:ext cx="0" cy="350874"/>
          </a:xfrm>
          <a:prstGeom prst="straightConnector1">
            <a:avLst/>
          </a:prstGeom>
          <a:ln w="127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39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246-47D0-4095-A81D-D225F3294182}"/>
              </a:ext>
            </a:extLst>
          </p:cNvPr>
          <p:cNvSpPr>
            <a:spLocks noGrp="1"/>
          </p:cNvSpPr>
          <p:nvPr>
            <p:ph type="title"/>
          </p:nvPr>
        </p:nvSpPr>
        <p:spPr>
          <a:xfrm>
            <a:off x="313889" y="188957"/>
            <a:ext cx="10515600" cy="939364"/>
          </a:xfrm>
        </p:spPr>
        <p:txBody>
          <a:bodyPr/>
          <a:lstStyle/>
          <a:p>
            <a:r>
              <a:rPr lang="en-US" dirty="0">
                <a:solidFill>
                  <a:srgbClr val="0066FF"/>
                </a:solidFill>
              </a:rPr>
              <a:t>FNAL to SLAC GP1 and Temperature Data</a:t>
            </a:r>
          </a:p>
        </p:txBody>
      </p:sp>
      <p:pic>
        <p:nvPicPr>
          <p:cNvPr id="3" name="Picture 2">
            <a:extLst>
              <a:ext uri="{FF2B5EF4-FFF2-40B4-BE49-F238E27FC236}">
                <a16:creationId xmlns:a16="http://schemas.microsoft.com/office/drawing/2014/main" id="{6088173E-8554-4176-8D17-EBEBFD5C93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6898" y="1338440"/>
            <a:ext cx="8971501" cy="5271255"/>
          </a:xfrm>
          <a:prstGeom prst="rect">
            <a:avLst/>
          </a:prstGeom>
        </p:spPr>
      </p:pic>
      <p:sp>
        <p:nvSpPr>
          <p:cNvPr id="4" name="Oval 3">
            <a:extLst>
              <a:ext uri="{FF2B5EF4-FFF2-40B4-BE49-F238E27FC236}">
                <a16:creationId xmlns:a16="http://schemas.microsoft.com/office/drawing/2014/main" id="{608CC714-DC6A-4C9D-A0F4-E95897D827E4}"/>
              </a:ext>
            </a:extLst>
          </p:cNvPr>
          <p:cNvSpPr/>
          <p:nvPr/>
        </p:nvSpPr>
        <p:spPr>
          <a:xfrm>
            <a:off x="9164972" y="4169329"/>
            <a:ext cx="822121" cy="8221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953C1C2-65F9-4797-A9BD-7BB1D33434F4}"/>
              </a:ext>
            </a:extLst>
          </p:cNvPr>
          <p:cNvSpPr txBox="1"/>
          <p:nvPr/>
        </p:nvSpPr>
        <p:spPr>
          <a:xfrm>
            <a:off x="10091956" y="4253217"/>
            <a:ext cx="1144865" cy="646331"/>
          </a:xfrm>
          <a:prstGeom prst="rect">
            <a:avLst/>
          </a:prstGeom>
          <a:noFill/>
        </p:spPr>
        <p:txBody>
          <a:bodyPr wrap="none" rtlCol="0">
            <a:spAutoFit/>
          </a:bodyPr>
          <a:lstStyle/>
          <a:p>
            <a:r>
              <a:rPr lang="en-US" dirty="0"/>
              <a:t>CM</a:t>
            </a:r>
          </a:p>
          <a:p>
            <a:r>
              <a:rPr lang="en-US" dirty="0"/>
              <a:t>Unloading</a:t>
            </a:r>
          </a:p>
        </p:txBody>
      </p:sp>
      <p:sp>
        <p:nvSpPr>
          <p:cNvPr id="6" name="Oval 5">
            <a:extLst>
              <a:ext uri="{FF2B5EF4-FFF2-40B4-BE49-F238E27FC236}">
                <a16:creationId xmlns:a16="http://schemas.microsoft.com/office/drawing/2014/main" id="{AEBE6E2C-69DC-44D6-AC1B-46836572A278}"/>
              </a:ext>
            </a:extLst>
          </p:cNvPr>
          <p:cNvSpPr/>
          <p:nvPr/>
        </p:nvSpPr>
        <p:spPr>
          <a:xfrm>
            <a:off x="7680121" y="1937857"/>
            <a:ext cx="327171" cy="32171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a:extLst>
              <a:ext uri="{FF2B5EF4-FFF2-40B4-BE49-F238E27FC236}">
                <a16:creationId xmlns:a16="http://schemas.microsoft.com/office/drawing/2014/main" id="{6BF1A70E-246C-481A-8DE0-D02D3521EE6D}"/>
              </a:ext>
            </a:extLst>
          </p:cNvPr>
          <p:cNvSpPr txBox="1"/>
          <p:nvPr/>
        </p:nvSpPr>
        <p:spPr>
          <a:xfrm>
            <a:off x="10096150" y="1786855"/>
            <a:ext cx="1119931" cy="1754326"/>
          </a:xfrm>
          <a:prstGeom prst="rect">
            <a:avLst/>
          </a:prstGeom>
          <a:noFill/>
        </p:spPr>
        <p:txBody>
          <a:bodyPr wrap="square" rtlCol="0">
            <a:spAutoFit/>
          </a:bodyPr>
          <a:lstStyle/>
          <a:p>
            <a:r>
              <a:rPr lang="en-US" dirty="0"/>
              <a:t>One large shock to Frame but not Gate Valves ?</a:t>
            </a:r>
          </a:p>
        </p:txBody>
      </p:sp>
      <p:sp>
        <p:nvSpPr>
          <p:cNvPr id="8" name="TextBox 7">
            <a:extLst>
              <a:ext uri="{FF2B5EF4-FFF2-40B4-BE49-F238E27FC236}">
                <a16:creationId xmlns:a16="http://schemas.microsoft.com/office/drawing/2014/main" id="{65B1F68C-A9E8-4675-96A8-ABDCA8DAE7B0}"/>
              </a:ext>
            </a:extLst>
          </p:cNvPr>
          <p:cNvSpPr txBox="1"/>
          <p:nvPr/>
        </p:nvSpPr>
        <p:spPr>
          <a:xfrm>
            <a:off x="1548190" y="1627888"/>
            <a:ext cx="2281384" cy="307777"/>
          </a:xfrm>
          <a:prstGeom prst="rect">
            <a:avLst/>
          </a:prstGeom>
          <a:solidFill>
            <a:schemeClr val="bg1"/>
          </a:solidFill>
        </p:spPr>
        <p:txBody>
          <a:bodyPr wrap="square" rtlCol="0">
            <a:spAutoFit/>
          </a:bodyPr>
          <a:lstStyle/>
          <a:p>
            <a:r>
              <a:rPr lang="en-US" sz="1400" dirty="0">
                <a:solidFill>
                  <a:srgbClr val="C00000"/>
                </a:solidFill>
              </a:rPr>
              <a:t>Down-Stream Gate Valve</a:t>
            </a:r>
          </a:p>
        </p:txBody>
      </p:sp>
      <p:sp>
        <p:nvSpPr>
          <p:cNvPr id="9" name="TextBox 8">
            <a:extLst>
              <a:ext uri="{FF2B5EF4-FFF2-40B4-BE49-F238E27FC236}">
                <a16:creationId xmlns:a16="http://schemas.microsoft.com/office/drawing/2014/main" id="{C835AF22-A0D4-4A4B-BC6F-746EEF099C01}"/>
              </a:ext>
            </a:extLst>
          </p:cNvPr>
          <p:cNvSpPr txBox="1"/>
          <p:nvPr/>
        </p:nvSpPr>
        <p:spPr>
          <a:xfrm>
            <a:off x="1573357" y="2844292"/>
            <a:ext cx="2281384" cy="307777"/>
          </a:xfrm>
          <a:prstGeom prst="rect">
            <a:avLst/>
          </a:prstGeom>
          <a:solidFill>
            <a:schemeClr val="bg1"/>
          </a:solidFill>
        </p:spPr>
        <p:txBody>
          <a:bodyPr wrap="square" rtlCol="0">
            <a:spAutoFit/>
          </a:bodyPr>
          <a:lstStyle/>
          <a:p>
            <a:r>
              <a:rPr lang="en-US" sz="1400" dirty="0">
                <a:solidFill>
                  <a:srgbClr val="C00000"/>
                </a:solidFill>
              </a:rPr>
              <a:t>Up-Stream Gate Valve</a:t>
            </a:r>
          </a:p>
        </p:txBody>
      </p:sp>
      <p:sp>
        <p:nvSpPr>
          <p:cNvPr id="10" name="TextBox 9">
            <a:extLst>
              <a:ext uri="{FF2B5EF4-FFF2-40B4-BE49-F238E27FC236}">
                <a16:creationId xmlns:a16="http://schemas.microsoft.com/office/drawing/2014/main" id="{32403886-AAF9-4E72-B18F-30B5F03C00A7}"/>
              </a:ext>
            </a:extLst>
          </p:cNvPr>
          <p:cNvSpPr txBox="1"/>
          <p:nvPr/>
        </p:nvSpPr>
        <p:spPr>
          <a:xfrm>
            <a:off x="1556579" y="4064891"/>
            <a:ext cx="2281384" cy="307777"/>
          </a:xfrm>
          <a:prstGeom prst="rect">
            <a:avLst/>
          </a:prstGeom>
          <a:solidFill>
            <a:schemeClr val="bg1"/>
          </a:solidFill>
        </p:spPr>
        <p:txBody>
          <a:bodyPr wrap="square" rtlCol="0">
            <a:spAutoFit/>
          </a:bodyPr>
          <a:lstStyle/>
          <a:p>
            <a:r>
              <a:rPr lang="en-US" sz="1400" dirty="0">
                <a:solidFill>
                  <a:srgbClr val="C00000"/>
                </a:solidFill>
              </a:rPr>
              <a:t>Outer CM Transport Frame</a:t>
            </a:r>
          </a:p>
        </p:txBody>
      </p:sp>
      <p:cxnSp>
        <p:nvCxnSpPr>
          <p:cNvPr id="12" name="Straight Arrow Connector 11">
            <a:extLst>
              <a:ext uri="{FF2B5EF4-FFF2-40B4-BE49-F238E27FC236}">
                <a16:creationId xmlns:a16="http://schemas.microsoft.com/office/drawing/2014/main" id="{1F48EF81-E57F-4FA6-A92D-BB2B89B4D2E4}"/>
              </a:ext>
            </a:extLst>
          </p:cNvPr>
          <p:cNvCxnSpPr/>
          <p:nvPr/>
        </p:nvCxnSpPr>
        <p:spPr>
          <a:xfrm flipH="1">
            <a:off x="7990514" y="1996580"/>
            <a:ext cx="2072080" cy="2382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6A1998-99F3-41C2-9B05-E56699C83C84}"/>
              </a:ext>
            </a:extLst>
          </p:cNvPr>
          <p:cNvSpPr txBox="1"/>
          <p:nvPr/>
        </p:nvSpPr>
        <p:spPr>
          <a:xfrm rot="16200000">
            <a:off x="-1003587" y="3130795"/>
            <a:ext cx="3781445" cy="338554"/>
          </a:xfrm>
          <a:prstGeom prst="rect">
            <a:avLst/>
          </a:prstGeom>
          <a:noFill/>
        </p:spPr>
        <p:txBody>
          <a:bodyPr wrap="square" rtlCol="0">
            <a:spAutoFit/>
          </a:bodyPr>
          <a:lstStyle/>
          <a:p>
            <a:r>
              <a:rPr lang="en-US" sz="1600" dirty="0"/>
              <a:t>Peak Shock (g) Recorded in 30 sec Intervals</a:t>
            </a:r>
          </a:p>
        </p:txBody>
      </p:sp>
    </p:spTree>
    <p:extLst>
      <p:ext uri="{BB962C8B-B14F-4D97-AF65-F5344CB8AC3E}">
        <p14:creationId xmlns:p14="http://schemas.microsoft.com/office/powerpoint/2010/main" val="351944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A18977-089F-4DD8-9DBC-EFA7747944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775" t="3374" r="6974" b="5767"/>
          <a:stretch/>
        </p:blipFill>
        <p:spPr>
          <a:xfrm>
            <a:off x="897622" y="923109"/>
            <a:ext cx="9878037" cy="5834224"/>
          </a:xfrm>
          <a:prstGeom prst="rect">
            <a:avLst/>
          </a:prstGeom>
        </p:spPr>
      </p:pic>
      <p:sp>
        <p:nvSpPr>
          <p:cNvPr id="3" name="Title 2">
            <a:extLst>
              <a:ext uri="{FF2B5EF4-FFF2-40B4-BE49-F238E27FC236}">
                <a16:creationId xmlns:a16="http://schemas.microsoft.com/office/drawing/2014/main" id="{9A4871E1-90F2-4410-9552-AB8E196365EF}"/>
              </a:ext>
            </a:extLst>
          </p:cNvPr>
          <p:cNvSpPr>
            <a:spLocks noGrp="1"/>
          </p:cNvSpPr>
          <p:nvPr>
            <p:ph type="title"/>
          </p:nvPr>
        </p:nvSpPr>
        <p:spPr>
          <a:xfrm>
            <a:off x="196441" y="188957"/>
            <a:ext cx="7110050" cy="574442"/>
          </a:xfrm>
        </p:spPr>
        <p:txBody>
          <a:bodyPr>
            <a:noAutofit/>
          </a:bodyPr>
          <a:lstStyle/>
          <a:p>
            <a:r>
              <a:rPr lang="en-US" sz="3200" dirty="0">
                <a:solidFill>
                  <a:srgbClr val="0066FF"/>
                </a:solidFill>
              </a:rPr>
              <a:t>Large Z </a:t>
            </a:r>
            <a:r>
              <a:rPr lang="en-US" sz="3200" dirty="0" smtClean="0">
                <a:solidFill>
                  <a:srgbClr val="0066FF"/>
                </a:solidFill>
              </a:rPr>
              <a:t>Shock Acceleration Data</a:t>
            </a:r>
            <a:endParaRPr lang="en-US" sz="3200" dirty="0">
              <a:solidFill>
                <a:srgbClr val="0066FF"/>
              </a:solidFill>
            </a:endParaRPr>
          </a:p>
        </p:txBody>
      </p:sp>
    </p:spTree>
    <p:extLst>
      <p:ext uri="{BB962C8B-B14F-4D97-AF65-F5344CB8AC3E}">
        <p14:creationId xmlns:p14="http://schemas.microsoft.com/office/powerpoint/2010/main" val="87581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7D536-747D-489F-839A-5E9318A0B5D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016" r="7694" b="3692"/>
          <a:stretch/>
        </p:blipFill>
        <p:spPr>
          <a:xfrm>
            <a:off x="425841" y="687992"/>
            <a:ext cx="10808217" cy="6170008"/>
          </a:xfrm>
          <a:prstGeom prst="rect">
            <a:avLst/>
          </a:prstGeom>
        </p:spPr>
      </p:pic>
      <p:sp>
        <p:nvSpPr>
          <p:cNvPr id="3" name="Title 2">
            <a:extLst>
              <a:ext uri="{FF2B5EF4-FFF2-40B4-BE49-F238E27FC236}">
                <a16:creationId xmlns:a16="http://schemas.microsoft.com/office/drawing/2014/main" id="{897724D3-40A1-4E90-AAD4-D701F2BB74B5}"/>
              </a:ext>
            </a:extLst>
          </p:cNvPr>
          <p:cNvSpPr txBox="1">
            <a:spLocks/>
          </p:cNvSpPr>
          <p:nvPr/>
        </p:nvSpPr>
        <p:spPr>
          <a:xfrm>
            <a:off x="0" y="68357"/>
            <a:ext cx="3866605" cy="4628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66FF"/>
                </a:solidFill>
              </a:rPr>
              <a:t>Reconstructed </a:t>
            </a:r>
            <a:r>
              <a:rPr lang="en-US" sz="3200" dirty="0">
                <a:solidFill>
                  <a:srgbClr val="0066FF"/>
                </a:solidFill>
              </a:rPr>
              <a:t>Motion</a:t>
            </a:r>
            <a:endParaRPr lang="en-US" sz="3200" dirty="0">
              <a:solidFill>
                <a:srgbClr val="0066FF"/>
              </a:solidFill>
            </a:endParaRPr>
          </a:p>
        </p:txBody>
      </p:sp>
    </p:spTree>
    <p:extLst>
      <p:ext uri="{BB962C8B-B14F-4D97-AF65-F5344CB8AC3E}">
        <p14:creationId xmlns:p14="http://schemas.microsoft.com/office/powerpoint/2010/main" val="288765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246-47D0-4095-A81D-D225F3294182}"/>
              </a:ext>
            </a:extLst>
          </p:cNvPr>
          <p:cNvSpPr>
            <a:spLocks noGrp="1"/>
          </p:cNvSpPr>
          <p:nvPr>
            <p:ph type="title"/>
          </p:nvPr>
        </p:nvSpPr>
        <p:spPr>
          <a:xfrm>
            <a:off x="401972" y="214124"/>
            <a:ext cx="4333613" cy="1044226"/>
          </a:xfrm>
        </p:spPr>
        <p:txBody>
          <a:bodyPr/>
          <a:lstStyle/>
          <a:p>
            <a:r>
              <a:rPr lang="en-US" dirty="0">
                <a:solidFill>
                  <a:srgbClr val="0066FF"/>
                </a:solidFill>
              </a:rPr>
              <a:t>Summary</a:t>
            </a:r>
          </a:p>
        </p:txBody>
      </p:sp>
      <p:sp>
        <p:nvSpPr>
          <p:cNvPr id="14" name="Content Placeholder 13">
            <a:extLst>
              <a:ext uri="{FF2B5EF4-FFF2-40B4-BE49-F238E27FC236}">
                <a16:creationId xmlns:a16="http://schemas.microsoft.com/office/drawing/2014/main" id="{23ABE7F9-3AEB-4BCF-B563-93332F3D63A6}"/>
              </a:ext>
            </a:extLst>
          </p:cNvPr>
          <p:cNvSpPr>
            <a:spLocks noGrp="1"/>
          </p:cNvSpPr>
          <p:nvPr>
            <p:ph idx="1"/>
          </p:nvPr>
        </p:nvSpPr>
        <p:spPr>
          <a:xfrm>
            <a:off x="648585" y="1503993"/>
            <a:ext cx="10515600" cy="4742955"/>
          </a:xfrm>
        </p:spPr>
        <p:txBody>
          <a:bodyPr>
            <a:normAutofit fontScale="92500"/>
          </a:bodyPr>
          <a:lstStyle/>
          <a:p>
            <a:r>
              <a:rPr lang="en-US" dirty="0">
                <a:latin typeface="Calibri Light" panose="020F0302020204030204" pitchFamily="34" charset="0"/>
                <a:cs typeface="Calibri Light" panose="020F0302020204030204" pitchFamily="34" charset="0"/>
              </a:rPr>
              <a:t>Do not fully understood what caused vent/damage but much learned from resulting investigation that is being applied to existing CM assemblies.</a:t>
            </a:r>
          </a:p>
          <a:p>
            <a:r>
              <a:rPr lang="en-US" dirty="0">
                <a:latin typeface="Calibri Light" panose="020F0302020204030204" pitchFamily="34" charset="0"/>
                <a:cs typeface="Calibri Light" panose="020F0302020204030204" pitchFamily="34" charset="0"/>
              </a:rPr>
              <a:t>Transport improvements being implemented for the next CM delivery, </a:t>
            </a:r>
            <a:r>
              <a:rPr lang="en-US" dirty="0" smtClean="0">
                <a:latin typeface="Calibri Light" panose="020F0302020204030204" pitchFamily="34" charset="0"/>
                <a:cs typeface="Calibri Light" panose="020F0302020204030204" pitchFamily="34" charset="0"/>
              </a:rPr>
              <a:t>from </a:t>
            </a:r>
            <a:r>
              <a:rPr lang="en-US" dirty="0">
                <a:latin typeface="Calibri Light" panose="020F0302020204030204" pitchFamily="34" charset="0"/>
                <a:cs typeface="Calibri Light" panose="020F0302020204030204" pitchFamily="34" charset="0"/>
              </a:rPr>
              <a:t>FNAL to SLAC starting July 9</a:t>
            </a:r>
          </a:p>
          <a:p>
            <a:pPr lvl="1"/>
            <a:r>
              <a:rPr lang="en-US" dirty="0">
                <a:latin typeface="Calibri Light" panose="020F0302020204030204" pitchFamily="34" charset="0"/>
                <a:cs typeface="Calibri Light" panose="020F0302020204030204" pitchFamily="34" charset="0"/>
              </a:rPr>
              <a:t>Short transport tests will be done in advance with extensive instrumentation, including positions sensors</a:t>
            </a:r>
          </a:p>
          <a:p>
            <a:pPr lvl="1"/>
            <a:r>
              <a:rPr lang="en-US" dirty="0">
                <a:latin typeface="Calibri Light" panose="020F0302020204030204" pitchFamily="34" charset="0"/>
                <a:cs typeface="Calibri Light" panose="020F0302020204030204" pitchFamily="34" charset="0"/>
              </a:rPr>
              <a:t>If </a:t>
            </a:r>
            <a:r>
              <a:rPr lang="en-US" dirty="0" smtClean="0">
                <a:latin typeface="Calibri Light" panose="020F0302020204030204" pitchFamily="34" charset="0"/>
                <a:cs typeface="Calibri Light" panose="020F0302020204030204" pitchFamily="34" charset="0"/>
              </a:rPr>
              <a:t>bellow cracks </a:t>
            </a:r>
            <a:r>
              <a:rPr lang="en-US" dirty="0">
                <a:latin typeface="Calibri Light" panose="020F0302020204030204" pitchFamily="34" charset="0"/>
                <a:cs typeface="Calibri Light" panose="020F0302020204030204" pitchFamily="34" charset="0"/>
              </a:rPr>
              <a:t>occurs again, may remove warm coupler sections prior to shipment</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Special thanks to those who led this investigation:</a:t>
            </a:r>
          </a:p>
          <a:p>
            <a:pPr lvl="1"/>
            <a:r>
              <a:rPr lang="en-US" dirty="0">
                <a:latin typeface="Calibri Light" panose="020F0302020204030204" pitchFamily="34" charset="0"/>
                <a:cs typeface="Calibri Light" panose="020F0302020204030204" pitchFamily="34" charset="0"/>
              </a:rPr>
              <a:t>Naeem Huque (JLab)</a:t>
            </a:r>
          </a:p>
          <a:p>
            <a:pPr lvl="1"/>
            <a:r>
              <a:rPr lang="en-US" dirty="0">
                <a:latin typeface="Calibri Light" panose="020F0302020204030204" pitchFamily="34" charset="0"/>
                <a:cs typeface="Calibri Light" panose="020F0302020204030204" pitchFamily="34" charset="0"/>
              </a:rPr>
              <a:t>Brian Hartsell, Jamie Blowers and Jeremiah Holzbauer (FNAL)</a:t>
            </a:r>
          </a:p>
          <a:p>
            <a:pPr lvl="1"/>
            <a:r>
              <a:rPr lang="en-US" dirty="0">
                <a:latin typeface="Calibri Light" panose="020F0302020204030204" pitchFamily="34" charset="0"/>
                <a:cs typeface="Calibri Light" panose="020F0302020204030204" pitchFamily="34" charset="0"/>
              </a:rPr>
              <a:t>Tom Peterson (SLAC)</a:t>
            </a:r>
          </a:p>
          <a:p>
            <a:pPr lvl="1"/>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590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246-47D0-4095-A81D-D225F3294182}"/>
              </a:ext>
            </a:extLst>
          </p:cNvPr>
          <p:cNvSpPr>
            <a:spLocks noGrp="1"/>
          </p:cNvSpPr>
          <p:nvPr>
            <p:ph type="title"/>
          </p:nvPr>
        </p:nvSpPr>
        <p:spPr>
          <a:xfrm>
            <a:off x="220389" y="143061"/>
            <a:ext cx="10515600" cy="1325563"/>
          </a:xfrm>
        </p:spPr>
        <p:txBody>
          <a:bodyPr/>
          <a:lstStyle/>
          <a:p>
            <a:r>
              <a:rPr lang="en-US" dirty="0">
                <a:solidFill>
                  <a:srgbClr val="0066FF"/>
                </a:solidFill>
              </a:rPr>
              <a:t>Transport History Overview</a:t>
            </a:r>
          </a:p>
        </p:txBody>
      </p:sp>
      <p:sp>
        <p:nvSpPr>
          <p:cNvPr id="14" name="Content Placeholder 13">
            <a:extLst>
              <a:ext uri="{FF2B5EF4-FFF2-40B4-BE49-F238E27FC236}">
                <a16:creationId xmlns:a16="http://schemas.microsoft.com/office/drawing/2014/main" id="{23ABE7F9-3AEB-4BCF-B563-93332F3D63A6}"/>
              </a:ext>
            </a:extLst>
          </p:cNvPr>
          <p:cNvSpPr>
            <a:spLocks noGrp="1"/>
          </p:cNvSpPr>
          <p:nvPr>
            <p:ph idx="1"/>
          </p:nvPr>
        </p:nvSpPr>
        <p:spPr>
          <a:xfrm>
            <a:off x="531856" y="1547031"/>
            <a:ext cx="10515600" cy="4742955"/>
          </a:xfrm>
        </p:spPr>
        <p:txBody>
          <a:bodyPr>
            <a:normAutofit/>
          </a:bodyPr>
          <a:lstStyle/>
          <a:p>
            <a:r>
              <a:rPr lang="en-US" dirty="0">
                <a:latin typeface="Calibri Light" panose="020F0302020204030204" pitchFamily="34" charset="0"/>
                <a:cs typeface="Calibri Light" panose="020F0302020204030204" pitchFamily="34" charset="0"/>
              </a:rPr>
              <a:t>Before Jan. 2018, JLab </a:t>
            </a:r>
            <a:r>
              <a:rPr lang="en-US" dirty="0" smtClean="0">
                <a:latin typeface="Calibri Light" panose="020F0302020204030204" pitchFamily="34" charset="0"/>
                <a:cs typeface="Calibri Light" panose="020F0302020204030204" pitchFamily="34" charset="0"/>
              </a:rPr>
              <a:t>CM01 was transported a total </a:t>
            </a:r>
            <a:r>
              <a:rPr lang="en-US" dirty="0">
                <a:latin typeface="Calibri Light" panose="020F0302020204030204" pitchFamily="34" charset="0"/>
                <a:cs typeface="Calibri Light" panose="020F0302020204030204" pitchFamily="34" charset="0"/>
              </a:rPr>
              <a:t>of </a:t>
            </a:r>
            <a:r>
              <a:rPr lang="en-US" dirty="0" smtClean="0">
                <a:latin typeface="Calibri Light" panose="020F0302020204030204" pitchFamily="34" charset="0"/>
                <a:cs typeface="Calibri Light" panose="020F0302020204030204" pitchFamily="34" charset="0"/>
              </a:rPr>
              <a:t>4400 </a:t>
            </a:r>
            <a:r>
              <a:rPr lang="en-US" dirty="0">
                <a:latin typeface="Calibri Light" panose="020F0302020204030204" pitchFamily="34" charset="0"/>
                <a:cs typeface="Calibri Light" panose="020F0302020204030204" pitchFamily="34" charset="0"/>
              </a:rPr>
              <a:t>km without major incident nor loss of performance – thought to validate procedure</a:t>
            </a:r>
          </a:p>
          <a:p>
            <a:r>
              <a:rPr lang="en-US" dirty="0">
                <a:latin typeface="Calibri Light" panose="020F0302020204030204" pitchFamily="34" charset="0"/>
                <a:cs typeface="Calibri Light" panose="020F0302020204030204" pitchFamily="34" charset="0"/>
              </a:rPr>
              <a:t>During Jan. 2018, first FNAL CM </a:t>
            </a:r>
            <a:r>
              <a:rPr lang="en-US" dirty="0" smtClean="0">
                <a:latin typeface="Calibri Light" panose="020F0302020204030204" pitchFamily="34" charset="0"/>
                <a:cs typeface="Calibri Light" panose="020F0302020204030204" pitchFamily="34" charset="0"/>
              </a:rPr>
              <a:t>(#6</a:t>
            </a:r>
            <a:r>
              <a:rPr lang="en-US" dirty="0">
                <a:latin typeface="Calibri Light" panose="020F0302020204030204" pitchFamily="34" charset="0"/>
                <a:cs typeface="Calibri Light" panose="020F0302020204030204" pitchFamily="34" charset="0"/>
              </a:rPr>
              <a:t>) transported to SLAC, a </a:t>
            </a:r>
            <a:r>
              <a:rPr lang="en-US" dirty="0" smtClean="0">
                <a:latin typeface="Calibri Light" panose="020F0302020204030204" pitchFamily="34" charset="0"/>
                <a:cs typeface="Calibri Light" panose="020F0302020204030204" pitchFamily="34" charset="0"/>
              </a:rPr>
              <a:t>3500</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km trip – shock loggers indicted only a few large (g &gt; 1.5) events, however:</a:t>
            </a:r>
          </a:p>
          <a:p>
            <a:pPr lvl="1"/>
            <a:r>
              <a:rPr lang="en-US" dirty="0">
                <a:latin typeface="Calibri Light" panose="020F0302020204030204" pitchFamily="34" charset="0"/>
                <a:cs typeface="Calibri Light" panose="020F0302020204030204" pitchFamily="34" charset="0"/>
              </a:rPr>
              <a:t>Beam line arrived vented (vacuum not monitored during trip)</a:t>
            </a:r>
          </a:p>
          <a:p>
            <a:pPr lvl="1"/>
            <a:r>
              <a:rPr lang="en-US" dirty="0">
                <a:latin typeface="Calibri Light" panose="020F0302020204030204" pitchFamily="34" charset="0"/>
                <a:cs typeface="Calibri Light" panose="020F0302020204030204" pitchFamily="34" charset="0"/>
              </a:rPr>
              <a:t>Observed loose/missing BPM feedthrough flange bolts (and other loose bolts) </a:t>
            </a:r>
          </a:p>
          <a:p>
            <a:pPr lvl="1"/>
            <a:r>
              <a:rPr lang="en-US" dirty="0">
                <a:latin typeface="Calibri Light" panose="020F0302020204030204" pitchFamily="34" charset="0"/>
                <a:cs typeface="Calibri Light" panose="020F0302020204030204" pitchFamily="34" charset="0"/>
              </a:rPr>
              <a:t>Sent back to FNAL for full inspection - found Cavity 4 and 5 cold bellows had cracks and there was several areas within CM were parts rubbed together</a:t>
            </a:r>
          </a:p>
          <a:p>
            <a:r>
              <a:rPr lang="en-US" dirty="0">
                <a:latin typeface="Calibri Light" panose="020F0302020204030204" pitchFamily="34" charset="0"/>
                <a:cs typeface="Calibri Light" panose="020F0302020204030204" pitchFamily="34" charset="0"/>
              </a:rPr>
              <a:t>Major effort launched to find causes and cures – this talk highlights some of the findings</a:t>
            </a:r>
          </a:p>
          <a:p>
            <a:pPr lvl="1"/>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1525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246-47D0-4095-A81D-D225F3294182}"/>
              </a:ext>
            </a:extLst>
          </p:cNvPr>
          <p:cNvSpPr>
            <a:spLocks noGrp="1"/>
          </p:cNvSpPr>
          <p:nvPr>
            <p:ph type="title"/>
          </p:nvPr>
        </p:nvSpPr>
        <p:spPr>
          <a:xfrm>
            <a:off x="401972" y="214123"/>
            <a:ext cx="2941303" cy="840281"/>
          </a:xfrm>
        </p:spPr>
        <p:txBody>
          <a:bodyPr/>
          <a:lstStyle/>
          <a:p>
            <a:r>
              <a:rPr lang="en-US" dirty="0">
                <a:solidFill>
                  <a:srgbClr val="0066FF"/>
                </a:solidFill>
              </a:rPr>
              <a:t>BPM Issue</a:t>
            </a:r>
          </a:p>
        </p:txBody>
      </p:sp>
      <p:sp>
        <p:nvSpPr>
          <p:cNvPr id="14" name="Content Placeholder 13">
            <a:extLst>
              <a:ext uri="{FF2B5EF4-FFF2-40B4-BE49-F238E27FC236}">
                <a16:creationId xmlns:a16="http://schemas.microsoft.com/office/drawing/2014/main" id="{23ABE7F9-3AEB-4BCF-B563-93332F3D63A6}"/>
              </a:ext>
            </a:extLst>
          </p:cNvPr>
          <p:cNvSpPr>
            <a:spLocks noGrp="1"/>
          </p:cNvSpPr>
          <p:nvPr>
            <p:ph idx="1"/>
          </p:nvPr>
        </p:nvSpPr>
        <p:spPr>
          <a:xfrm>
            <a:off x="324825" y="4881584"/>
            <a:ext cx="11109938" cy="1933554"/>
          </a:xfrm>
        </p:spPr>
        <p:txBody>
          <a:bodyPr>
            <a:normAutofit fontScale="92500" lnSpcReduction="10000"/>
          </a:bodyPr>
          <a:lstStyle/>
          <a:p>
            <a:r>
              <a:rPr lang="en-US" sz="2000" dirty="0">
                <a:latin typeface="Calibri Light" panose="020F0302020204030204" pitchFamily="34" charset="0"/>
                <a:cs typeface="Calibri Light" panose="020F0302020204030204" pitchFamily="34" charset="0"/>
              </a:rPr>
              <a:t>Found Grade 2 Ti socket head cap screws were used instead </a:t>
            </a:r>
            <a:r>
              <a:rPr lang="en-US" sz="2000" dirty="0" smtClean="0">
                <a:latin typeface="Calibri Light" panose="020F0302020204030204" pitchFamily="34" charset="0"/>
                <a:cs typeface="Calibri Light" panose="020F0302020204030204" pitchFamily="34" charset="0"/>
              </a:rPr>
              <a:t>of specified </a:t>
            </a:r>
            <a:r>
              <a:rPr lang="en-US" sz="2000" dirty="0">
                <a:latin typeface="Calibri Light" panose="020F0302020204030204" pitchFamily="34" charset="0"/>
                <a:cs typeface="Calibri Light" panose="020F0302020204030204" pitchFamily="34" charset="0"/>
              </a:rPr>
              <a:t>Grade 5 on all BPMs. Also, washers were not used for this BPM</a:t>
            </a:r>
          </a:p>
          <a:p>
            <a:r>
              <a:rPr lang="en-US" sz="2000" dirty="0">
                <a:latin typeface="Calibri Light" panose="020F0302020204030204" pitchFamily="34" charset="0"/>
                <a:cs typeface="Calibri Light" panose="020F0302020204030204" pitchFamily="34" charset="0"/>
              </a:rPr>
              <a:t>Did extensive follow-up studies: bolt deformation and seal crush vs torque, cold cycle and shake tests, </a:t>
            </a:r>
            <a:r>
              <a:rPr lang="en-US" sz="2000" dirty="0" smtClean="0">
                <a:latin typeface="Calibri Light" panose="020F0302020204030204" pitchFamily="34" charset="0"/>
                <a:cs typeface="Calibri Light" panose="020F0302020204030204" pitchFamily="34" charset="0"/>
              </a:rPr>
              <a:t>etc.</a:t>
            </a:r>
            <a:endParaRPr lang="en-US" sz="2000" dirty="0">
              <a:latin typeface="Calibri Light" panose="020F0302020204030204" pitchFamily="34" charset="0"/>
              <a:cs typeface="Calibri Light" panose="020F0302020204030204" pitchFamily="34" charset="0"/>
            </a:endParaRPr>
          </a:p>
          <a:p>
            <a:r>
              <a:rPr lang="en-US" sz="2000" dirty="0">
                <a:latin typeface="Calibri Light" panose="020F0302020204030204" pitchFamily="34" charset="0"/>
                <a:cs typeface="Calibri Light" panose="020F0302020204030204" pitchFamily="34" charset="0"/>
              </a:rPr>
              <a:t>Large plastic deformation of Grade 2 screws at specified torque (near yield limit) may have caused them to loosen under subsequent stresses</a:t>
            </a:r>
          </a:p>
          <a:p>
            <a:r>
              <a:rPr lang="en-US" sz="2000" dirty="0">
                <a:latin typeface="Calibri Light" panose="020F0302020204030204" pitchFamily="34" charset="0"/>
                <a:cs typeface="Calibri Light" panose="020F0302020204030204" pitchFamily="34" charset="0"/>
              </a:rPr>
              <a:t>BPMs being retrofitted </a:t>
            </a:r>
            <a:r>
              <a:rPr lang="en-US" sz="2000" dirty="0">
                <a:latin typeface="Calibri Light" panose="020F0302020204030204" pitchFamily="34" charset="0"/>
                <a:cs typeface="Calibri Light" panose="020F0302020204030204" pitchFamily="34" charset="0"/>
              </a:rPr>
              <a:t>without </a:t>
            </a:r>
            <a:r>
              <a:rPr lang="en-US" sz="2000" dirty="0" smtClean="0">
                <a:latin typeface="Calibri Light" panose="020F0302020204030204" pitchFamily="34" charset="0"/>
                <a:cs typeface="Calibri Light" panose="020F0302020204030204" pitchFamily="34" charset="0"/>
              </a:rPr>
              <a:t>venting </a:t>
            </a:r>
            <a:r>
              <a:rPr lang="en-US" sz="2000" dirty="0" smtClean="0">
                <a:latin typeface="Calibri Light" panose="020F0302020204030204" pitchFamily="34" charset="0"/>
                <a:cs typeface="Calibri Light" panose="020F0302020204030204" pitchFamily="34" charset="0"/>
              </a:rPr>
              <a:t>using </a:t>
            </a:r>
            <a:r>
              <a:rPr lang="en-US" sz="2000" dirty="0">
                <a:latin typeface="Calibri Light" panose="020F0302020204030204" pitchFamily="34" charset="0"/>
                <a:cs typeface="Calibri Light" panose="020F0302020204030204" pitchFamily="34" charset="0"/>
              </a:rPr>
              <a:t>EU-XFEL fastener approach (Grade 5 Ti stud/SS nut combination</a:t>
            </a:r>
            <a:r>
              <a:rPr lang="en-US" sz="2000" dirty="0" smtClean="0">
                <a:latin typeface="Calibri Light" panose="020F0302020204030204" pitchFamily="34" charset="0"/>
                <a:cs typeface="Calibri Light" panose="020F0302020204030204" pitchFamily="34" charset="0"/>
              </a:rPr>
              <a:t>)</a:t>
            </a:r>
            <a:endParaRPr lang="en-US" sz="2000" dirty="0">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E447B811-5F7B-433B-A943-AB8AAB86A2A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0392" y="1791838"/>
            <a:ext cx="2571466" cy="2472140"/>
          </a:xfrm>
          <a:prstGeom prst="rect">
            <a:avLst/>
          </a:prstGeom>
        </p:spPr>
      </p:pic>
      <p:sp>
        <p:nvSpPr>
          <p:cNvPr id="11" name="TextBox 10">
            <a:extLst>
              <a:ext uri="{FF2B5EF4-FFF2-40B4-BE49-F238E27FC236}">
                <a16:creationId xmlns:a16="http://schemas.microsoft.com/office/drawing/2014/main" id="{991C65C2-284D-4C22-B1DA-282D4121B7F6}"/>
              </a:ext>
            </a:extLst>
          </p:cNvPr>
          <p:cNvSpPr txBox="1"/>
          <p:nvPr/>
        </p:nvSpPr>
        <p:spPr>
          <a:xfrm>
            <a:off x="424387" y="1408788"/>
            <a:ext cx="1894237" cy="369332"/>
          </a:xfrm>
          <a:prstGeom prst="rect">
            <a:avLst/>
          </a:prstGeom>
          <a:noFill/>
        </p:spPr>
        <p:txBody>
          <a:bodyPr wrap="none" rtlCol="0">
            <a:spAutoFit/>
          </a:bodyPr>
          <a:lstStyle/>
          <a:p>
            <a:r>
              <a:rPr lang="en-US" dirty="0"/>
              <a:t>EU-XFEL Fasteners</a:t>
            </a:r>
          </a:p>
        </p:txBody>
      </p:sp>
      <p:grpSp>
        <p:nvGrpSpPr>
          <p:cNvPr id="13" name="Group 12">
            <a:extLst>
              <a:ext uri="{FF2B5EF4-FFF2-40B4-BE49-F238E27FC236}">
                <a16:creationId xmlns:a16="http://schemas.microsoft.com/office/drawing/2014/main" id="{FBA6E217-6B08-45B7-AA49-CC0FD38C6B18}"/>
              </a:ext>
            </a:extLst>
          </p:cNvPr>
          <p:cNvGrpSpPr/>
          <p:nvPr/>
        </p:nvGrpSpPr>
        <p:grpSpPr>
          <a:xfrm>
            <a:off x="4194657" y="520956"/>
            <a:ext cx="6240426" cy="4007291"/>
            <a:chOff x="3837470" y="506669"/>
            <a:chExt cx="6240426" cy="4007291"/>
          </a:xfrm>
        </p:grpSpPr>
        <p:grpSp>
          <p:nvGrpSpPr>
            <p:cNvPr id="4" name="Group 3">
              <a:extLst>
                <a:ext uri="{FF2B5EF4-FFF2-40B4-BE49-F238E27FC236}">
                  <a16:creationId xmlns:a16="http://schemas.microsoft.com/office/drawing/2014/main" id="{ACBE6DB9-B158-4C90-B515-A32B557ACE06}"/>
                </a:ext>
              </a:extLst>
            </p:cNvPr>
            <p:cNvGrpSpPr/>
            <p:nvPr/>
          </p:nvGrpSpPr>
          <p:grpSpPr>
            <a:xfrm>
              <a:off x="3837470" y="506669"/>
              <a:ext cx="6240426" cy="4007291"/>
              <a:chOff x="142875" y="1133475"/>
              <a:chExt cx="8858252" cy="5327650"/>
            </a:xfrm>
          </p:grpSpPr>
          <p:pic>
            <p:nvPicPr>
              <p:cNvPr id="5" name="Picture 2">
                <a:extLst>
                  <a:ext uri="{FF2B5EF4-FFF2-40B4-BE49-F238E27FC236}">
                    <a16:creationId xmlns:a16="http://schemas.microsoft.com/office/drawing/2014/main" id="{08D40C8B-7701-49D2-B6CC-93D7772576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875" y="1133475"/>
                <a:ext cx="8858250"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2DD6297B-AED5-488C-B20E-D3ACD36AAC4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63579" y="4035269"/>
                <a:ext cx="2937548" cy="2425856"/>
              </a:xfrm>
              <a:prstGeom prst="rect">
                <a:avLst/>
              </a:prstGeom>
            </p:spPr>
          </p:pic>
          <p:cxnSp>
            <p:nvCxnSpPr>
              <p:cNvPr id="7" name="Straight Arrow Connector 6">
                <a:extLst>
                  <a:ext uri="{FF2B5EF4-FFF2-40B4-BE49-F238E27FC236}">
                    <a16:creationId xmlns:a16="http://schemas.microsoft.com/office/drawing/2014/main" id="{8DC46F05-D1BA-4C23-A09C-859E4F243300}"/>
                  </a:ext>
                </a:extLst>
              </p:cNvPr>
              <p:cNvCxnSpPr/>
              <p:nvPr/>
            </p:nvCxnSpPr>
            <p:spPr>
              <a:xfrm flipH="1" flipV="1">
                <a:off x="2893925" y="4971507"/>
                <a:ext cx="140677" cy="566368"/>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5E8192-C1CD-49BD-8FF8-5AC7FD735DE5}"/>
                  </a:ext>
                </a:extLst>
              </p:cNvPr>
              <p:cNvCxnSpPr>
                <a:cxnSpLocks/>
              </p:cNvCxnSpPr>
              <p:nvPr/>
            </p:nvCxnSpPr>
            <p:spPr>
              <a:xfrm flipH="1">
                <a:off x="3008269" y="5533457"/>
                <a:ext cx="3086361" cy="1"/>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B16B6E36-1FB6-4A3D-94B0-2326314AA7FE}"/>
                </a:ext>
              </a:extLst>
            </p:cNvPr>
            <p:cNvSpPr/>
            <p:nvPr/>
          </p:nvSpPr>
          <p:spPr>
            <a:xfrm>
              <a:off x="8250655" y="3080791"/>
              <a:ext cx="380636" cy="38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CD9268ED-E666-4A75-8F8F-80FC67D3C8D3}"/>
                </a:ext>
              </a:extLst>
            </p:cNvPr>
            <p:cNvSpPr/>
            <p:nvPr/>
          </p:nvSpPr>
          <p:spPr>
            <a:xfrm>
              <a:off x="9446043" y="3688008"/>
              <a:ext cx="380636" cy="38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6" name="TextBox 15">
            <a:extLst>
              <a:ext uri="{FF2B5EF4-FFF2-40B4-BE49-F238E27FC236}">
                <a16:creationId xmlns:a16="http://schemas.microsoft.com/office/drawing/2014/main" id="{1A3CAF1E-6FE8-4552-8BE6-B02A5A7373DC}"/>
              </a:ext>
            </a:extLst>
          </p:cNvPr>
          <p:cNvSpPr txBox="1"/>
          <p:nvPr/>
        </p:nvSpPr>
        <p:spPr>
          <a:xfrm>
            <a:off x="10653712" y="3028950"/>
            <a:ext cx="950901" cy="646331"/>
          </a:xfrm>
          <a:prstGeom prst="rect">
            <a:avLst/>
          </a:prstGeom>
          <a:noFill/>
        </p:spPr>
        <p:txBody>
          <a:bodyPr wrap="none" rtlCol="0">
            <a:spAutoFit/>
          </a:bodyPr>
          <a:lstStyle/>
          <a:p>
            <a:r>
              <a:rPr lang="en-US" dirty="0">
                <a:solidFill>
                  <a:srgbClr val="FF0000"/>
                </a:solidFill>
              </a:rPr>
              <a:t>Missing </a:t>
            </a:r>
          </a:p>
          <a:p>
            <a:r>
              <a:rPr lang="en-US" dirty="0">
                <a:solidFill>
                  <a:srgbClr val="FF0000"/>
                </a:solidFill>
              </a:rPr>
              <a:t>Screws</a:t>
            </a:r>
          </a:p>
        </p:txBody>
      </p:sp>
      <p:cxnSp>
        <p:nvCxnSpPr>
          <p:cNvPr id="18" name="Straight Arrow Connector 17">
            <a:extLst>
              <a:ext uri="{FF2B5EF4-FFF2-40B4-BE49-F238E27FC236}">
                <a16:creationId xmlns:a16="http://schemas.microsoft.com/office/drawing/2014/main" id="{80FFA091-215E-4C6B-9CA7-65315FC2C266}"/>
              </a:ext>
            </a:extLst>
          </p:cNvPr>
          <p:cNvCxnSpPr>
            <a:cxnSpLocks/>
            <a:stCxn id="16" idx="1"/>
          </p:cNvCxnSpPr>
          <p:nvPr/>
        </p:nvCxnSpPr>
        <p:spPr>
          <a:xfrm flipH="1" flipV="1">
            <a:off x="9020176" y="3267076"/>
            <a:ext cx="1633536" cy="850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9B4A9F2-91C8-44E3-A9D7-6946485EDB08}"/>
              </a:ext>
            </a:extLst>
          </p:cNvPr>
          <p:cNvCxnSpPr>
            <a:cxnSpLocks/>
            <a:stCxn id="16" idx="1"/>
            <a:endCxn id="15" idx="7"/>
          </p:cNvCxnSpPr>
          <p:nvPr/>
        </p:nvCxnSpPr>
        <p:spPr>
          <a:xfrm flipH="1">
            <a:off x="10128123" y="3352116"/>
            <a:ext cx="525589" cy="40592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477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4164-D5DE-4FF9-95CD-5C74C10614FE}"/>
              </a:ext>
            </a:extLst>
          </p:cNvPr>
          <p:cNvSpPr>
            <a:spLocks noGrp="1"/>
          </p:cNvSpPr>
          <p:nvPr>
            <p:ph type="title"/>
          </p:nvPr>
        </p:nvSpPr>
        <p:spPr>
          <a:xfrm>
            <a:off x="210658" y="133314"/>
            <a:ext cx="5872162" cy="949325"/>
          </a:xfrm>
        </p:spPr>
        <p:txBody>
          <a:bodyPr>
            <a:normAutofit/>
          </a:bodyPr>
          <a:lstStyle/>
          <a:p>
            <a:r>
              <a:rPr lang="en-US" dirty="0">
                <a:solidFill>
                  <a:srgbClr val="0066FF"/>
                </a:solidFill>
              </a:rPr>
              <a:t>Coupler to Cavity Motion</a:t>
            </a:r>
          </a:p>
        </p:txBody>
      </p:sp>
      <p:sp>
        <p:nvSpPr>
          <p:cNvPr id="3" name="Content Placeholder 2">
            <a:extLst>
              <a:ext uri="{FF2B5EF4-FFF2-40B4-BE49-F238E27FC236}">
                <a16:creationId xmlns:a16="http://schemas.microsoft.com/office/drawing/2014/main" id="{3C64026E-DB1A-4C11-807A-38A778A26366}"/>
              </a:ext>
            </a:extLst>
          </p:cNvPr>
          <p:cNvSpPr>
            <a:spLocks noGrp="1"/>
          </p:cNvSpPr>
          <p:nvPr>
            <p:ph idx="1"/>
          </p:nvPr>
        </p:nvSpPr>
        <p:spPr>
          <a:xfrm>
            <a:off x="200024" y="5100638"/>
            <a:ext cx="10806113" cy="1690688"/>
          </a:xfrm>
        </p:spPr>
        <p:txBody>
          <a:bodyPr>
            <a:normAutofit/>
          </a:bodyPr>
          <a:lstStyle/>
          <a:p>
            <a:r>
              <a:rPr lang="en-US" sz="2000" dirty="0">
                <a:latin typeface="Calibri Light" panose="020F0302020204030204" pitchFamily="34" charset="0"/>
                <a:cs typeface="Calibri Light" panose="020F0302020204030204" pitchFamily="34" charset="0"/>
              </a:rPr>
              <a:t>Warm section constrained axially along coupler by push rod</a:t>
            </a:r>
          </a:p>
          <a:p>
            <a:r>
              <a:rPr lang="en-US" sz="2000" dirty="0">
                <a:latin typeface="Calibri Light" panose="020F0302020204030204" pitchFamily="34" charset="0"/>
                <a:cs typeface="Calibri Light" panose="020F0302020204030204" pitchFamily="34" charset="0"/>
              </a:rPr>
              <a:t>Thus cold section bellows take up relative warm section to cavity axial motion </a:t>
            </a:r>
          </a:p>
          <a:p>
            <a:r>
              <a:rPr lang="en-US" sz="2000" dirty="0">
                <a:latin typeface="Calibri Light" panose="020F0302020204030204" pitchFamily="34" charset="0"/>
                <a:cs typeface="Calibri Light" panose="020F0302020204030204" pitchFamily="34" charset="0"/>
              </a:rPr>
              <a:t>Cold mass not constrained vertically by posts – can rock if large enough force (e.g. truck </a:t>
            </a:r>
            <a:r>
              <a:rPr lang="en-US" sz="2000" dirty="0" smtClean="0">
                <a:latin typeface="Calibri Light" panose="020F0302020204030204" pitchFamily="34" charset="0"/>
                <a:cs typeface="Calibri Light" panose="020F0302020204030204" pitchFamily="34" charset="0"/>
              </a:rPr>
              <a:t>taking a sharp turn). </a:t>
            </a:r>
            <a:r>
              <a:rPr lang="en-US" sz="2000" dirty="0">
                <a:latin typeface="Calibri Light" panose="020F0302020204030204" pitchFamily="34" charset="0"/>
                <a:cs typeface="Calibri Light" panose="020F0302020204030204" pitchFamily="34" charset="0"/>
              </a:rPr>
              <a:t>Gas return pipe can also bend laterally between posts (few mm per g of force)</a:t>
            </a:r>
          </a:p>
        </p:txBody>
      </p:sp>
      <p:grpSp>
        <p:nvGrpSpPr>
          <p:cNvPr id="10" name="Group 9">
            <a:extLst>
              <a:ext uri="{FF2B5EF4-FFF2-40B4-BE49-F238E27FC236}">
                <a16:creationId xmlns:a16="http://schemas.microsoft.com/office/drawing/2014/main" id="{5C5997AA-C742-4CB6-8E4F-0C3910C4F927}"/>
              </a:ext>
            </a:extLst>
          </p:cNvPr>
          <p:cNvGrpSpPr/>
          <p:nvPr/>
        </p:nvGrpSpPr>
        <p:grpSpPr>
          <a:xfrm>
            <a:off x="228602" y="1420154"/>
            <a:ext cx="7210425" cy="3394736"/>
            <a:chOff x="219077" y="1663041"/>
            <a:chExt cx="7210425" cy="3394736"/>
          </a:xfrm>
        </p:grpSpPr>
        <p:grpSp>
          <p:nvGrpSpPr>
            <p:cNvPr id="7" name="Group 6">
              <a:extLst>
                <a:ext uri="{FF2B5EF4-FFF2-40B4-BE49-F238E27FC236}">
                  <a16:creationId xmlns:a16="http://schemas.microsoft.com/office/drawing/2014/main" id="{3E9CBF2E-8A02-4D25-A6F6-7C2D46422641}"/>
                </a:ext>
              </a:extLst>
            </p:cNvPr>
            <p:cNvGrpSpPr/>
            <p:nvPr/>
          </p:nvGrpSpPr>
          <p:grpSpPr>
            <a:xfrm>
              <a:off x="219077" y="1663041"/>
              <a:ext cx="7210425" cy="3394736"/>
              <a:chOff x="2154214" y="1877137"/>
              <a:chExt cx="7667625" cy="3861460"/>
            </a:xfrm>
          </p:grpSpPr>
          <p:pic>
            <p:nvPicPr>
              <p:cNvPr id="4" name="Picture 3">
                <a:extLst>
                  <a:ext uri="{FF2B5EF4-FFF2-40B4-BE49-F238E27FC236}">
                    <a16:creationId xmlns:a16="http://schemas.microsoft.com/office/drawing/2014/main" id="{128CAD74-F9EA-4331-B9A6-AC53CF3B14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4214" y="1877137"/>
                <a:ext cx="7667625" cy="3861460"/>
              </a:xfrm>
              <a:prstGeom prst="rect">
                <a:avLst/>
              </a:prstGeom>
            </p:spPr>
          </p:pic>
          <p:sp>
            <p:nvSpPr>
              <p:cNvPr id="5" name="Oval 4">
                <a:extLst>
                  <a:ext uri="{FF2B5EF4-FFF2-40B4-BE49-F238E27FC236}">
                    <a16:creationId xmlns:a16="http://schemas.microsoft.com/office/drawing/2014/main" id="{B1A5DA2B-A64B-40FD-974D-E04AD93AFDBE}"/>
                  </a:ext>
                </a:extLst>
              </p:cNvPr>
              <p:cNvSpPr/>
              <p:nvPr/>
            </p:nvSpPr>
            <p:spPr>
              <a:xfrm>
                <a:off x="7391400" y="3200400"/>
                <a:ext cx="942975" cy="15430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F360478E-8FA1-4236-859C-BF41542AFF20}"/>
                </a:ext>
              </a:extLst>
            </p:cNvPr>
            <p:cNvSpPr txBox="1"/>
            <p:nvPr/>
          </p:nvSpPr>
          <p:spPr>
            <a:xfrm>
              <a:off x="1443037" y="3216594"/>
              <a:ext cx="1152525" cy="369332"/>
            </a:xfrm>
            <a:prstGeom prst="rect">
              <a:avLst/>
            </a:prstGeom>
            <a:noFill/>
          </p:spPr>
          <p:txBody>
            <a:bodyPr wrap="square" rtlCol="0">
              <a:spAutoFit/>
            </a:bodyPr>
            <a:lstStyle/>
            <a:p>
              <a:pPr algn="ctr"/>
              <a:r>
                <a:rPr lang="en-US" dirty="0">
                  <a:solidFill>
                    <a:srgbClr val="FFFF00"/>
                  </a:solidFill>
                </a:rPr>
                <a:t>Push Rod</a:t>
              </a:r>
            </a:p>
          </p:txBody>
        </p:sp>
      </p:grpSp>
      <p:pic>
        <p:nvPicPr>
          <p:cNvPr id="9" name="Picture 8">
            <a:extLst>
              <a:ext uri="{FF2B5EF4-FFF2-40B4-BE49-F238E27FC236}">
                <a16:creationId xmlns:a16="http://schemas.microsoft.com/office/drawing/2014/main" id="{5A170C7C-6FE7-4B13-B9FC-49E4B83FFD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39063" y="352424"/>
            <a:ext cx="4200525" cy="4491039"/>
          </a:xfrm>
          <a:prstGeom prst="rect">
            <a:avLst/>
          </a:prstGeom>
        </p:spPr>
      </p:pic>
    </p:spTree>
    <p:extLst>
      <p:ext uri="{BB962C8B-B14F-4D97-AF65-F5344CB8AC3E}">
        <p14:creationId xmlns:p14="http://schemas.microsoft.com/office/powerpoint/2010/main" val="389423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4164-D5DE-4FF9-95CD-5C74C10614FE}"/>
              </a:ext>
            </a:extLst>
          </p:cNvPr>
          <p:cNvSpPr>
            <a:spLocks noGrp="1"/>
          </p:cNvSpPr>
          <p:nvPr>
            <p:ph type="title"/>
          </p:nvPr>
        </p:nvSpPr>
        <p:spPr>
          <a:xfrm>
            <a:off x="185737" y="55563"/>
            <a:ext cx="8686801" cy="949325"/>
          </a:xfrm>
        </p:spPr>
        <p:txBody>
          <a:bodyPr>
            <a:normAutofit/>
          </a:bodyPr>
          <a:lstStyle/>
          <a:p>
            <a:r>
              <a:rPr lang="en-US" dirty="0">
                <a:solidFill>
                  <a:srgbClr val="0066FF"/>
                </a:solidFill>
              </a:rPr>
              <a:t>Bellow Cracks (at 3 and/or 9 o’clock)</a:t>
            </a:r>
          </a:p>
        </p:txBody>
      </p:sp>
      <p:sp>
        <p:nvSpPr>
          <p:cNvPr id="3" name="Content Placeholder 2">
            <a:extLst>
              <a:ext uri="{FF2B5EF4-FFF2-40B4-BE49-F238E27FC236}">
                <a16:creationId xmlns:a16="http://schemas.microsoft.com/office/drawing/2014/main" id="{3C64026E-DB1A-4C11-807A-38A778A26366}"/>
              </a:ext>
            </a:extLst>
          </p:cNvPr>
          <p:cNvSpPr>
            <a:spLocks noGrp="1"/>
          </p:cNvSpPr>
          <p:nvPr>
            <p:ph idx="1"/>
          </p:nvPr>
        </p:nvSpPr>
        <p:spPr>
          <a:xfrm>
            <a:off x="361950" y="4576763"/>
            <a:ext cx="11563350" cy="2009775"/>
          </a:xfrm>
        </p:spPr>
        <p:txBody>
          <a:bodyPr>
            <a:noAutofit/>
          </a:bodyPr>
          <a:lstStyle/>
          <a:p>
            <a:pPr marL="342900" indent="-342900">
              <a:lnSpc>
                <a:spcPct val="120000"/>
              </a:lnSpc>
              <a:spcBef>
                <a:spcPts val="0"/>
              </a:spcBef>
              <a:spcAft>
                <a:spcPts val="300"/>
              </a:spcAft>
              <a:buClr>
                <a:srgbClr val="981E32"/>
              </a:buClr>
            </a:pPr>
            <a:r>
              <a:rPr lang="en-US" sz="1800" dirty="0">
                <a:latin typeface="Calibri Light" panose="020F0302020204030204" pitchFamily="34" charset="0"/>
                <a:cs typeface="Calibri Light" panose="020F0302020204030204" pitchFamily="34" charset="0"/>
              </a:rPr>
              <a:t>SLAC (Chris Pearson) Report on Cavity 4 Bellows: “</a:t>
            </a:r>
            <a:r>
              <a:rPr lang="en-US" sz="1800" dirty="0">
                <a:solidFill>
                  <a:prstClr val="black"/>
                </a:solidFill>
                <a:latin typeface="Calibri Light" panose="020F0302020204030204" pitchFamily="34" charset="0"/>
                <a:cs typeface="Calibri Light" panose="020F0302020204030204" pitchFamily="34" charset="0"/>
              </a:rPr>
              <a:t>This is an example of high stress low cycle fatigue. That is, the material at the fracture location experienced multiple bending stress cycles at or above the yield strength, work hardening locally and eventually failing in a brittle manner.”</a:t>
            </a:r>
            <a:endParaRPr lang="en-US" sz="1800" dirty="0">
              <a:latin typeface="Calibri Light" panose="020F0302020204030204" pitchFamily="34" charset="0"/>
              <a:cs typeface="Calibri Light" panose="020F0302020204030204" pitchFamily="34" charset="0"/>
            </a:endParaRPr>
          </a:p>
          <a:p>
            <a:pPr marL="342900" lvl="0" indent="-342900">
              <a:lnSpc>
                <a:spcPct val="120000"/>
              </a:lnSpc>
              <a:spcBef>
                <a:spcPts val="0"/>
              </a:spcBef>
              <a:spcAft>
                <a:spcPts val="300"/>
              </a:spcAft>
              <a:buClr>
                <a:srgbClr val="981E32"/>
              </a:buClr>
            </a:pPr>
            <a:r>
              <a:rPr lang="en-US" sz="1800" dirty="0">
                <a:solidFill>
                  <a:srgbClr val="000000"/>
                </a:solidFill>
                <a:latin typeface="Calibri Light" panose="020F0302020204030204" pitchFamily="34" charset="0"/>
                <a:cs typeface="Calibri Light" panose="020F0302020204030204" pitchFamily="34" charset="0"/>
              </a:rPr>
              <a:t>SGS report on Cavity 5 Bellows: “Fatigue fracture initiated on the outside surface at multiple locations at grain boundaries that were infiltrated with braze metal. Uni-directional bending stresses initiated and propagated the multiple fatigue cracks completely through the bellows.”</a:t>
            </a:r>
          </a:p>
        </p:txBody>
      </p:sp>
      <p:pic>
        <p:nvPicPr>
          <p:cNvPr id="8" name="Picture 7">
            <a:extLst>
              <a:ext uri="{FF2B5EF4-FFF2-40B4-BE49-F238E27FC236}">
                <a16:creationId xmlns:a16="http://schemas.microsoft.com/office/drawing/2014/main" id="{CF4BCA7B-9823-450B-9EC8-4DE32B30F7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90485" y="1251034"/>
            <a:ext cx="1922940" cy="2249401"/>
          </a:xfrm>
          <a:prstGeom prst="rect">
            <a:avLst/>
          </a:prstGeom>
        </p:spPr>
      </p:pic>
      <p:pic>
        <p:nvPicPr>
          <p:cNvPr id="10" name="Picture 9">
            <a:extLst>
              <a:ext uri="{FF2B5EF4-FFF2-40B4-BE49-F238E27FC236}">
                <a16:creationId xmlns:a16="http://schemas.microsoft.com/office/drawing/2014/main" id="{17677462-24F7-46E4-A225-9AE9BB9100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V="1">
            <a:off x="5853113" y="1273898"/>
            <a:ext cx="2486726" cy="1964602"/>
          </a:xfrm>
          <a:prstGeom prst="rect">
            <a:avLst/>
          </a:prstGeom>
        </p:spPr>
      </p:pic>
      <p:pic>
        <p:nvPicPr>
          <p:cNvPr id="11" name="Picture 10">
            <a:extLst>
              <a:ext uri="{FF2B5EF4-FFF2-40B4-BE49-F238E27FC236}">
                <a16:creationId xmlns:a16="http://schemas.microsoft.com/office/drawing/2014/main" id="{CB8ADFD3-B0DC-4F87-9479-50CFF427A71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78005" y="1928837"/>
            <a:ext cx="3291600" cy="2381226"/>
          </a:xfrm>
          <a:prstGeom prst="rect">
            <a:avLst/>
          </a:prstGeom>
        </p:spPr>
      </p:pic>
      <p:grpSp>
        <p:nvGrpSpPr>
          <p:cNvPr id="14" name="Group 13">
            <a:extLst>
              <a:ext uri="{FF2B5EF4-FFF2-40B4-BE49-F238E27FC236}">
                <a16:creationId xmlns:a16="http://schemas.microsoft.com/office/drawing/2014/main" id="{7EFCF12B-5FF7-43F4-9EA5-6D4BEFBFC18F}"/>
              </a:ext>
            </a:extLst>
          </p:cNvPr>
          <p:cNvGrpSpPr/>
          <p:nvPr/>
        </p:nvGrpSpPr>
        <p:grpSpPr>
          <a:xfrm>
            <a:off x="2282824" y="1963162"/>
            <a:ext cx="3262553" cy="2446914"/>
            <a:chOff x="2297112" y="2101275"/>
            <a:chExt cx="3262553" cy="2446914"/>
          </a:xfrm>
        </p:grpSpPr>
        <p:pic>
          <p:nvPicPr>
            <p:cNvPr id="9" name="Picture 2">
              <a:extLst>
                <a:ext uri="{FF2B5EF4-FFF2-40B4-BE49-F238E27FC236}">
                  <a16:creationId xmlns:a16="http://schemas.microsoft.com/office/drawing/2014/main" id="{C8F9BC76-3672-48A6-8793-79AF2F67D0B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97112" y="2101275"/>
              <a:ext cx="3262553" cy="244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B03F1308-3B35-4C53-A4BE-9417B1C51392}"/>
                </a:ext>
              </a:extLst>
            </p:cNvPr>
            <p:cNvSpPr/>
            <p:nvPr/>
          </p:nvSpPr>
          <p:spPr>
            <a:xfrm rot="1834756">
              <a:off x="3603543" y="2790016"/>
              <a:ext cx="1015077" cy="3119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Box 11">
            <a:extLst>
              <a:ext uri="{FF2B5EF4-FFF2-40B4-BE49-F238E27FC236}">
                <a16:creationId xmlns:a16="http://schemas.microsoft.com/office/drawing/2014/main" id="{634F5178-3A16-453B-9EFD-EA26603F7272}"/>
              </a:ext>
            </a:extLst>
          </p:cNvPr>
          <p:cNvSpPr txBox="1"/>
          <p:nvPr/>
        </p:nvSpPr>
        <p:spPr>
          <a:xfrm>
            <a:off x="1090613" y="3724276"/>
            <a:ext cx="923010" cy="369332"/>
          </a:xfrm>
          <a:prstGeom prst="rect">
            <a:avLst/>
          </a:prstGeom>
          <a:noFill/>
        </p:spPr>
        <p:txBody>
          <a:bodyPr wrap="none" rtlCol="0">
            <a:spAutoFit/>
          </a:bodyPr>
          <a:lstStyle/>
          <a:p>
            <a:r>
              <a:rPr lang="en-US" dirty="0"/>
              <a:t>Cavity 4</a:t>
            </a:r>
          </a:p>
        </p:txBody>
      </p:sp>
      <p:sp>
        <p:nvSpPr>
          <p:cNvPr id="13" name="TextBox 12">
            <a:extLst>
              <a:ext uri="{FF2B5EF4-FFF2-40B4-BE49-F238E27FC236}">
                <a16:creationId xmlns:a16="http://schemas.microsoft.com/office/drawing/2014/main" id="{B9C7B7A1-D63E-4C52-AF4E-F50EF5C5CC67}"/>
              </a:ext>
            </a:extLst>
          </p:cNvPr>
          <p:cNvSpPr txBox="1"/>
          <p:nvPr/>
        </p:nvSpPr>
        <p:spPr>
          <a:xfrm>
            <a:off x="7339012" y="3467101"/>
            <a:ext cx="923010" cy="369332"/>
          </a:xfrm>
          <a:prstGeom prst="rect">
            <a:avLst/>
          </a:prstGeom>
          <a:noFill/>
        </p:spPr>
        <p:txBody>
          <a:bodyPr wrap="none" rtlCol="0">
            <a:spAutoFit/>
          </a:bodyPr>
          <a:lstStyle/>
          <a:p>
            <a:r>
              <a:rPr lang="en-US" dirty="0"/>
              <a:t>Cavity 5</a:t>
            </a:r>
          </a:p>
        </p:txBody>
      </p:sp>
    </p:spTree>
    <p:extLst>
      <p:ext uri="{BB962C8B-B14F-4D97-AF65-F5344CB8AC3E}">
        <p14:creationId xmlns:p14="http://schemas.microsoft.com/office/powerpoint/2010/main" val="250649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4164-D5DE-4FF9-95CD-5C74C10614FE}"/>
              </a:ext>
            </a:extLst>
          </p:cNvPr>
          <p:cNvSpPr>
            <a:spLocks noGrp="1"/>
          </p:cNvSpPr>
          <p:nvPr>
            <p:ph type="title"/>
          </p:nvPr>
        </p:nvSpPr>
        <p:spPr>
          <a:xfrm>
            <a:off x="116626" y="0"/>
            <a:ext cx="8686801" cy="949325"/>
          </a:xfrm>
        </p:spPr>
        <p:txBody>
          <a:bodyPr>
            <a:normAutofit/>
          </a:bodyPr>
          <a:lstStyle/>
          <a:p>
            <a:r>
              <a:rPr lang="en-US" dirty="0">
                <a:solidFill>
                  <a:srgbClr val="0066FF"/>
                </a:solidFill>
              </a:rPr>
              <a:t>Coupler Scraping on G-10 Stops </a:t>
            </a:r>
          </a:p>
        </p:txBody>
      </p:sp>
      <p:sp>
        <p:nvSpPr>
          <p:cNvPr id="3" name="Content Placeholder 2">
            <a:extLst>
              <a:ext uri="{FF2B5EF4-FFF2-40B4-BE49-F238E27FC236}">
                <a16:creationId xmlns:a16="http://schemas.microsoft.com/office/drawing/2014/main" id="{3C64026E-DB1A-4C11-807A-38A778A26366}"/>
              </a:ext>
            </a:extLst>
          </p:cNvPr>
          <p:cNvSpPr>
            <a:spLocks noGrp="1"/>
          </p:cNvSpPr>
          <p:nvPr>
            <p:ph idx="1"/>
          </p:nvPr>
        </p:nvSpPr>
        <p:spPr>
          <a:xfrm>
            <a:off x="361950" y="4576763"/>
            <a:ext cx="11563350" cy="2244023"/>
          </a:xfrm>
        </p:spPr>
        <p:txBody>
          <a:bodyPr>
            <a:noAutofit/>
          </a:bodyPr>
          <a:lstStyle/>
          <a:p>
            <a:pPr marL="342900" indent="-342900">
              <a:lnSpc>
                <a:spcPct val="120000"/>
              </a:lnSpc>
              <a:spcBef>
                <a:spcPts val="0"/>
              </a:spcBef>
              <a:spcAft>
                <a:spcPts val="300"/>
              </a:spcAft>
              <a:buClr>
                <a:srgbClr val="981E32"/>
              </a:buClr>
            </a:pPr>
            <a:r>
              <a:rPr lang="en-US" dirty="0">
                <a:latin typeface="Calibri Light" panose="020F0302020204030204" pitchFamily="34" charset="0"/>
                <a:cs typeface="Calibri Light" panose="020F0302020204030204" pitchFamily="34" charset="0"/>
              </a:rPr>
              <a:t>Nominal vertical gap between coupler and G-10 stop = 1 mm </a:t>
            </a:r>
          </a:p>
          <a:p>
            <a:pPr marL="342900" indent="-342900">
              <a:lnSpc>
                <a:spcPct val="120000"/>
              </a:lnSpc>
              <a:spcBef>
                <a:spcPts val="0"/>
              </a:spcBef>
              <a:spcAft>
                <a:spcPts val="300"/>
              </a:spcAft>
              <a:buClr>
                <a:srgbClr val="981E32"/>
              </a:buClr>
            </a:pPr>
            <a:r>
              <a:rPr lang="en-US" dirty="0">
                <a:solidFill>
                  <a:srgbClr val="000000"/>
                </a:solidFill>
                <a:latin typeface="Calibri Light" panose="020F0302020204030204" pitchFamily="34" charset="0"/>
                <a:cs typeface="Calibri Light" panose="020F0302020204030204" pitchFamily="34" charset="0"/>
              </a:rPr>
              <a:t>All 8 couplers showed signs of rubbing – produced black G-10 powder</a:t>
            </a:r>
          </a:p>
          <a:p>
            <a:pPr marL="342900" indent="-342900">
              <a:lnSpc>
                <a:spcPct val="120000"/>
              </a:lnSpc>
              <a:spcBef>
                <a:spcPts val="0"/>
              </a:spcBef>
              <a:spcAft>
                <a:spcPts val="300"/>
              </a:spcAft>
              <a:buClr>
                <a:srgbClr val="981E32"/>
              </a:buClr>
            </a:pPr>
            <a:r>
              <a:rPr lang="en-US" dirty="0">
                <a:solidFill>
                  <a:srgbClr val="000000"/>
                </a:solidFill>
                <a:latin typeface="Calibri Light" panose="020F0302020204030204" pitchFamily="34" charset="0"/>
                <a:cs typeface="Calibri Light" panose="020F0302020204030204" pitchFamily="34" charset="0"/>
              </a:rPr>
              <a:t>Cavity 6 worst – 100 um G-10 removal depth – scape marks indicate main motion along coupler axis, probably &lt; +/- 2 mm for those that cracked</a:t>
            </a:r>
          </a:p>
        </p:txBody>
      </p:sp>
      <p:pic>
        <p:nvPicPr>
          <p:cNvPr id="15" name="Picture 14">
            <a:extLst>
              <a:ext uri="{FF2B5EF4-FFF2-40B4-BE49-F238E27FC236}">
                <a16:creationId xmlns:a16="http://schemas.microsoft.com/office/drawing/2014/main" id="{BB2F005D-17C2-4531-A3C1-0C668F4367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3868" y="1280947"/>
            <a:ext cx="2684068" cy="3005304"/>
          </a:xfrm>
          <a:prstGeom prst="rect">
            <a:avLst/>
          </a:prstGeom>
        </p:spPr>
      </p:pic>
      <p:pic>
        <p:nvPicPr>
          <p:cNvPr id="16" name="Picture 15">
            <a:extLst>
              <a:ext uri="{FF2B5EF4-FFF2-40B4-BE49-F238E27FC236}">
                <a16:creationId xmlns:a16="http://schemas.microsoft.com/office/drawing/2014/main" id="{E5E1FDA3-5470-4277-A6A1-3B04FA2C03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33713" y="1318367"/>
            <a:ext cx="2243852" cy="2009624"/>
          </a:xfrm>
          <a:prstGeom prst="rect">
            <a:avLst/>
          </a:prstGeom>
        </p:spPr>
      </p:pic>
      <p:pic>
        <p:nvPicPr>
          <p:cNvPr id="17" name="Picture 2" descr="F1">
            <a:extLst>
              <a:ext uri="{FF2B5EF4-FFF2-40B4-BE49-F238E27FC236}">
                <a16:creationId xmlns:a16="http://schemas.microsoft.com/office/drawing/2014/main" id="{B716570C-E01A-4F11-837C-333721F884E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602730" y="1292958"/>
            <a:ext cx="3433763"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3E101EF1-99E7-4B42-A20B-D035FC251D1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16668" y="1307244"/>
            <a:ext cx="2571750" cy="2809998"/>
          </a:xfrm>
          <a:prstGeom prst="rect">
            <a:avLst/>
          </a:prstGeom>
        </p:spPr>
      </p:pic>
      <p:cxnSp>
        <p:nvCxnSpPr>
          <p:cNvPr id="5" name="Straight Arrow Connector 4">
            <a:extLst>
              <a:ext uri="{FF2B5EF4-FFF2-40B4-BE49-F238E27FC236}">
                <a16:creationId xmlns:a16="http://schemas.microsoft.com/office/drawing/2014/main" id="{95FE36EE-DF64-402F-833A-0D933178C709}"/>
              </a:ext>
            </a:extLst>
          </p:cNvPr>
          <p:cNvCxnSpPr/>
          <p:nvPr/>
        </p:nvCxnSpPr>
        <p:spPr>
          <a:xfrm>
            <a:off x="7231130" y="1814513"/>
            <a:ext cx="2547937" cy="33337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A12A20-2319-45F3-9F4E-D6D1B495C724}"/>
              </a:ext>
            </a:extLst>
          </p:cNvPr>
          <p:cNvCxnSpPr>
            <a:cxnSpLocks/>
          </p:cNvCxnSpPr>
          <p:nvPr/>
        </p:nvCxnSpPr>
        <p:spPr>
          <a:xfrm>
            <a:off x="690563" y="2624138"/>
            <a:ext cx="2738437" cy="257176"/>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FE0352-29F6-4E04-8CDD-7054DB2155A2}"/>
              </a:ext>
            </a:extLst>
          </p:cNvPr>
          <p:cNvCxnSpPr/>
          <p:nvPr/>
        </p:nvCxnSpPr>
        <p:spPr>
          <a:xfrm>
            <a:off x="3439632" y="3014328"/>
            <a:ext cx="0" cy="104199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0C5944-14A4-4D8D-88B9-22ECC61ED0D1}"/>
              </a:ext>
            </a:extLst>
          </p:cNvPr>
          <p:cNvCxnSpPr/>
          <p:nvPr/>
        </p:nvCxnSpPr>
        <p:spPr>
          <a:xfrm>
            <a:off x="3785190" y="3019646"/>
            <a:ext cx="0" cy="104199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A3A732-EEA8-43C6-B1DB-F871DB6EADA4}"/>
              </a:ext>
            </a:extLst>
          </p:cNvPr>
          <p:cNvCxnSpPr/>
          <p:nvPr/>
        </p:nvCxnSpPr>
        <p:spPr>
          <a:xfrm>
            <a:off x="3125972" y="3694814"/>
            <a:ext cx="297712"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D498D51-93F8-44DA-88AD-D06D8D6D5A75}"/>
              </a:ext>
            </a:extLst>
          </p:cNvPr>
          <p:cNvCxnSpPr>
            <a:cxnSpLocks/>
          </p:cNvCxnSpPr>
          <p:nvPr/>
        </p:nvCxnSpPr>
        <p:spPr>
          <a:xfrm flipH="1">
            <a:off x="3790507" y="3694814"/>
            <a:ext cx="297712"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DFC54A-5AEA-40AC-8FE7-E8FEE8601BCC}"/>
              </a:ext>
            </a:extLst>
          </p:cNvPr>
          <p:cNvSpPr txBox="1"/>
          <p:nvPr/>
        </p:nvSpPr>
        <p:spPr>
          <a:xfrm>
            <a:off x="4114800" y="3503428"/>
            <a:ext cx="723275" cy="369332"/>
          </a:xfrm>
          <a:prstGeom prst="rect">
            <a:avLst/>
          </a:prstGeom>
          <a:noFill/>
        </p:spPr>
        <p:txBody>
          <a:bodyPr wrap="none" rtlCol="0">
            <a:spAutoFit/>
          </a:bodyPr>
          <a:lstStyle/>
          <a:p>
            <a:r>
              <a:rPr lang="en-US" dirty="0">
                <a:solidFill>
                  <a:srgbClr val="7030A0"/>
                </a:solidFill>
              </a:rPr>
              <a:t>4 mm</a:t>
            </a:r>
          </a:p>
        </p:txBody>
      </p:sp>
      <p:sp>
        <p:nvSpPr>
          <p:cNvPr id="10" name="TextBox 9">
            <a:extLst>
              <a:ext uri="{FF2B5EF4-FFF2-40B4-BE49-F238E27FC236}">
                <a16:creationId xmlns:a16="http://schemas.microsoft.com/office/drawing/2014/main" id="{CB8B9A03-4DBF-4F64-BFB0-50BB8694488D}"/>
              </a:ext>
            </a:extLst>
          </p:cNvPr>
          <p:cNvSpPr txBox="1"/>
          <p:nvPr/>
        </p:nvSpPr>
        <p:spPr>
          <a:xfrm>
            <a:off x="2344480" y="781500"/>
            <a:ext cx="1166986" cy="461665"/>
          </a:xfrm>
          <a:prstGeom prst="rect">
            <a:avLst/>
          </a:prstGeom>
          <a:noFill/>
        </p:spPr>
        <p:txBody>
          <a:bodyPr wrap="none" rtlCol="0">
            <a:spAutoFit/>
          </a:bodyPr>
          <a:lstStyle/>
          <a:p>
            <a:r>
              <a:rPr lang="en-US" sz="2400" dirty="0"/>
              <a:t>Cavity 4</a:t>
            </a:r>
          </a:p>
        </p:txBody>
      </p:sp>
      <p:sp>
        <p:nvSpPr>
          <p:cNvPr id="21" name="TextBox 20">
            <a:extLst>
              <a:ext uri="{FF2B5EF4-FFF2-40B4-BE49-F238E27FC236}">
                <a16:creationId xmlns:a16="http://schemas.microsoft.com/office/drawing/2014/main" id="{28A92283-4FD1-451F-9391-05D727A7728A}"/>
              </a:ext>
            </a:extLst>
          </p:cNvPr>
          <p:cNvSpPr txBox="1"/>
          <p:nvPr/>
        </p:nvSpPr>
        <p:spPr>
          <a:xfrm>
            <a:off x="7974418" y="781500"/>
            <a:ext cx="1166986" cy="461665"/>
          </a:xfrm>
          <a:prstGeom prst="rect">
            <a:avLst/>
          </a:prstGeom>
          <a:noFill/>
        </p:spPr>
        <p:txBody>
          <a:bodyPr wrap="none" rtlCol="0">
            <a:spAutoFit/>
          </a:bodyPr>
          <a:lstStyle/>
          <a:p>
            <a:r>
              <a:rPr lang="en-US" sz="2400" dirty="0"/>
              <a:t>Cavity 6</a:t>
            </a:r>
          </a:p>
        </p:txBody>
      </p:sp>
    </p:spTree>
    <p:extLst>
      <p:ext uri="{BB962C8B-B14F-4D97-AF65-F5344CB8AC3E}">
        <p14:creationId xmlns:p14="http://schemas.microsoft.com/office/powerpoint/2010/main" val="297788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1E39A-EDE1-4886-9185-D4F8CE77DBAF}"/>
              </a:ext>
            </a:extLst>
          </p:cNvPr>
          <p:cNvSpPr>
            <a:spLocks noGrp="1"/>
          </p:cNvSpPr>
          <p:nvPr>
            <p:ph type="title"/>
          </p:nvPr>
        </p:nvSpPr>
        <p:spPr>
          <a:xfrm>
            <a:off x="192908" y="68300"/>
            <a:ext cx="5418109" cy="1118941"/>
          </a:xfrm>
        </p:spPr>
        <p:txBody>
          <a:bodyPr/>
          <a:lstStyle/>
          <a:p>
            <a:r>
              <a:rPr lang="en-US" dirty="0">
                <a:solidFill>
                  <a:srgbClr val="0066FF"/>
                </a:solidFill>
              </a:rPr>
              <a:t>Shock Suppression</a:t>
            </a:r>
          </a:p>
        </p:txBody>
      </p:sp>
      <p:pic>
        <p:nvPicPr>
          <p:cNvPr id="4" name="Picture 3">
            <a:extLst>
              <a:ext uri="{FF2B5EF4-FFF2-40B4-BE49-F238E27FC236}">
                <a16:creationId xmlns:a16="http://schemas.microsoft.com/office/drawing/2014/main" id="{A5805202-5AB4-4276-83A8-3763C02FDC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2078" y="1349517"/>
            <a:ext cx="2485214" cy="3857781"/>
          </a:xfrm>
          <a:prstGeom prst="rect">
            <a:avLst/>
          </a:prstGeom>
        </p:spPr>
      </p:pic>
      <p:pic>
        <p:nvPicPr>
          <p:cNvPr id="5" name="Picture 4">
            <a:extLst>
              <a:ext uri="{FF2B5EF4-FFF2-40B4-BE49-F238E27FC236}">
                <a16:creationId xmlns:a16="http://schemas.microsoft.com/office/drawing/2014/main" id="{B1B4D6DD-F16F-4E75-970C-ACDFA45950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3751" y="3412221"/>
            <a:ext cx="3217446" cy="3335200"/>
          </a:xfrm>
          <a:prstGeom prst="rect">
            <a:avLst/>
          </a:prstGeom>
        </p:spPr>
      </p:pic>
      <p:pic>
        <p:nvPicPr>
          <p:cNvPr id="6" name="Picture 5">
            <a:extLst>
              <a:ext uri="{FF2B5EF4-FFF2-40B4-BE49-F238E27FC236}">
                <a16:creationId xmlns:a16="http://schemas.microsoft.com/office/drawing/2014/main" id="{8277D637-0FF5-4B99-96C8-2DE64FB3B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58" y="4221490"/>
            <a:ext cx="3596391" cy="2321631"/>
          </a:xfrm>
          <a:prstGeom prst="rect">
            <a:avLst/>
          </a:prstGeom>
        </p:spPr>
      </p:pic>
      <p:pic>
        <p:nvPicPr>
          <p:cNvPr id="8" name="Picture 2" descr="C:\ANSYS Files\LCLS II\Shipping Frame\Cryro Assembly Group Photos\Shipping Frame and Caps\vv into frame\DSC_0402.JPG">
            <a:extLst>
              <a:ext uri="{FF2B5EF4-FFF2-40B4-BE49-F238E27FC236}">
                <a16:creationId xmlns:a16="http://schemas.microsoft.com/office/drawing/2014/main" id="{644C299C-46FE-468D-9E4B-0B595A8A78C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flipH="1">
            <a:off x="6898683" y="870605"/>
            <a:ext cx="4052315" cy="2393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01EB79-16C7-4BD9-8E03-60B66FFB8F2C}"/>
              </a:ext>
            </a:extLst>
          </p:cNvPr>
          <p:cNvSpPr txBox="1"/>
          <p:nvPr/>
        </p:nvSpPr>
        <p:spPr>
          <a:xfrm>
            <a:off x="208844" y="3510501"/>
            <a:ext cx="3451971" cy="369332"/>
          </a:xfrm>
          <a:prstGeom prst="rect">
            <a:avLst/>
          </a:prstGeom>
          <a:noFill/>
        </p:spPr>
        <p:txBody>
          <a:bodyPr wrap="none" rtlCol="0">
            <a:spAutoFit/>
          </a:bodyPr>
          <a:lstStyle/>
          <a:p>
            <a:r>
              <a:rPr lang="en-US" dirty="0"/>
              <a:t>Air Ride System: ~ 1.5 Hz Response</a:t>
            </a:r>
          </a:p>
        </p:txBody>
      </p:sp>
      <p:sp>
        <p:nvSpPr>
          <p:cNvPr id="9" name="TextBox 8">
            <a:extLst>
              <a:ext uri="{FF2B5EF4-FFF2-40B4-BE49-F238E27FC236}">
                <a16:creationId xmlns:a16="http://schemas.microsoft.com/office/drawing/2014/main" id="{889CA79D-70CD-4505-9B54-048249E863FA}"/>
              </a:ext>
            </a:extLst>
          </p:cNvPr>
          <p:cNvSpPr txBox="1"/>
          <p:nvPr/>
        </p:nvSpPr>
        <p:spPr>
          <a:xfrm>
            <a:off x="6245803" y="185584"/>
            <a:ext cx="5275290" cy="369332"/>
          </a:xfrm>
          <a:prstGeom prst="rect">
            <a:avLst/>
          </a:prstGeom>
          <a:noFill/>
        </p:spPr>
        <p:txBody>
          <a:bodyPr wrap="none" rtlCol="0">
            <a:spAutoFit/>
          </a:bodyPr>
          <a:lstStyle/>
          <a:p>
            <a:r>
              <a:rPr lang="en-US" dirty="0"/>
              <a:t>Transport Frame with Rope Springs: ~ 10 Hz Response</a:t>
            </a:r>
          </a:p>
        </p:txBody>
      </p:sp>
      <p:cxnSp>
        <p:nvCxnSpPr>
          <p:cNvPr id="10" name="Straight Arrow Connector 9">
            <a:extLst>
              <a:ext uri="{FF2B5EF4-FFF2-40B4-BE49-F238E27FC236}">
                <a16:creationId xmlns:a16="http://schemas.microsoft.com/office/drawing/2014/main" id="{021B005D-4EA5-4779-A156-20E46A1CF2D5}"/>
              </a:ext>
            </a:extLst>
          </p:cNvPr>
          <p:cNvCxnSpPr>
            <a:cxnSpLocks/>
          </p:cNvCxnSpPr>
          <p:nvPr/>
        </p:nvCxnSpPr>
        <p:spPr>
          <a:xfrm flipH="1">
            <a:off x="7618278" y="548640"/>
            <a:ext cx="1038042" cy="145237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B93AB24-A103-435E-8DDF-89A936A1045C}"/>
              </a:ext>
            </a:extLst>
          </p:cNvPr>
          <p:cNvCxnSpPr>
            <a:cxnSpLocks/>
          </p:cNvCxnSpPr>
          <p:nvPr/>
        </p:nvCxnSpPr>
        <p:spPr>
          <a:xfrm>
            <a:off x="10136024" y="2309079"/>
            <a:ext cx="1124125" cy="32717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ECAE5CD-4DC6-4BDD-AF8C-F8B2EE66E87D}"/>
              </a:ext>
            </a:extLst>
          </p:cNvPr>
          <p:cNvCxnSpPr/>
          <p:nvPr/>
        </p:nvCxnSpPr>
        <p:spPr>
          <a:xfrm flipV="1">
            <a:off x="10139412" y="1249667"/>
            <a:ext cx="0" cy="1065402"/>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C79018-F0C4-49ED-A560-ABCB98B5C66A}"/>
              </a:ext>
            </a:extLst>
          </p:cNvPr>
          <p:cNvCxnSpPr/>
          <p:nvPr/>
        </p:nvCxnSpPr>
        <p:spPr>
          <a:xfrm flipV="1">
            <a:off x="10143002" y="2172658"/>
            <a:ext cx="960540" cy="13002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AA3B4C-896F-4038-8A53-A5C50A1EEF10}"/>
              </a:ext>
            </a:extLst>
          </p:cNvPr>
          <p:cNvSpPr txBox="1"/>
          <p:nvPr/>
        </p:nvSpPr>
        <p:spPr>
          <a:xfrm rot="929236">
            <a:off x="11240565" y="2564551"/>
            <a:ext cx="856325" cy="369332"/>
          </a:xfrm>
          <a:prstGeom prst="rect">
            <a:avLst/>
          </a:prstGeom>
          <a:noFill/>
        </p:spPr>
        <p:txBody>
          <a:bodyPr wrap="none" rtlCol="0">
            <a:spAutoFit/>
          </a:bodyPr>
          <a:lstStyle/>
          <a:p>
            <a:r>
              <a:rPr lang="en-US" dirty="0"/>
              <a:t>Z: Axial</a:t>
            </a:r>
          </a:p>
        </p:txBody>
      </p:sp>
      <p:sp>
        <p:nvSpPr>
          <p:cNvPr id="19" name="TextBox 18">
            <a:extLst>
              <a:ext uri="{FF2B5EF4-FFF2-40B4-BE49-F238E27FC236}">
                <a16:creationId xmlns:a16="http://schemas.microsoft.com/office/drawing/2014/main" id="{AFEEDA1A-BB99-41E4-A428-A2A9E57DEDC2}"/>
              </a:ext>
            </a:extLst>
          </p:cNvPr>
          <p:cNvSpPr txBox="1"/>
          <p:nvPr/>
        </p:nvSpPr>
        <p:spPr>
          <a:xfrm rot="21142442">
            <a:off x="11115117" y="1925520"/>
            <a:ext cx="1055354" cy="369332"/>
          </a:xfrm>
          <a:prstGeom prst="rect">
            <a:avLst/>
          </a:prstGeom>
          <a:noFill/>
        </p:spPr>
        <p:txBody>
          <a:bodyPr wrap="none" rtlCol="0">
            <a:spAutoFit/>
          </a:bodyPr>
          <a:lstStyle/>
          <a:p>
            <a:r>
              <a:rPr lang="en-US" dirty="0"/>
              <a:t>X: Lateral</a:t>
            </a:r>
          </a:p>
        </p:txBody>
      </p:sp>
      <p:sp>
        <p:nvSpPr>
          <p:cNvPr id="24" name="TextBox 23">
            <a:extLst>
              <a:ext uri="{FF2B5EF4-FFF2-40B4-BE49-F238E27FC236}">
                <a16:creationId xmlns:a16="http://schemas.microsoft.com/office/drawing/2014/main" id="{418444DE-45A8-48D1-AF45-FECE88D43E8C}"/>
              </a:ext>
            </a:extLst>
          </p:cNvPr>
          <p:cNvSpPr txBox="1"/>
          <p:nvPr/>
        </p:nvSpPr>
        <p:spPr>
          <a:xfrm>
            <a:off x="9861697" y="863774"/>
            <a:ext cx="1089838" cy="369332"/>
          </a:xfrm>
          <a:prstGeom prst="rect">
            <a:avLst/>
          </a:prstGeom>
          <a:solidFill>
            <a:schemeClr val="accent2">
              <a:lumMod val="60000"/>
              <a:lumOff val="40000"/>
            </a:schemeClr>
          </a:solidFill>
        </p:spPr>
        <p:txBody>
          <a:bodyPr wrap="square" rtlCol="0">
            <a:spAutoFit/>
          </a:bodyPr>
          <a:lstStyle/>
          <a:p>
            <a:r>
              <a:rPr lang="en-US" dirty="0"/>
              <a:t>Y: Vertical</a:t>
            </a:r>
          </a:p>
        </p:txBody>
      </p:sp>
      <p:sp>
        <p:nvSpPr>
          <p:cNvPr id="25" name="TextBox 24">
            <a:extLst>
              <a:ext uri="{FF2B5EF4-FFF2-40B4-BE49-F238E27FC236}">
                <a16:creationId xmlns:a16="http://schemas.microsoft.com/office/drawing/2014/main" id="{795F9403-90BE-4C8E-9DC2-65BA592AC4F0}"/>
              </a:ext>
            </a:extLst>
          </p:cNvPr>
          <p:cNvSpPr txBox="1"/>
          <p:nvPr/>
        </p:nvSpPr>
        <p:spPr>
          <a:xfrm>
            <a:off x="212650" y="1196164"/>
            <a:ext cx="2791048" cy="2031325"/>
          </a:xfrm>
          <a:prstGeom prst="rect">
            <a:avLst/>
          </a:prstGeom>
          <a:noFill/>
        </p:spPr>
        <p:txBody>
          <a:bodyPr wrap="square" rtlCol="0">
            <a:spAutoFit/>
          </a:bodyPr>
          <a:lstStyle/>
          <a:p>
            <a:r>
              <a:rPr lang="en-US" dirty="0"/>
              <a:t>Note: Most high-g shocks last only ~ 10 ms</a:t>
            </a:r>
          </a:p>
          <a:p>
            <a:endParaRPr lang="en-US" dirty="0"/>
          </a:p>
          <a:p>
            <a:r>
              <a:rPr lang="en-US" dirty="0"/>
              <a:t>But exiting freeway via a clover leaf can produce several second ~ 0.5 g lateral forces</a:t>
            </a:r>
          </a:p>
        </p:txBody>
      </p:sp>
    </p:spTree>
    <p:extLst>
      <p:ext uri="{BB962C8B-B14F-4D97-AF65-F5344CB8AC3E}">
        <p14:creationId xmlns:p14="http://schemas.microsoft.com/office/powerpoint/2010/main" val="2803787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EF83-E3B4-4399-9BC9-6EA0E9BFAEC1}"/>
              </a:ext>
            </a:extLst>
          </p:cNvPr>
          <p:cNvSpPr>
            <a:spLocks noGrp="1"/>
          </p:cNvSpPr>
          <p:nvPr>
            <p:ph type="title"/>
          </p:nvPr>
        </p:nvSpPr>
        <p:spPr>
          <a:xfrm>
            <a:off x="216195" y="83363"/>
            <a:ext cx="6471988" cy="1150014"/>
          </a:xfrm>
        </p:spPr>
        <p:txBody>
          <a:bodyPr>
            <a:normAutofit fontScale="90000"/>
          </a:bodyPr>
          <a:lstStyle/>
          <a:p>
            <a:r>
              <a:rPr lang="en-US" dirty="0" smtClean="0">
                <a:solidFill>
                  <a:srgbClr val="0066FF"/>
                </a:solidFill>
              </a:rPr>
              <a:t>FNAL CM06 Transport Findings</a:t>
            </a:r>
            <a:endParaRPr lang="en-US" dirty="0">
              <a:solidFill>
                <a:srgbClr val="0066FF"/>
              </a:solidFill>
            </a:endParaRPr>
          </a:p>
        </p:txBody>
      </p:sp>
      <p:sp>
        <p:nvSpPr>
          <p:cNvPr id="3" name="Content Placeholder 2">
            <a:extLst>
              <a:ext uri="{FF2B5EF4-FFF2-40B4-BE49-F238E27FC236}">
                <a16:creationId xmlns:a16="http://schemas.microsoft.com/office/drawing/2014/main" id="{FA93E9DD-D3C4-45FE-97A7-DE5D8821D531}"/>
              </a:ext>
            </a:extLst>
          </p:cNvPr>
          <p:cNvSpPr>
            <a:spLocks noGrp="1"/>
          </p:cNvSpPr>
          <p:nvPr>
            <p:ph idx="1"/>
          </p:nvPr>
        </p:nvSpPr>
        <p:spPr>
          <a:xfrm>
            <a:off x="125819" y="1293995"/>
            <a:ext cx="7003311" cy="5452363"/>
          </a:xfrm>
        </p:spPr>
        <p:txBody>
          <a:bodyPr>
            <a:normAutofit fontScale="92500"/>
          </a:bodyPr>
          <a:lstStyle/>
          <a:p>
            <a:r>
              <a:rPr lang="en-US" sz="2000" dirty="0">
                <a:latin typeface="+mj-lt"/>
              </a:rPr>
              <a:t>Truck bed curved vertically, which </a:t>
            </a:r>
            <a:r>
              <a:rPr lang="en-US" sz="2000" dirty="0" smtClean="0">
                <a:latin typeface="+mj-lt"/>
              </a:rPr>
              <a:t>required </a:t>
            </a:r>
            <a:r>
              <a:rPr lang="en-US" sz="2000" dirty="0">
                <a:latin typeface="+mj-lt"/>
              </a:rPr>
              <a:t>shimming of CM support frame at ends </a:t>
            </a:r>
            <a:r>
              <a:rPr lang="en-US" sz="2000" dirty="0" smtClean="0">
                <a:latin typeface="+mj-lt"/>
              </a:rPr>
              <a:t>– not </a:t>
            </a:r>
            <a:r>
              <a:rPr lang="en-US" sz="2000" dirty="0">
                <a:latin typeface="+mj-lt"/>
              </a:rPr>
              <a:t>done properly – will support at ends only</a:t>
            </a:r>
          </a:p>
          <a:p>
            <a:r>
              <a:rPr lang="en-US" sz="2000" dirty="0">
                <a:latin typeface="+mj-lt"/>
              </a:rPr>
              <a:t>Tie down of frame to bed allowed some lateral motion – will correct and use better </a:t>
            </a:r>
            <a:r>
              <a:rPr lang="en-US" sz="2000" dirty="0" smtClean="0">
                <a:latin typeface="+mj-lt"/>
              </a:rPr>
              <a:t>CM-to-Isolation </a:t>
            </a:r>
            <a:r>
              <a:rPr lang="en-US" sz="2000" dirty="0">
                <a:latin typeface="+mj-lt"/>
              </a:rPr>
              <a:t>Frame connection</a:t>
            </a:r>
          </a:p>
          <a:p>
            <a:r>
              <a:rPr lang="en-US" sz="2000" dirty="0">
                <a:latin typeface="+mj-lt"/>
              </a:rPr>
              <a:t>E</a:t>
            </a:r>
            <a:r>
              <a:rPr lang="en-US" sz="2000" dirty="0" smtClean="0">
                <a:latin typeface="+mj-lt"/>
              </a:rPr>
              <a:t>nd </a:t>
            </a:r>
            <a:r>
              <a:rPr lang="en-US" sz="2000" dirty="0">
                <a:latin typeface="+mj-lt"/>
              </a:rPr>
              <a:t>cap </a:t>
            </a:r>
            <a:r>
              <a:rPr lang="en-US" sz="2000" dirty="0" smtClean="0">
                <a:latin typeface="+mj-lt"/>
              </a:rPr>
              <a:t>plug used </a:t>
            </a:r>
            <a:r>
              <a:rPr lang="en-US" sz="2000" dirty="0">
                <a:latin typeface="+mj-lt"/>
              </a:rPr>
              <a:t>to constrain Gas Return </a:t>
            </a:r>
            <a:r>
              <a:rPr lang="en-US" sz="2000" dirty="0" smtClean="0">
                <a:latin typeface="+mj-lt"/>
              </a:rPr>
              <a:t>Pipe relies on frictional force laterally and </a:t>
            </a:r>
            <a:r>
              <a:rPr lang="en-US" sz="2000" dirty="0">
                <a:latin typeface="+mj-lt"/>
              </a:rPr>
              <a:t>probably did not made proper contact at one end due to gate valve interference (bolt bent) – will use EU-XFEL design</a:t>
            </a:r>
          </a:p>
          <a:p>
            <a:r>
              <a:rPr lang="en-US" sz="2000" dirty="0">
                <a:latin typeface="+mj-lt"/>
              </a:rPr>
              <a:t>+/- 20 degC inner to outer cryostat temp differences during trip, which changes axial forces constraining Gas Return Pipe – will add spring loading</a:t>
            </a:r>
          </a:p>
          <a:p>
            <a:r>
              <a:rPr lang="en-US" sz="2000" dirty="0">
                <a:latin typeface="+mj-lt"/>
              </a:rPr>
              <a:t>Isolation Frame design </a:t>
            </a:r>
            <a:r>
              <a:rPr lang="en-US" sz="2000" dirty="0" smtClean="0">
                <a:latin typeface="+mj-lt"/>
              </a:rPr>
              <a:t>different than for EU-XFEL </a:t>
            </a:r>
            <a:r>
              <a:rPr lang="en-US" sz="2000" dirty="0">
                <a:latin typeface="+mj-lt"/>
              </a:rPr>
              <a:t>– accelerometer data does not seem to show vertical isolation – under investigation</a:t>
            </a:r>
          </a:p>
          <a:p>
            <a:r>
              <a:rPr lang="en-US" sz="2000" dirty="0">
                <a:latin typeface="+mj-lt"/>
              </a:rPr>
              <a:t>Cold Mass support posts only held vertically by gravity so can rock – will constrain vertically</a:t>
            </a:r>
          </a:p>
          <a:p>
            <a:r>
              <a:rPr lang="en-US" sz="2000" dirty="0">
                <a:latin typeface="+mj-lt"/>
              </a:rPr>
              <a:t>50 K shield free to rock (rubbing observed) – will better constrain</a:t>
            </a:r>
          </a:p>
          <a:p>
            <a:r>
              <a:rPr lang="en-US" sz="2000" dirty="0">
                <a:latin typeface="+mj-lt"/>
              </a:rPr>
              <a:t>Route taken different than requested – will better enforce/monitor</a:t>
            </a:r>
          </a:p>
          <a:p>
            <a:pPr marL="0" indent="0">
              <a:buNone/>
            </a:pPr>
            <a:endParaRPr lang="en-US" sz="2000" dirty="0">
              <a:latin typeface="+mj-lt"/>
            </a:endParaRPr>
          </a:p>
        </p:txBody>
      </p:sp>
      <p:pic>
        <p:nvPicPr>
          <p:cNvPr id="6" name="Picture 5">
            <a:extLst>
              <a:ext uri="{FF2B5EF4-FFF2-40B4-BE49-F238E27FC236}">
                <a16:creationId xmlns:a16="http://schemas.microsoft.com/office/drawing/2014/main" id="{C7550E40-46A0-4E45-AC0C-5C30C44997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90780" y="2025505"/>
            <a:ext cx="2108735" cy="1743737"/>
          </a:xfrm>
          <a:prstGeom prst="rect">
            <a:avLst/>
          </a:prstGeom>
        </p:spPr>
      </p:pic>
      <p:pic>
        <p:nvPicPr>
          <p:cNvPr id="7" name="Picture 6">
            <a:extLst>
              <a:ext uri="{FF2B5EF4-FFF2-40B4-BE49-F238E27FC236}">
                <a16:creationId xmlns:a16="http://schemas.microsoft.com/office/drawing/2014/main" id="{7287CC8B-3BF0-407B-977C-601AEFE9F2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8343" y="2036134"/>
            <a:ext cx="2334853" cy="1743737"/>
          </a:xfrm>
          <a:prstGeom prst="rect">
            <a:avLst/>
          </a:prstGeom>
        </p:spPr>
      </p:pic>
      <p:pic>
        <p:nvPicPr>
          <p:cNvPr id="8" name="Picture 2" descr="C:\ANSYS Files\LCLS II\Shipping Frame\AES Trip 092916\AES Trip Photos\20160929_133758.jpg">
            <a:extLst>
              <a:ext uri="{FF2B5EF4-FFF2-40B4-BE49-F238E27FC236}">
                <a16:creationId xmlns:a16="http://schemas.microsoft.com/office/drawing/2014/main" id="{788714DB-AFF4-4079-939C-AC9AD19A7B1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27913" y="4131533"/>
            <a:ext cx="2334974" cy="1423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44E10F6-C518-4AC6-A3A6-277AF7E31C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5486" y="4045687"/>
            <a:ext cx="2105246" cy="1578935"/>
          </a:xfrm>
          <a:prstGeom prst="rect">
            <a:avLst/>
          </a:prstGeom>
        </p:spPr>
      </p:pic>
      <p:sp>
        <p:nvSpPr>
          <p:cNvPr id="10" name="TextBox 9">
            <a:extLst>
              <a:ext uri="{FF2B5EF4-FFF2-40B4-BE49-F238E27FC236}">
                <a16:creationId xmlns:a16="http://schemas.microsoft.com/office/drawing/2014/main" id="{B84C39CD-F743-43E1-B3B9-7EC02C35A058}"/>
              </a:ext>
            </a:extLst>
          </p:cNvPr>
          <p:cNvSpPr txBox="1"/>
          <p:nvPr/>
        </p:nvSpPr>
        <p:spPr>
          <a:xfrm>
            <a:off x="7969095" y="1374266"/>
            <a:ext cx="994055" cy="461665"/>
          </a:xfrm>
          <a:prstGeom prst="rect">
            <a:avLst/>
          </a:prstGeom>
          <a:noFill/>
        </p:spPr>
        <p:txBody>
          <a:bodyPr wrap="none" rtlCol="0">
            <a:spAutoFit/>
          </a:bodyPr>
          <a:lstStyle/>
          <a:p>
            <a:r>
              <a:rPr lang="en-US" sz="2400" dirty="0"/>
              <a:t>LCLS-II</a:t>
            </a:r>
          </a:p>
        </p:txBody>
      </p:sp>
      <p:sp>
        <p:nvSpPr>
          <p:cNvPr id="11" name="TextBox 10">
            <a:extLst>
              <a:ext uri="{FF2B5EF4-FFF2-40B4-BE49-F238E27FC236}">
                <a16:creationId xmlns:a16="http://schemas.microsoft.com/office/drawing/2014/main" id="{C48A9357-D400-4D3C-9B97-EF898A6D027D}"/>
              </a:ext>
            </a:extLst>
          </p:cNvPr>
          <p:cNvSpPr txBox="1"/>
          <p:nvPr/>
        </p:nvSpPr>
        <p:spPr>
          <a:xfrm>
            <a:off x="10260412" y="1374266"/>
            <a:ext cx="1208985" cy="461665"/>
          </a:xfrm>
          <a:prstGeom prst="rect">
            <a:avLst/>
          </a:prstGeom>
          <a:noFill/>
        </p:spPr>
        <p:txBody>
          <a:bodyPr wrap="none" rtlCol="0">
            <a:spAutoFit/>
          </a:bodyPr>
          <a:lstStyle/>
          <a:p>
            <a:r>
              <a:rPr lang="en-US" sz="2400" dirty="0"/>
              <a:t>EU-XFEL</a:t>
            </a:r>
          </a:p>
        </p:txBody>
      </p:sp>
    </p:spTree>
    <p:extLst>
      <p:ext uri="{BB962C8B-B14F-4D97-AF65-F5344CB8AC3E}">
        <p14:creationId xmlns:p14="http://schemas.microsoft.com/office/powerpoint/2010/main" val="3102810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77E1-8BBD-4FB6-9B12-2BF211E5296B}"/>
              </a:ext>
            </a:extLst>
          </p:cNvPr>
          <p:cNvSpPr>
            <a:spLocks noGrp="1"/>
          </p:cNvSpPr>
          <p:nvPr>
            <p:ph type="title"/>
          </p:nvPr>
        </p:nvSpPr>
        <p:spPr>
          <a:xfrm>
            <a:off x="306977" y="86451"/>
            <a:ext cx="5902234" cy="854076"/>
          </a:xfrm>
        </p:spPr>
        <p:txBody>
          <a:bodyPr/>
          <a:lstStyle/>
          <a:p>
            <a:r>
              <a:rPr lang="en-US" dirty="0">
                <a:solidFill>
                  <a:srgbClr val="0066FF"/>
                </a:solidFill>
              </a:rPr>
              <a:t>Triaxial Accelerometers</a:t>
            </a:r>
          </a:p>
        </p:txBody>
      </p:sp>
      <p:sp>
        <p:nvSpPr>
          <p:cNvPr id="3" name="Content Placeholder 2">
            <a:extLst>
              <a:ext uri="{FF2B5EF4-FFF2-40B4-BE49-F238E27FC236}">
                <a16:creationId xmlns:a16="http://schemas.microsoft.com/office/drawing/2014/main" id="{70C814C2-4BBA-44CB-A308-C3AFC08D3C09}"/>
              </a:ext>
            </a:extLst>
          </p:cNvPr>
          <p:cNvSpPr>
            <a:spLocks noGrp="1"/>
          </p:cNvSpPr>
          <p:nvPr>
            <p:ph idx="1"/>
          </p:nvPr>
        </p:nvSpPr>
        <p:spPr>
          <a:xfrm>
            <a:off x="263433" y="876389"/>
            <a:ext cx="7252064" cy="5559245"/>
          </a:xfrm>
        </p:spPr>
        <p:txBody>
          <a:bodyPr>
            <a:noAutofit/>
          </a:bodyPr>
          <a:lstStyle/>
          <a:p>
            <a:r>
              <a:rPr lang="en-US" sz="2400" dirty="0" smtClean="0">
                <a:latin typeface="+mj-lt"/>
              </a:rPr>
              <a:t>Various commercial accelerometers used for monitoring shock </a:t>
            </a:r>
            <a:r>
              <a:rPr lang="en-US" sz="2400" dirty="0" smtClean="0">
                <a:latin typeface="+mj-lt"/>
              </a:rPr>
              <a:t>outside and inside CM</a:t>
            </a:r>
            <a:r>
              <a:rPr lang="en-US" sz="2400" dirty="0" smtClean="0">
                <a:latin typeface="+mj-lt"/>
              </a:rPr>
              <a:t> – not all are robust</a:t>
            </a:r>
          </a:p>
          <a:p>
            <a:r>
              <a:rPr lang="en-US" sz="2400" dirty="0" smtClean="0">
                <a:latin typeface="+mj-lt"/>
              </a:rPr>
              <a:t>Ones that provide quick summary plots:</a:t>
            </a:r>
          </a:p>
          <a:p>
            <a:pPr lvl="1"/>
            <a:r>
              <a:rPr lang="en-US" b="1" dirty="0" smtClean="0">
                <a:latin typeface="+mj-lt"/>
              </a:rPr>
              <a:t>Saver9X</a:t>
            </a:r>
            <a:r>
              <a:rPr lang="en-US" dirty="0" smtClean="0">
                <a:latin typeface="+mj-lt"/>
              </a:rPr>
              <a:t>: includes GPS and temperature monitoring </a:t>
            </a:r>
            <a:r>
              <a:rPr lang="en-US" dirty="0">
                <a:latin typeface="+mj-lt"/>
              </a:rPr>
              <a:t>– </a:t>
            </a:r>
            <a:r>
              <a:rPr lang="en-US" dirty="0" smtClean="0">
                <a:latin typeface="+mj-lt"/>
              </a:rPr>
              <a:t>records shock </a:t>
            </a:r>
            <a:r>
              <a:rPr lang="en-US" dirty="0">
                <a:latin typeface="+mj-lt"/>
              </a:rPr>
              <a:t>events </a:t>
            </a:r>
            <a:r>
              <a:rPr lang="en-US" dirty="0" smtClean="0">
                <a:latin typeface="+mj-lt"/>
              </a:rPr>
              <a:t>(1 sec at 500 Hz) </a:t>
            </a:r>
            <a:r>
              <a:rPr lang="en-US" dirty="0" smtClean="0">
                <a:latin typeface="+mj-lt"/>
              </a:rPr>
              <a:t>and can sample periodically</a:t>
            </a:r>
          </a:p>
          <a:p>
            <a:pPr lvl="1"/>
            <a:r>
              <a:rPr lang="en-US" b="1" dirty="0" smtClean="0">
                <a:latin typeface="+mj-lt"/>
              </a:rPr>
              <a:t>GP1</a:t>
            </a:r>
            <a:r>
              <a:rPr lang="en-US" dirty="0" smtClean="0">
                <a:latin typeface="+mj-lt"/>
              </a:rPr>
              <a:t>: records </a:t>
            </a:r>
            <a:r>
              <a:rPr lang="en-US" dirty="0">
                <a:latin typeface="+mj-lt"/>
              </a:rPr>
              <a:t>shock events </a:t>
            </a:r>
            <a:r>
              <a:rPr lang="en-US" dirty="0" smtClean="0">
                <a:latin typeface="+mj-lt"/>
              </a:rPr>
              <a:t>(2 sec @ 100 Hz) and peak values in 30 sec intervals – data low pass filtered at 45 Hz which unfortunately suppresses peak shock values</a:t>
            </a:r>
          </a:p>
          <a:p>
            <a:r>
              <a:rPr lang="en-US" sz="2400" dirty="0" smtClean="0">
                <a:latin typeface="+mj-lt"/>
              </a:rPr>
              <a:t>Ones that record continuously</a:t>
            </a:r>
          </a:p>
          <a:p>
            <a:pPr lvl="1"/>
            <a:r>
              <a:rPr lang="en-US" b="1" dirty="0" smtClean="0">
                <a:latin typeface="+mj-lt"/>
              </a:rPr>
              <a:t>SLAM STICK</a:t>
            </a:r>
            <a:r>
              <a:rPr lang="en-US" dirty="0" smtClean="0">
                <a:latin typeface="+mj-lt"/>
              </a:rPr>
              <a:t>: records at 500 Hz</a:t>
            </a:r>
          </a:p>
          <a:p>
            <a:pPr lvl="1"/>
            <a:r>
              <a:rPr lang="en-US" b="1" dirty="0" smtClean="0">
                <a:latin typeface="+mj-lt"/>
              </a:rPr>
              <a:t>X2</a:t>
            </a:r>
            <a:r>
              <a:rPr lang="en-US" dirty="0">
                <a:latin typeface="+mj-lt"/>
              </a:rPr>
              <a:t>: records at 500 </a:t>
            </a:r>
            <a:r>
              <a:rPr lang="en-US" dirty="0" smtClean="0">
                <a:latin typeface="+mj-lt"/>
              </a:rPr>
              <a:t>Hz</a:t>
            </a:r>
          </a:p>
          <a:p>
            <a:r>
              <a:rPr lang="en-US" sz="2400" dirty="0" smtClean="0">
                <a:latin typeface="+mj-lt"/>
              </a:rPr>
              <a:t>Data can be converted to motion (weigh Fourier components by 1/</a:t>
            </a:r>
            <a:r>
              <a:rPr lang="en-US" sz="2400" dirty="0" smtClean="0">
                <a:latin typeface="Symbol" panose="05050102010706020507" pitchFamily="18" charset="2"/>
              </a:rPr>
              <a:t>w</a:t>
            </a:r>
            <a:r>
              <a:rPr lang="en-US" sz="2400" baseline="30000" dirty="0" smtClean="0">
                <a:latin typeface="+mj-lt"/>
              </a:rPr>
              <a:t>2</a:t>
            </a:r>
            <a:r>
              <a:rPr lang="en-US" sz="2400" dirty="0" smtClean="0">
                <a:latin typeface="+mj-lt"/>
              </a:rPr>
              <a:t>), accurate down to ~ 1 Hz</a:t>
            </a:r>
            <a:endParaRPr lang="en-US" sz="2400" dirty="0">
              <a:latin typeface="+mj-lt"/>
            </a:endParaRPr>
          </a:p>
          <a:p>
            <a:pPr marL="457200" lvl="1" indent="0">
              <a:buNone/>
            </a:pPr>
            <a:endParaRPr lang="en-US" sz="2000" dirty="0" smtClean="0">
              <a:latin typeface="+mj-lt"/>
            </a:endParaRPr>
          </a:p>
        </p:txBody>
      </p:sp>
      <p:pic>
        <p:nvPicPr>
          <p:cNvPr id="4" name="Picture 3">
            <a:extLst>
              <a:ext uri="{FF2B5EF4-FFF2-40B4-BE49-F238E27FC236}">
                <a16:creationId xmlns:a16="http://schemas.microsoft.com/office/drawing/2014/main" id="{484238E5-5398-42E5-9586-5FE0EF9868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648" y="5288908"/>
            <a:ext cx="3002702" cy="1026831"/>
          </a:xfrm>
          <a:prstGeom prst="rect">
            <a:avLst/>
          </a:prstGeom>
        </p:spPr>
      </p:pic>
      <p:pic>
        <p:nvPicPr>
          <p:cNvPr id="5" name="Picture 4">
            <a:extLst>
              <a:ext uri="{FF2B5EF4-FFF2-40B4-BE49-F238E27FC236}">
                <a16:creationId xmlns:a16="http://schemas.microsoft.com/office/drawing/2014/main" id="{3564AACE-FDD0-48E5-80EF-0AF0AD3FEC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9236" y="762388"/>
            <a:ext cx="3141396" cy="4352105"/>
          </a:xfrm>
          <a:prstGeom prst="rect">
            <a:avLst/>
          </a:prstGeom>
        </p:spPr>
      </p:pic>
      <p:sp>
        <p:nvSpPr>
          <p:cNvPr id="6" name="TextBox 5"/>
          <p:cNvSpPr txBox="1"/>
          <p:nvPr/>
        </p:nvSpPr>
        <p:spPr>
          <a:xfrm>
            <a:off x="9100458" y="182880"/>
            <a:ext cx="1181606" cy="461665"/>
          </a:xfrm>
          <a:prstGeom prst="rect">
            <a:avLst/>
          </a:prstGeom>
          <a:noFill/>
        </p:spPr>
        <p:txBody>
          <a:bodyPr wrap="none" rtlCol="0">
            <a:spAutoFit/>
          </a:bodyPr>
          <a:lstStyle/>
          <a:p>
            <a:r>
              <a:rPr lang="en-US" sz="2400" dirty="0" smtClean="0"/>
              <a:t>Saver9X</a:t>
            </a:r>
            <a:endParaRPr lang="en-US" sz="2400" dirty="0"/>
          </a:p>
        </p:txBody>
      </p:sp>
      <p:cxnSp>
        <p:nvCxnSpPr>
          <p:cNvPr id="8" name="Straight Arrow Connector 7"/>
          <p:cNvCxnSpPr>
            <a:stCxn id="6" idx="2"/>
          </p:cNvCxnSpPr>
          <p:nvPr/>
        </p:nvCxnSpPr>
        <p:spPr>
          <a:xfrm>
            <a:off x="9691261" y="644545"/>
            <a:ext cx="680648" cy="992666"/>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092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stName_Template_FAC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21448</TotalTime>
  <Words>1032</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Symbol</vt:lpstr>
      <vt:lpstr>Office Theme</vt:lpstr>
      <vt:lpstr>LastName_Template_FAC201502</vt:lpstr>
      <vt:lpstr>LCLS-II Cryomodule Transport Issues</vt:lpstr>
      <vt:lpstr>Transport History Overview</vt:lpstr>
      <vt:lpstr>BPM Issue</vt:lpstr>
      <vt:lpstr>Coupler to Cavity Motion</vt:lpstr>
      <vt:lpstr>Bellow Cracks (at 3 and/or 9 o’clock)</vt:lpstr>
      <vt:lpstr>Coupler Scraping on G-10 Stops </vt:lpstr>
      <vt:lpstr>Shock Suppression</vt:lpstr>
      <vt:lpstr>FNAL CM06 Transport Findings</vt:lpstr>
      <vt:lpstr>Triaxial Accelerometers</vt:lpstr>
      <vt:lpstr>Example of Reconstructed Coupler and Cavity Motion during JLab CM07 Round Trip to Bristol, VA in April 2018 – Selected 10 s window around &gt; 1 g shock</vt:lpstr>
      <vt:lpstr>Divide 1 hour of data into 10 sec slices – resulting statistics</vt:lpstr>
      <vt:lpstr>RMS Fourier Amplitudes and Ratios</vt:lpstr>
      <vt:lpstr>Max Peak to Peak Motion vs 10 second Slice Number</vt:lpstr>
      <vt:lpstr>Expansion Joint Manufacturers Association (EJMA) Lifetime Estimate Algorithm</vt:lpstr>
      <vt:lpstr>FNAL to SLAC GP1 and Temperature Data</vt:lpstr>
      <vt:lpstr>Large Z Shock Acceleration Data</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Adolphsen, Chris E.</dc:creator>
  <cp:lastModifiedBy>Adolphsen, Chris E.</cp:lastModifiedBy>
  <cp:revision>124</cp:revision>
  <dcterms:created xsi:type="dcterms:W3CDTF">2018-05-17T23:12:08Z</dcterms:created>
  <dcterms:modified xsi:type="dcterms:W3CDTF">2018-06-26T22:48:17Z</dcterms:modified>
</cp:coreProperties>
</file>