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58" r:id="rId3"/>
    <p:sldId id="259" r:id="rId4"/>
    <p:sldId id="270" r:id="rId5"/>
    <p:sldId id="275" r:id="rId6"/>
    <p:sldId id="271" r:id="rId7"/>
    <p:sldId id="272" r:id="rId8"/>
    <p:sldId id="273" r:id="rId9"/>
    <p:sldId id="274" r:id="rId10"/>
    <p:sldId id="276" r:id="rId11"/>
    <p:sldId id="265" r:id="rId12"/>
    <p:sldId id="266" r:id="rId13"/>
    <p:sldId id="281" r:id="rId14"/>
    <p:sldId id="279" r:id="rId15"/>
    <p:sldId id="278" r:id="rId16"/>
    <p:sldId id="277" r:id="rId17"/>
    <p:sldId id="26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ada Takafumi" initials="OT" lastIdx="1" clrIdx="0">
    <p:extLst>
      <p:ext uri="{19B8F6BF-5375-455C-9EA6-DF929625EA0E}">
        <p15:presenceInfo xmlns:p15="http://schemas.microsoft.com/office/powerpoint/2012/main" userId="01c701ad983771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728"/>
    <a:srgbClr val="932593"/>
    <a:srgbClr val="2A9F2A"/>
    <a:srgbClr val="FF7F0E"/>
    <a:srgbClr val="1F77B4"/>
    <a:srgbClr val="9467BD"/>
    <a:srgbClr val="8C564B"/>
    <a:srgbClr val="E377C2"/>
    <a:srgbClr val="7F7F7F"/>
    <a:srgbClr val="BCB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A9025-E80D-4A60-AF16-9DB9DBFED1B0}" v="65" dt="2018-06-26T06:12:22.474"/>
    <p1510:client id="{AE6DC450-C742-477B-BEEA-A11BC2A4EC69}" v="325" dt="2018-06-26T17:18:57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8" y="1248"/>
      </p:cViewPr>
      <p:guideLst>
        <p:guide orient="horz" pos="320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da Takafumi" userId="01c701ad98377156" providerId="LiveId" clId="{48E332CB-F5E4-4FD8-82AA-BE508D605ADA}"/>
    <pc:docChg chg="undo custSel addSld delSld modSld sldOrd">
      <pc:chgData name="Okada Takafumi" userId="01c701ad98377156" providerId="LiveId" clId="{48E332CB-F5E4-4FD8-82AA-BE508D605ADA}" dt="2018-06-22T05:41:39.888" v="1698" actId="20577"/>
      <pc:docMkLst>
        <pc:docMk/>
      </pc:docMkLst>
      <pc:sldChg chg="addSp delSp modSp">
        <pc:chgData name="Okada Takafumi" userId="01c701ad98377156" providerId="LiveId" clId="{48E332CB-F5E4-4FD8-82AA-BE508D605ADA}" dt="2018-06-22T05:34:04.978" v="1644" actId="20577"/>
        <pc:sldMkLst>
          <pc:docMk/>
          <pc:sldMk cId="909801524" sldId="258"/>
        </pc:sldMkLst>
        <pc:spChg chg="mod">
          <ac:chgData name="Okada Takafumi" userId="01c701ad98377156" providerId="LiveId" clId="{48E332CB-F5E4-4FD8-82AA-BE508D605ADA}" dt="2018-06-22T05:34:04.978" v="1644" actId="20577"/>
          <ac:spMkLst>
            <pc:docMk/>
            <pc:sldMk cId="909801524" sldId="258"/>
            <ac:spMk id="3" creationId="{A9346A79-D6E1-4D52-88C4-146731E97FEF}"/>
          </ac:spMkLst>
        </pc:spChg>
        <pc:spChg chg="add mod">
          <ac:chgData name="Okada Takafumi" userId="01c701ad98377156" providerId="LiveId" clId="{48E332CB-F5E4-4FD8-82AA-BE508D605ADA}" dt="2018-06-21T02:24:02.356" v="840" actId="1076"/>
          <ac:spMkLst>
            <pc:docMk/>
            <pc:sldMk cId="909801524" sldId="258"/>
            <ac:spMk id="8" creationId="{14ED5538-C90E-4F40-AD2D-4B1A0796BC1E}"/>
          </ac:spMkLst>
        </pc:spChg>
        <pc:spChg chg="add mod">
          <ac:chgData name="Okada Takafumi" userId="01c701ad98377156" providerId="LiveId" clId="{48E332CB-F5E4-4FD8-82AA-BE508D605ADA}" dt="2018-06-21T02:23:46.337" v="836" actId="1076"/>
          <ac:spMkLst>
            <pc:docMk/>
            <pc:sldMk cId="909801524" sldId="258"/>
            <ac:spMk id="10" creationId="{B71FBEF7-5D44-438F-9326-1C0ABF38E998}"/>
          </ac:spMkLst>
        </pc:spChg>
        <pc:spChg chg="add del">
          <ac:chgData name="Okada Takafumi" userId="01c701ad98377156" providerId="LiveId" clId="{48E332CB-F5E4-4FD8-82AA-BE508D605ADA}" dt="2018-06-21T02:26:56.089" v="873" actId="1076"/>
          <ac:spMkLst>
            <pc:docMk/>
            <pc:sldMk cId="909801524" sldId="258"/>
            <ac:spMk id="15" creationId="{7AD7F948-5736-4012-A221-AC7B2D7008C8}"/>
          </ac:spMkLst>
        </pc:spChg>
        <pc:spChg chg="add mod">
          <ac:chgData name="Okada Takafumi" userId="01c701ad98377156" providerId="LiveId" clId="{48E332CB-F5E4-4FD8-82AA-BE508D605ADA}" dt="2018-06-21T04:14:03.431" v="993" actId="1076"/>
          <ac:spMkLst>
            <pc:docMk/>
            <pc:sldMk cId="909801524" sldId="258"/>
            <ac:spMk id="16" creationId="{541F3C84-9A54-409B-BF7D-DFECDE01DE52}"/>
          </ac:spMkLst>
        </pc:spChg>
        <pc:picChg chg="add del mod">
          <ac:chgData name="Okada Takafumi" userId="01c701ad98377156" providerId="LiveId" clId="{48E332CB-F5E4-4FD8-82AA-BE508D605ADA}" dt="2018-06-21T01:49:44.796" v="623" actId="478"/>
          <ac:picMkLst>
            <pc:docMk/>
            <pc:sldMk cId="909801524" sldId="258"/>
            <ac:picMk id="7" creationId="{42CD13EF-E332-4484-B52F-BD30705720F3}"/>
          </ac:picMkLst>
        </pc:picChg>
        <pc:picChg chg="add del mod">
          <ac:chgData name="Okada Takafumi" userId="01c701ad98377156" providerId="LiveId" clId="{48E332CB-F5E4-4FD8-82AA-BE508D605ADA}" dt="2018-06-21T02:06:46.409" v="669" actId="478"/>
          <ac:picMkLst>
            <pc:docMk/>
            <pc:sldMk cId="909801524" sldId="258"/>
            <ac:picMk id="9" creationId="{B4770A6C-6161-4A9D-AD1F-3A98AC513FC3}"/>
          </ac:picMkLst>
        </pc:picChg>
        <pc:picChg chg="add mod ord">
          <ac:chgData name="Okada Takafumi" userId="01c701ad98377156" providerId="LiveId" clId="{48E332CB-F5E4-4FD8-82AA-BE508D605ADA}" dt="2018-06-21T02:23:46.337" v="836" actId="1076"/>
          <ac:picMkLst>
            <pc:docMk/>
            <pc:sldMk cId="909801524" sldId="258"/>
            <ac:picMk id="12" creationId="{B7289EFB-F15A-4683-A27F-5CF07F7F5261}"/>
          </ac:picMkLst>
        </pc:picChg>
        <pc:picChg chg="add mod ord">
          <ac:chgData name="Okada Takafumi" userId="01c701ad98377156" providerId="LiveId" clId="{48E332CB-F5E4-4FD8-82AA-BE508D605ADA}" dt="2018-06-21T02:23:17.183" v="813" actId="167"/>
          <ac:picMkLst>
            <pc:docMk/>
            <pc:sldMk cId="909801524" sldId="258"/>
            <ac:picMk id="14" creationId="{04E09927-EBB9-42E0-8BBB-6040BB2A4E25}"/>
          </ac:picMkLst>
        </pc:picChg>
      </pc:sldChg>
      <pc:sldChg chg="modSp ord">
        <pc:chgData name="Okada Takafumi" userId="01c701ad98377156" providerId="LiveId" clId="{48E332CB-F5E4-4FD8-82AA-BE508D605ADA}" dt="2018-06-21T02:28:36.428" v="926" actId="20577"/>
        <pc:sldMkLst>
          <pc:docMk/>
          <pc:sldMk cId="216302654" sldId="259"/>
        </pc:sldMkLst>
        <pc:spChg chg="mod">
          <ac:chgData name="Okada Takafumi" userId="01c701ad98377156" providerId="LiveId" clId="{48E332CB-F5E4-4FD8-82AA-BE508D605ADA}" dt="2018-06-21T02:28:36.428" v="926" actId="20577"/>
          <ac:spMkLst>
            <pc:docMk/>
            <pc:sldMk cId="216302654" sldId="259"/>
            <ac:spMk id="16" creationId="{634F9F6B-8396-4FE9-9908-BB0803223599}"/>
          </ac:spMkLst>
        </pc:spChg>
      </pc:sldChg>
      <pc:sldChg chg="addSp modSp">
        <pc:chgData name="Okada Takafumi" userId="01c701ad98377156" providerId="LiveId" clId="{48E332CB-F5E4-4FD8-82AA-BE508D605ADA}" dt="2018-06-22T05:41:39.888" v="1698" actId="20577"/>
        <pc:sldMkLst>
          <pc:docMk/>
          <pc:sldMk cId="570501433" sldId="265"/>
        </pc:sldMkLst>
        <pc:spChg chg="mod">
          <ac:chgData name="Okada Takafumi" userId="01c701ad98377156" providerId="LiveId" clId="{48E332CB-F5E4-4FD8-82AA-BE508D605ADA}" dt="2018-06-22T04:52:23.228" v="1473" actId="20577"/>
          <ac:spMkLst>
            <pc:docMk/>
            <pc:sldMk cId="570501433" sldId="265"/>
            <ac:spMk id="7" creationId="{A99F254A-7E8B-4541-9471-A0EED8C58D20}"/>
          </ac:spMkLst>
        </pc:spChg>
        <pc:spChg chg="add mod">
          <ac:chgData name="Okada Takafumi" userId="01c701ad98377156" providerId="LiveId" clId="{48E332CB-F5E4-4FD8-82AA-BE508D605ADA}" dt="2018-06-22T05:41:39.888" v="1698" actId="20577"/>
          <ac:spMkLst>
            <pc:docMk/>
            <pc:sldMk cId="570501433" sldId="265"/>
            <ac:spMk id="8" creationId="{F245A15F-6F9A-4321-BA1A-BBFEA938C907}"/>
          </ac:spMkLst>
        </pc:spChg>
        <pc:spChg chg="mod">
          <ac:chgData name="Okada Takafumi" userId="01c701ad98377156" providerId="LiveId" clId="{48E332CB-F5E4-4FD8-82AA-BE508D605ADA}" dt="2018-06-22T03:07:30.227" v="1419" actId="1035"/>
          <ac:spMkLst>
            <pc:docMk/>
            <pc:sldMk cId="570501433" sldId="265"/>
            <ac:spMk id="9" creationId="{ACF21C4E-1731-4FD0-95B8-93B21B2B9DBE}"/>
          </ac:spMkLst>
        </pc:spChg>
      </pc:sldChg>
      <pc:sldChg chg="ord">
        <pc:chgData name="Okada Takafumi" userId="01c701ad98377156" providerId="LiveId" clId="{48E332CB-F5E4-4FD8-82AA-BE508D605ADA}" dt="2018-06-21T01:47:16.925" v="602" actId="1076"/>
        <pc:sldMkLst>
          <pc:docMk/>
          <pc:sldMk cId="1876267228" sldId="266"/>
        </pc:sldMkLst>
      </pc:sldChg>
      <pc:sldChg chg="addSp delSp modSp add addCm delCm">
        <pc:chgData name="Okada Takafumi" userId="01c701ad98377156" providerId="LiveId" clId="{48E332CB-F5E4-4FD8-82AA-BE508D605ADA}" dt="2018-06-21T01:33:39.753" v="446" actId="20577"/>
        <pc:sldMkLst>
          <pc:docMk/>
          <pc:sldMk cId="3645680199" sldId="268"/>
        </pc:sldMkLst>
        <pc:spChg chg="del mod">
          <ac:chgData name="Okada Takafumi" userId="01c701ad98377156" providerId="LiveId" clId="{48E332CB-F5E4-4FD8-82AA-BE508D605ADA}" dt="2018-06-21T01:19:17.451" v="30" actId="478"/>
          <ac:spMkLst>
            <pc:docMk/>
            <pc:sldMk cId="3645680199" sldId="268"/>
            <ac:spMk id="2" creationId="{785663AC-5845-48BD-A701-87197798C9D8}"/>
          </ac:spMkLst>
        </pc:spChg>
        <pc:spChg chg="del">
          <ac:chgData name="Okada Takafumi" userId="01c701ad98377156" providerId="LiveId" clId="{48E332CB-F5E4-4FD8-82AA-BE508D605ADA}" dt="2018-06-21T01:18:20.879" v="1" actId="478"/>
          <ac:spMkLst>
            <pc:docMk/>
            <pc:sldMk cId="3645680199" sldId="268"/>
            <ac:spMk id="3" creationId="{A9346A79-D6E1-4D52-88C4-146731E97FEF}"/>
          </ac:spMkLst>
        </pc:spChg>
        <pc:spChg chg="add del mod">
          <ac:chgData name="Okada Takafumi" userId="01c701ad98377156" providerId="LiveId" clId="{48E332CB-F5E4-4FD8-82AA-BE508D605ADA}" dt="2018-06-21T01:19:10.372" v="29" actId="478"/>
          <ac:spMkLst>
            <pc:docMk/>
            <pc:sldMk cId="3645680199" sldId="268"/>
            <ac:spMk id="8" creationId="{B082529D-40F3-40D5-9091-235FD50535DA}"/>
          </ac:spMkLst>
        </pc:spChg>
        <pc:spChg chg="add mod">
          <ac:chgData name="Okada Takafumi" userId="01c701ad98377156" providerId="LiveId" clId="{48E332CB-F5E4-4FD8-82AA-BE508D605ADA}" dt="2018-06-21T01:27:06.793" v="271" actId="14100"/>
          <ac:spMkLst>
            <pc:docMk/>
            <pc:sldMk cId="3645680199" sldId="268"/>
            <ac:spMk id="9" creationId="{2FBF2CA8-70CB-4497-AA0F-D8D26ED4B3D3}"/>
          </ac:spMkLst>
        </pc:spChg>
        <pc:spChg chg="add mod">
          <ac:chgData name="Okada Takafumi" userId="01c701ad98377156" providerId="LiveId" clId="{48E332CB-F5E4-4FD8-82AA-BE508D605ADA}" dt="2018-06-21T01:22:09.847" v="178" actId="20577"/>
          <ac:spMkLst>
            <pc:docMk/>
            <pc:sldMk cId="3645680199" sldId="268"/>
            <ac:spMk id="10" creationId="{85CFD497-39DF-41FD-8F8A-62E91ACC89BB}"/>
          </ac:spMkLst>
        </pc:spChg>
        <pc:spChg chg="add del">
          <ac:chgData name="Okada Takafumi" userId="01c701ad98377156" providerId="LiveId" clId="{48E332CB-F5E4-4FD8-82AA-BE508D605ADA}" dt="2018-06-21T01:26:57.088" v="268" actId="20577"/>
          <ac:spMkLst>
            <pc:docMk/>
            <pc:sldMk cId="3645680199" sldId="268"/>
            <ac:spMk id="11" creationId="{579C731B-A335-47B5-A160-6ECAB0767B5A}"/>
          </ac:spMkLst>
        </pc:spChg>
        <pc:spChg chg="add mod">
          <ac:chgData name="Okada Takafumi" userId="01c701ad98377156" providerId="LiveId" clId="{48E332CB-F5E4-4FD8-82AA-BE508D605ADA}" dt="2018-06-21T01:33:39.753" v="446" actId="20577"/>
          <ac:spMkLst>
            <pc:docMk/>
            <pc:sldMk cId="3645680199" sldId="268"/>
            <ac:spMk id="12" creationId="{74821702-3DBA-4A38-BF11-0CF34521F535}"/>
          </ac:spMkLst>
        </pc:spChg>
      </pc:sldChg>
      <pc:sldChg chg="addSp modSp">
        <pc:chgData name="Okada Takafumi" userId="01c701ad98377156" providerId="LiveId" clId="{48E332CB-F5E4-4FD8-82AA-BE508D605ADA}" dt="2018-06-22T05:37:18.523" v="1649" actId="1076"/>
        <pc:sldMkLst>
          <pc:docMk/>
          <pc:sldMk cId="3176963435" sldId="270"/>
        </pc:sldMkLst>
        <pc:spChg chg="add mod">
          <ac:chgData name="Okada Takafumi" userId="01c701ad98377156" providerId="LiveId" clId="{48E332CB-F5E4-4FD8-82AA-BE508D605ADA}" dt="2018-06-22T05:37:18.523" v="1649" actId="1076"/>
          <ac:spMkLst>
            <pc:docMk/>
            <pc:sldMk cId="3176963435" sldId="270"/>
            <ac:spMk id="17" creationId="{02650BCD-2BF6-4BD3-9C38-D9C6E52CF136}"/>
          </ac:spMkLst>
        </pc:spChg>
      </pc:sldChg>
      <pc:sldChg chg="modSp">
        <pc:chgData name="Okada Takafumi" userId="01c701ad98377156" providerId="LiveId" clId="{48E332CB-F5E4-4FD8-82AA-BE508D605ADA}" dt="2018-06-22T05:33:31.309" v="1626" actId="20577"/>
        <pc:sldMkLst>
          <pc:docMk/>
          <pc:sldMk cId="3040730475" sldId="271"/>
        </pc:sldMkLst>
        <pc:spChg chg="mod">
          <ac:chgData name="Okada Takafumi" userId="01c701ad98377156" providerId="LiveId" clId="{48E332CB-F5E4-4FD8-82AA-BE508D605ADA}" dt="2018-06-22T05:33:31.309" v="1626" actId="20577"/>
          <ac:spMkLst>
            <pc:docMk/>
            <pc:sldMk cId="3040730475" sldId="271"/>
            <ac:spMk id="19" creationId="{A4479E35-76C4-46EC-9521-3200DDC9ABC7}"/>
          </ac:spMkLst>
        </pc:spChg>
        <pc:picChg chg="mod">
          <ac:chgData name="Okada Takafumi" userId="01c701ad98377156" providerId="LiveId" clId="{48E332CB-F5E4-4FD8-82AA-BE508D605ADA}" dt="2018-06-22T05:33:26.543" v="1620" actId="1076"/>
          <ac:picMkLst>
            <pc:docMk/>
            <pc:sldMk cId="3040730475" sldId="271"/>
            <ac:picMk id="10" creationId="{EE574819-CFE2-4170-911A-80237A9752F6}"/>
          </ac:picMkLst>
        </pc:picChg>
      </pc:sldChg>
      <pc:sldChg chg="addSp delSp modSp">
        <pc:chgData name="Okada Takafumi" userId="01c701ad98377156" providerId="LiveId" clId="{48E332CB-F5E4-4FD8-82AA-BE508D605ADA}" dt="2018-06-22T02:43:39.271" v="1259" actId="1076"/>
        <pc:sldMkLst>
          <pc:docMk/>
          <pc:sldMk cId="2872811238" sldId="272"/>
        </pc:sldMkLst>
        <pc:spChg chg="mod">
          <ac:chgData name="Okada Takafumi" userId="01c701ad98377156" providerId="LiveId" clId="{48E332CB-F5E4-4FD8-82AA-BE508D605ADA}" dt="2018-06-22T02:43:36.111" v="1258" actId="1076"/>
          <ac:spMkLst>
            <pc:docMk/>
            <pc:sldMk cId="2872811238" sldId="272"/>
            <ac:spMk id="9" creationId="{6C096DC7-0E50-4DB9-9E52-20FB3BFC0198}"/>
          </ac:spMkLst>
        </pc:spChg>
        <pc:spChg chg="mod">
          <ac:chgData name="Okada Takafumi" userId="01c701ad98377156" providerId="LiveId" clId="{48E332CB-F5E4-4FD8-82AA-BE508D605ADA}" dt="2018-06-22T02:43:39.271" v="1259" actId="1076"/>
          <ac:spMkLst>
            <pc:docMk/>
            <pc:sldMk cId="2872811238" sldId="272"/>
            <ac:spMk id="11" creationId="{212C7F6D-C446-46C2-B5AE-C2BBC700471D}"/>
          </ac:spMkLst>
        </pc:spChg>
        <pc:picChg chg="add mod ord">
          <ac:chgData name="Okada Takafumi" userId="01c701ad98377156" providerId="LiveId" clId="{48E332CB-F5E4-4FD8-82AA-BE508D605ADA}" dt="2018-06-22T02:43:26.332" v="1257" actId="167"/>
          <ac:picMkLst>
            <pc:docMk/>
            <pc:sldMk cId="2872811238" sldId="272"/>
            <ac:picMk id="7" creationId="{C1CE2E37-A7F7-49C4-9003-598ACF7B6E6C}"/>
          </ac:picMkLst>
        </pc:picChg>
        <pc:picChg chg="del mod">
          <ac:chgData name="Okada Takafumi" userId="01c701ad98377156" providerId="LiveId" clId="{48E332CB-F5E4-4FD8-82AA-BE508D605ADA}" dt="2018-06-22T02:43:10.632" v="1254" actId="478"/>
          <ac:picMkLst>
            <pc:docMk/>
            <pc:sldMk cId="2872811238" sldId="272"/>
            <ac:picMk id="16" creationId="{0C991733-6E18-4C39-B31E-FDBA0E83CF45}"/>
          </ac:picMkLst>
        </pc:picChg>
      </pc:sldChg>
      <pc:sldChg chg="modSp">
        <pc:chgData name="Okada Takafumi" userId="01c701ad98377156" providerId="LiveId" clId="{48E332CB-F5E4-4FD8-82AA-BE508D605ADA}" dt="2018-06-22T02:53:34.067" v="1318" actId="20577"/>
        <pc:sldMkLst>
          <pc:docMk/>
          <pc:sldMk cId="2454210371" sldId="273"/>
        </pc:sldMkLst>
        <pc:spChg chg="mod">
          <ac:chgData name="Okada Takafumi" userId="01c701ad98377156" providerId="LiveId" clId="{48E332CB-F5E4-4FD8-82AA-BE508D605ADA}" dt="2018-06-22T02:53:34.067" v="1318" actId="20577"/>
          <ac:spMkLst>
            <pc:docMk/>
            <pc:sldMk cId="2454210371" sldId="273"/>
            <ac:spMk id="14" creationId="{DF18648B-C853-4781-A5D8-FC75D4C27ED2}"/>
          </ac:spMkLst>
        </pc:spChg>
        <pc:picChg chg="mod">
          <ac:chgData name="Okada Takafumi" userId="01c701ad98377156" providerId="LiveId" clId="{48E332CB-F5E4-4FD8-82AA-BE508D605ADA}" dt="2018-06-22T02:36:06.256" v="1248" actId="1076"/>
          <ac:picMkLst>
            <pc:docMk/>
            <pc:sldMk cId="2454210371" sldId="273"/>
            <ac:picMk id="7" creationId="{79F4BCA6-D1E2-4AB4-A2F8-B351033665CC}"/>
          </ac:picMkLst>
        </pc:picChg>
        <pc:picChg chg="mod">
          <ac:chgData name="Okada Takafumi" userId="01c701ad98377156" providerId="LiveId" clId="{48E332CB-F5E4-4FD8-82AA-BE508D605ADA}" dt="2018-06-22T02:35:45.878" v="1234" actId="1076"/>
          <ac:picMkLst>
            <pc:docMk/>
            <pc:sldMk cId="2454210371" sldId="273"/>
            <ac:picMk id="10" creationId="{E1B47727-8763-48FF-9DEF-DD917B9AAEE0}"/>
          </ac:picMkLst>
        </pc:picChg>
      </pc:sldChg>
    </pc:docChg>
  </pc:docChgLst>
  <pc:docChgLst>
    <pc:chgData name="Okada Takafumi" userId="01c701ad98377156" providerId="LiveId" clId="{62AEBC85-063F-4425-9AE8-FBDB5A796CB4}"/>
    <pc:docChg chg="undo custSel addSld delSld modSld sldOrd">
      <pc:chgData name="Okada Takafumi" userId="01c701ad98377156" providerId="LiveId" clId="{62AEBC85-063F-4425-9AE8-FBDB5A796CB4}" dt="2018-06-24T09:59:35.863" v="1065" actId="20577"/>
      <pc:docMkLst>
        <pc:docMk/>
      </pc:docMkLst>
      <pc:sldChg chg="modSp">
        <pc:chgData name="Okada Takafumi" userId="01c701ad98377156" providerId="LiveId" clId="{62AEBC85-063F-4425-9AE8-FBDB5A796CB4}" dt="2018-06-24T09:24:18.548" v="197" actId="20577"/>
        <pc:sldMkLst>
          <pc:docMk/>
          <pc:sldMk cId="216302654" sldId="259"/>
        </pc:sldMkLst>
        <pc:spChg chg="mod">
          <ac:chgData name="Okada Takafumi" userId="01c701ad98377156" providerId="LiveId" clId="{62AEBC85-063F-4425-9AE8-FBDB5A796CB4}" dt="2018-06-24T09:24:18.548" v="197" actId="20577"/>
          <ac:spMkLst>
            <pc:docMk/>
            <pc:sldMk cId="216302654" sldId="259"/>
            <ac:spMk id="16" creationId="{634F9F6B-8396-4FE9-9908-BB0803223599}"/>
          </ac:spMkLst>
        </pc:spChg>
      </pc:sldChg>
      <pc:sldChg chg="modSp">
        <pc:chgData name="Okada Takafumi" userId="01c701ad98377156" providerId="LiveId" clId="{62AEBC85-063F-4425-9AE8-FBDB5A796CB4}" dt="2018-06-24T09:56:25.056" v="1060" actId="1036"/>
        <pc:sldMkLst>
          <pc:docMk/>
          <pc:sldMk cId="570501433" sldId="265"/>
        </pc:sldMkLst>
        <pc:spChg chg="mod">
          <ac:chgData name="Okada Takafumi" userId="01c701ad98377156" providerId="LiveId" clId="{62AEBC85-063F-4425-9AE8-FBDB5A796CB4}" dt="2018-06-24T09:56:11.600" v="1045" actId="20577"/>
          <ac:spMkLst>
            <pc:docMk/>
            <pc:sldMk cId="570501433" sldId="265"/>
            <ac:spMk id="7" creationId="{A99F254A-7E8B-4541-9471-A0EED8C58D20}"/>
          </ac:spMkLst>
        </pc:spChg>
        <pc:spChg chg="mod">
          <ac:chgData name="Okada Takafumi" userId="01c701ad98377156" providerId="LiveId" clId="{62AEBC85-063F-4425-9AE8-FBDB5A796CB4}" dt="2018-06-24T09:56:22.261" v="1055" actId="1036"/>
          <ac:spMkLst>
            <pc:docMk/>
            <pc:sldMk cId="570501433" sldId="265"/>
            <ac:spMk id="8" creationId="{F245A15F-6F9A-4321-BA1A-BBFEA938C907}"/>
          </ac:spMkLst>
        </pc:spChg>
        <pc:spChg chg="mod">
          <ac:chgData name="Okada Takafumi" userId="01c701ad98377156" providerId="LiveId" clId="{62AEBC85-063F-4425-9AE8-FBDB5A796CB4}" dt="2018-06-24T09:56:25.056" v="1060" actId="1036"/>
          <ac:spMkLst>
            <pc:docMk/>
            <pc:sldMk cId="570501433" sldId="265"/>
            <ac:spMk id="9" creationId="{ACF21C4E-1731-4FD0-95B8-93B21B2B9DBE}"/>
          </ac:spMkLst>
        </pc:spChg>
      </pc:sldChg>
      <pc:sldChg chg="addSp modSp">
        <pc:chgData name="Okada Takafumi" userId="01c701ad98377156" providerId="LiveId" clId="{62AEBC85-063F-4425-9AE8-FBDB5A796CB4}" dt="2018-06-24T09:31:57.448" v="227" actId="20577"/>
        <pc:sldMkLst>
          <pc:docMk/>
          <pc:sldMk cId="3176963435" sldId="270"/>
        </pc:sldMkLst>
        <pc:spChg chg="mod">
          <ac:chgData name="Okada Takafumi" userId="01c701ad98377156" providerId="LiveId" clId="{62AEBC85-063F-4425-9AE8-FBDB5A796CB4}" dt="2018-06-24T09:24:41.029" v="199" actId="20577"/>
          <ac:spMkLst>
            <pc:docMk/>
            <pc:sldMk cId="3176963435" sldId="270"/>
            <ac:spMk id="24" creationId="{F093343E-C1EB-44FD-896A-B8CB16FA0594}"/>
          </ac:spMkLst>
        </pc:spChg>
        <pc:spChg chg="add mod">
          <ac:chgData name="Okada Takafumi" userId="01c701ad98377156" providerId="LiveId" clId="{62AEBC85-063F-4425-9AE8-FBDB5A796CB4}" dt="2018-06-24T09:31:57.448" v="227" actId="20577"/>
          <ac:spMkLst>
            <pc:docMk/>
            <pc:sldMk cId="3176963435" sldId="270"/>
            <ac:spMk id="32" creationId="{9689AA9B-EECB-461D-9053-5E4D611F9788}"/>
          </ac:spMkLst>
        </pc:spChg>
      </pc:sldChg>
      <pc:sldChg chg="addSp modSp">
        <pc:chgData name="Okada Takafumi" userId="01c701ad98377156" providerId="LiveId" clId="{62AEBC85-063F-4425-9AE8-FBDB5A796CB4}" dt="2018-06-24T09:37:24.438" v="609" actId="1076"/>
        <pc:sldMkLst>
          <pc:docMk/>
          <pc:sldMk cId="3040730475" sldId="271"/>
        </pc:sldMkLst>
        <pc:spChg chg="mod">
          <ac:chgData name="Okada Takafumi" userId="01c701ad98377156" providerId="LiveId" clId="{62AEBC85-063F-4425-9AE8-FBDB5A796CB4}" dt="2018-06-24T09:30:59.765" v="213" actId="20577"/>
          <ac:spMkLst>
            <pc:docMk/>
            <pc:sldMk cId="3040730475" sldId="271"/>
            <ac:spMk id="19" creationId="{A4479E35-76C4-46EC-9521-3200DDC9ABC7}"/>
          </ac:spMkLst>
        </pc:spChg>
        <pc:spChg chg="add mod">
          <ac:chgData name="Okada Takafumi" userId="01c701ad98377156" providerId="LiveId" clId="{62AEBC85-063F-4425-9AE8-FBDB5A796CB4}" dt="2018-06-24T09:37:24.438" v="609" actId="1076"/>
          <ac:spMkLst>
            <pc:docMk/>
            <pc:sldMk cId="3040730475" sldId="271"/>
            <ac:spMk id="23" creationId="{F7EAE112-F14E-4A4A-9666-AD18A3B4B34D}"/>
          </ac:spMkLst>
        </pc:spChg>
      </pc:sldChg>
      <pc:sldChg chg="modSp">
        <pc:chgData name="Okada Takafumi" userId="01c701ad98377156" providerId="LiveId" clId="{62AEBC85-063F-4425-9AE8-FBDB5A796CB4}" dt="2018-06-24T09:38:41.846" v="611" actId="1076"/>
        <pc:sldMkLst>
          <pc:docMk/>
          <pc:sldMk cId="2872811238" sldId="272"/>
        </pc:sldMkLst>
        <pc:picChg chg="mod">
          <ac:chgData name="Okada Takafumi" userId="01c701ad98377156" providerId="LiveId" clId="{62AEBC85-063F-4425-9AE8-FBDB5A796CB4}" dt="2018-06-24T09:38:41.846" v="611" actId="1076"/>
          <ac:picMkLst>
            <pc:docMk/>
            <pc:sldMk cId="2872811238" sldId="272"/>
            <ac:picMk id="18" creationId="{FEFE5E58-27A2-4A4E-B6DD-8F5E93D22EAC}"/>
          </ac:picMkLst>
        </pc:picChg>
      </pc:sldChg>
      <pc:sldChg chg="addSp modSp">
        <pc:chgData name="Okada Takafumi" userId="01c701ad98377156" providerId="LiveId" clId="{62AEBC85-063F-4425-9AE8-FBDB5A796CB4}" dt="2018-06-24T09:59:35.863" v="1065" actId="20577"/>
        <pc:sldMkLst>
          <pc:docMk/>
          <pc:sldMk cId="2454210371" sldId="273"/>
        </pc:sldMkLst>
        <pc:spChg chg="add mod">
          <ac:chgData name="Okada Takafumi" userId="01c701ad98377156" providerId="LiveId" clId="{62AEBC85-063F-4425-9AE8-FBDB5A796CB4}" dt="2018-06-24T09:39:43.827" v="615" actId="20577"/>
          <ac:spMkLst>
            <pc:docMk/>
            <pc:sldMk cId="2454210371" sldId="273"/>
            <ac:spMk id="14" creationId="{C8C2B456-4C8D-45FC-A486-DAF03DF28C89}"/>
          </ac:spMkLst>
        </pc:spChg>
        <pc:spChg chg="mod">
          <ac:chgData name="Okada Takafumi" userId="01c701ad98377156" providerId="LiveId" clId="{62AEBC85-063F-4425-9AE8-FBDB5A796CB4}" dt="2018-06-24T09:59:35.863" v="1065" actId="20577"/>
          <ac:spMkLst>
            <pc:docMk/>
            <pc:sldMk cId="2454210371" sldId="273"/>
            <ac:spMk id="16" creationId="{02E09235-38D6-44A5-87F9-F8EAE154B75D}"/>
          </ac:spMkLst>
        </pc:spChg>
      </pc:sldChg>
      <pc:sldChg chg="addSp delSp modSp">
        <pc:chgData name="Okada Takafumi" userId="01c701ad98377156" providerId="LiveId" clId="{62AEBC85-063F-4425-9AE8-FBDB5A796CB4}" dt="2018-06-24T09:42:44.415" v="678" actId="20577"/>
        <pc:sldMkLst>
          <pc:docMk/>
          <pc:sldMk cId="4004033166" sldId="274"/>
        </pc:sldMkLst>
        <pc:spChg chg="del mod">
          <ac:chgData name="Okada Takafumi" userId="01c701ad98377156" providerId="LiveId" clId="{62AEBC85-063F-4425-9AE8-FBDB5A796CB4}" dt="2018-06-24T09:41:20.500" v="653" actId="478"/>
          <ac:spMkLst>
            <pc:docMk/>
            <pc:sldMk cId="4004033166" sldId="274"/>
            <ac:spMk id="11" creationId="{DFC586D9-E8D0-47D0-84D8-D10DE3AAC128}"/>
          </ac:spMkLst>
        </pc:spChg>
        <pc:spChg chg="add mod">
          <ac:chgData name="Okada Takafumi" userId="01c701ad98377156" providerId="LiveId" clId="{62AEBC85-063F-4425-9AE8-FBDB5A796CB4}" dt="2018-06-24T09:42:44.415" v="678" actId="20577"/>
          <ac:spMkLst>
            <pc:docMk/>
            <pc:sldMk cId="4004033166" sldId="274"/>
            <ac:spMk id="26" creationId="{E624D981-B334-430C-881F-9085EA61FAF8}"/>
          </ac:spMkLst>
        </pc:spChg>
      </pc:sldChg>
      <pc:sldChg chg="delSp modSp">
        <pc:chgData name="Okada Takafumi" userId="01c701ad98377156" providerId="LiveId" clId="{62AEBC85-063F-4425-9AE8-FBDB5A796CB4}" dt="2018-06-24T09:36:36.920" v="599" actId="20577"/>
        <pc:sldMkLst>
          <pc:docMk/>
          <pc:sldMk cId="89364416" sldId="275"/>
        </pc:sldMkLst>
        <pc:spChg chg="mod">
          <ac:chgData name="Okada Takafumi" userId="01c701ad98377156" providerId="LiveId" clId="{62AEBC85-063F-4425-9AE8-FBDB5A796CB4}" dt="2018-06-24T09:36:36.920" v="599" actId="20577"/>
          <ac:spMkLst>
            <pc:docMk/>
            <pc:sldMk cId="89364416" sldId="275"/>
            <ac:spMk id="32" creationId="{9D5A2C86-77AA-40C9-A447-636041AB129C}"/>
          </ac:spMkLst>
        </pc:spChg>
        <pc:spChg chg="del">
          <ac:chgData name="Okada Takafumi" userId="01c701ad98377156" providerId="LiveId" clId="{62AEBC85-063F-4425-9AE8-FBDB5A796CB4}" dt="2018-06-24T09:33:10.016" v="230" actId="478"/>
          <ac:spMkLst>
            <pc:docMk/>
            <pc:sldMk cId="89364416" sldId="275"/>
            <ac:spMk id="34" creationId="{D1933238-E188-4C4B-842A-38AA2EE332C3}"/>
          </ac:spMkLst>
        </pc:spChg>
        <pc:spChg chg="del">
          <ac:chgData name="Okada Takafumi" userId="01c701ad98377156" providerId="LiveId" clId="{62AEBC85-063F-4425-9AE8-FBDB5A796CB4}" dt="2018-06-24T09:33:07.030" v="229" actId="478"/>
          <ac:spMkLst>
            <pc:docMk/>
            <pc:sldMk cId="89364416" sldId="275"/>
            <ac:spMk id="35" creationId="{EE3193D2-B748-434F-939B-4FB376E6FDCC}"/>
          </ac:spMkLst>
        </pc:spChg>
        <pc:picChg chg="mod">
          <ac:chgData name="Okada Takafumi" userId="01c701ad98377156" providerId="LiveId" clId="{62AEBC85-063F-4425-9AE8-FBDB5A796CB4}" dt="2018-06-24T09:36:30.020" v="597" actId="1076"/>
          <ac:picMkLst>
            <pc:docMk/>
            <pc:sldMk cId="89364416" sldId="275"/>
            <ac:picMk id="10" creationId="{94653AC0-C264-4798-AFA6-304C4106A8B3}"/>
          </ac:picMkLst>
        </pc:picChg>
        <pc:picChg chg="del">
          <ac:chgData name="Okada Takafumi" userId="01c701ad98377156" providerId="LiveId" clId="{62AEBC85-063F-4425-9AE8-FBDB5A796CB4}" dt="2018-06-24T09:33:04.205" v="228" actId="478"/>
          <ac:picMkLst>
            <pc:docMk/>
            <pc:sldMk cId="89364416" sldId="275"/>
            <ac:picMk id="15" creationId="{3063613E-8A14-45A1-8D55-599E7D1E812D}"/>
          </ac:picMkLst>
        </pc:picChg>
      </pc:sldChg>
      <pc:sldChg chg="addSp delSp modSp">
        <pc:chgData name="Okada Takafumi" userId="01c701ad98377156" providerId="LiveId" clId="{62AEBC85-063F-4425-9AE8-FBDB5A796CB4}" dt="2018-06-24T09:48:11.005" v="862" actId="20577"/>
        <pc:sldMkLst>
          <pc:docMk/>
          <pc:sldMk cId="582621932" sldId="276"/>
        </pc:sldMkLst>
        <pc:spChg chg="add mod">
          <ac:chgData name="Okada Takafumi" userId="01c701ad98377156" providerId="LiveId" clId="{62AEBC85-063F-4425-9AE8-FBDB5A796CB4}" dt="2018-06-24T09:45:49.781" v="780" actId="5793"/>
          <ac:spMkLst>
            <pc:docMk/>
            <pc:sldMk cId="582621932" sldId="276"/>
            <ac:spMk id="2" creationId="{1C37483E-BC24-4C66-8CB4-08B7B0A20E68}"/>
          </ac:spMkLst>
        </pc:spChg>
        <pc:spChg chg="add mod">
          <ac:chgData name="Okada Takafumi" userId="01c701ad98377156" providerId="LiveId" clId="{62AEBC85-063F-4425-9AE8-FBDB5A796CB4}" dt="2018-06-24T09:46:35.190" v="824" actId="1035"/>
          <ac:spMkLst>
            <pc:docMk/>
            <pc:sldMk cId="582621932" sldId="276"/>
            <ac:spMk id="3" creationId="{60992D90-3494-4EB9-A82A-AEBBBF4FFFBB}"/>
          </ac:spMkLst>
        </pc:spChg>
        <pc:spChg chg="mod">
          <ac:chgData name="Okada Takafumi" userId="01c701ad98377156" providerId="LiveId" clId="{62AEBC85-063F-4425-9AE8-FBDB5A796CB4}" dt="2018-06-24T09:45:18.732" v="771" actId="20577"/>
          <ac:spMkLst>
            <pc:docMk/>
            <pc:sldMk cId="582621932" sldId="276"/>
            <ac:spMk id="11" creationId="{DFC586D9-E8D0-47D0-84D8-D10DE3AAC128}"/>
          </ac:spMkLst>
        </pc:spChg>
        <pc:spChg chg="mod">
          <ac:chgData name="Okada Takafumi" userId="01c701ad98377156" providerId="LiveId" clId="{62AEBC85-063F-4425-9AE8-FBDB5A796CB4}" dt="2018-06-24T09:47:30.311" v="834" actId="1076"/>
          <ac:spMkLst>
            <pc:docMk/>
            <pc:sldMk cId="582621932" sldId="276"/>
            <ac:spMk id="15" creationId="{6C847C25-6C7C-4F98-8EBE-5F08D4F53070}"/>
          </ac:spMkLst>
        </pc:spChg>
        <pc:spChg chg="mod">
          <ac:chgData name="Okada Takafumi" userId="01c701ad98377156" providerId="LiveId" clId="{62AEBC85-063F-4425-9AE8-FBDB5A796CB4}" dt="2018-06-24T09:47:26.095" v="833" actId="1076"/>
          <ac:spMkLst>
            <pc:docMk/>
            <pc:sldMk cId="582621932" sldId="276"/>
            <ac:spMk id="16" creationId="{E95EF570-3B32-45AC-B205-75E8C1DD1800}"/>
          </ac:spMkLst>
        </pc:spChg>
        <pc:spChg chg="mod">
          <ac:chgData name="Okada Takafumi" userId="01c701ad98377156" providerId="LiveId" clId="{62AEBC85-063F-4425-9AE8-FBDB5A796CB4}" dt="2018-06-24T09:47:22.765" v="832" actId="1076"/>
          <ac:spMkLst>
            <pc:docMk/>
            <pc:sldMk cId="582621932" sldId="276"/>
            <ac:spMk id="17" creationId="{A04733D4-EB4A-4007-A99D-CBDCE7D41477}"/>
          </ac:spMkLst>
        </pc:spChg>
        <pc:spChg chg="mod">
          <ac:chgData name="Okada Takafumi" userId="01c701ad98377156" providerId="LiveId" clId="{62AEBC85-063F-4425-9AE8-FBDB5A796CB4}" dt="2018-06-24T09:47:18.353" v="831" actId="1076"/>
          <ac:spMkLst>
            <pc:docMk/>
            <pc:sldMk cId="582621932" sldId="276"/>
            <ac:spMk id="18" creationId="{71153A41-0485-44EA-897F-17D1E03FF936}"/>
          </ac:spMkLst>
        </pc:spChg>
        <pc:spChg chg="mod">
          <ac:chgData name="Okada Takafumi" userId="01c701ad98377156" providerId="LiveId" clId="{62AEBC85-063F-4425-9AE8-FBDB5A796CB4}" dt="2018-06-24T09:47:10.650" v="829" actId="1076"/>
          <ac:spMkLst>
            <pc:docMk/>
            <pc:sldMk cId="582621932" sldId="276"/>
            <ac:spMk id="19" creationId="{92640AC0-075F-4EEB-BB66-EA0200F5DD98}"/>
          </ac:spMkLst>
        </pc:spChg>
        <pc:spChg chg="mod">
          <ac:chgData name="Okada Takafumi" userId="01c701ad98377156" providerId="LiveId" clId="{62AEBC85-063F-4425-9AE8-FBDB5A796CB4}" dt="2018-06-24T09:47:34.574" v="835" actId="1076"/>
          <ac:spMkLst>
            <pc:docMk/>
            <pc:sldMk cId="582621932" sldId="276"/>
            <ac:spMk id="20" creationId="{A5BA8E55-5EE1-4197-9EDA-9E86CAC66BB4}"/>
          </ac:spMkLst>
        </pc:spChg>
        <pc:spChg chg="mod">
          <ac:chgData name="Okada Takafumi" userId="01c701ad98377156" providerId="LiveId" clId="{62AEBC85-063F-4425-9AE8-FBDB5A796CB4}" dt="2018-06-24T09:47:05.582" v="828" actId="1076"/>
          <ac:spMkLst>
            <pc:docMk/>
            <pc:sldMk cId="582621932" sldId="276"/>
            <ac:spMk id="21" creationId="{A82BF8A5-2093-4D85-9FB6-AE9DAB7C7C3A}"/>
          </ac:spMkLst>
        </pc:spChg>
        <pc:spChg chg="mod">
          <ac:chgData name="Okada Takafumi" userId="01c701ad98377156" providerId="LiveId" clId="{62AEBC85-063F-4425-9AE8-FBDB5A796CB4}" dt="2018-06-24T09:47:05.582" v="828" actId="1076"/>
          <ac:spMkLst>
            <pc:docMk/>
            <pc:sldMk cId="582621932" sldId="276"/>
            <ac:spMk id="22" creationId="{68EE1DAF-5B92-4B85-9108-CC1BFDC4E041}"/>
          </ac:spMkLst>
        </pc:spChg>
        <pc:spChg chg="mod">
          <ac:chgData name="Okada Takafumi" userId="01c701ad98377156" providerId="LiveId" clId="{62AEBC85-063F-4425-9AE8-FBDB5A796CB4}" dt="2018-06-24T09:47:05.582" v="828" actId="1076"/>
          <ac:spMkLst>
            <pc:docMk/>
            <pc:sldMk cId="582621932" sldId="276"/>
            <ac:spMk id="23" creationId="{E2F182B1-B474-423B-B46B-3B1773EE69FF}"/>
          </ac:spMkLst>
        </pc:spChg>
        <pc:spChg chg="mod">
          <ac:chgData name="Okada Takafumi" userId="01c701ad98377156" providerId="LiveId" clId="{62AEBC85-063F-4425-9AE8-FBDB5A796CB4}" dt="2018-06-24T09:47:05.582" v="828" actId="1076"/>
          <ac:spMkLst>
            <pc:docMk/>
            <pc:sldMk cId="582621932" sldId="276"/>
            <ac:spMk id="24" creationId="{83C33787-75F6-456B-B2CC-90500E1D392B}"/>
          </ac:spMkLst>
        </pc:spChg>
        <pc:spChg chg="add del mod">
          <ac:chgData name="Okada Takafumi" userId="01c701ad98377156" providerId="LiveId" clId="{62AEBC85-063F-4425-9AE8-FBDB5A796CB4}" dt="2018-06-24T09:45:13.588" v="768" actId="20577"/>
          <ac:spMkLst>
            <pc:docMk/>
            <pc:sldMk cId="582621932" sldId="276"/>
            <ac:spMk id="27" creationId="{05AEFC55-5E62-4E24-9297-88E4634891C2}"/>
          </ac:spMkLst>
        </pc:spChg>
        <pc:spChg chg="mod">
          <ac:chgData name="Okada Takafumi" userId="01c701ad98377156" providerId="LiveId" clId="{62AEBC85-063F-4425-9AE8-FBDB5A796CB4}" dt="2018-06-24T09:48:11.005" v="862" actId="20577"/>
          <ac:spMkLst>
            <pc:docMk/>
            <pc:sldMk cId="582621932" sldId="276"/>
            <ac:spMk id="29" creationId="{5F7816A5-AA99-49D1-B3CE-988EA9307A7F}"/>
          </ac:spMkLst>
        </pc:spChg>
        <pc:spChg chg="mod">
          <ac:chgData name="Okada Takafumi" userId="01c701ad98377156" providerId="LiveId" clId="{62AEBC85-063F-4425-9AE8-FBDB5A796CB4}" dt="2018-06-24T09:45:32.723" v="774" actId="1076"/>
          <ac:spMkLst>
            <pc:docMk/>
            <pc:sldMk cId="582621932" sldId="276"/>
            <ac:spMk id="30" creationId="{43D90F9A-9A2C-4F1B-B75C-D9718655499D}"/>
          </ac:spMkLst>
        </pc:spChg>
        <pc:picChg chg="mod">
          <ac:chgData name="Okada Takafumi" userId="01c701ad98377156" providerId="LiveId" clId="{62AEBC85-063F-4425-9AE8-FBDB5A796CB4}" dt="2018-06-24T09:47:04.829" v="827" actId="1076"/>
          <ac:picMkLst>
            <pc:docMk/>
            <pc:sldMk cId="582621932" sldId="276"/>
            <ac:picMk id="26" creationId="{96459458-F3F2-4779-89EF-9D562E0D76EB}"/>
          </ac:picMkLst>
        </pc:picChg>
        <pc:picChg chg="mod">
          <ac:chgData name="Okada Takafumi" userId="01c701ad98377156" providerId="LiveId" clId="{62AEBC85-063F-4425-9AE8-FBDB5A796CB4}" dt="2018-06-24T09:45:32.723" v="774" actId="1076"/>
          <ac:picMkLst>
            <pc:docMk/>
            <pc:sldMk cId="582621932" sldId="276"/>
            <ac:picMk id="28" creationId="{2147E414-CA31-45B4-B8EA-7626470E4977}"/>
          </ac:picMkLst>
        </pc:picChg>
      </pc:sldChg>
      <pc:sldChg chg="addSp delSp modSp ord">
        <pc:chgData name="Okada Takafumi" userId="01c701ad98377156" providerId="LiveId" clId="{62AEBC85-063F-4425-9AE8-FBDB5A796CB4}" dt="2018-06-23T10:47:27.063" v="107" actId="1076"/>
        <pc:sldMkLst>
          <pc:docMk/>
          <pc:sldMk cId="260479167" sldId="277"/>
        </pc:sldMkLst>
        <pc:spChg chg="del">
          <ac:chgData name="Okada Takafumi" userId="01c701ad98377156" providerId="LiveId" clId="{62AEBC85-063F-4425-9AE8-FBDB5A796CB4}" dt="2018-06-23T10:42:30.925" v="84" actId="478"/>
          <ac:spMkLst>
            <pc:docMk/>
            <pc:sldMk cId="260479167" sldId="277"/>
            <ac:spMk id="11" creationId="{DFC586D9-E8D0-47D0-84D8-D10DE3AAC128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15" creationId="{6C847C25-6C7C-4F98-8EBE-5F08D4F53070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16" creationId="{E95EF570-3B32-45AC-B205-75E8C1DD1800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17" creationId="{A04733D4-EB4A-4007-A99D-CBDCE7D41477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18" creationId="{71153A41-0485-44EA-897F-17D1E03FF936}"/>
          </ac:spMkLst>
        </pc:spChg>
        <pc:spChg chg="mod">
          <ac:chgData name="Okada Takafumi" userId="01c701ad98377156" providerId="LiveId" clId="{62AEBC85-063F-4425-9AE8-FBDB5A796CB4}" dt="2018-06-23T10:43:39.220" v="95" actId="1076"/>
          <ac:spMkLst>
            <pc:docMk/>
            <pc:sldMk cId="260479167" sldId="277"/>
            <ac:spMk id="19" creationId="{92640AC0-075F-4EEB-BB66-EA0200F5DD98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20" creationId="{A5BA8E55-5EE1-4197-9EDA-9E86CAC66BB4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21" creationId="{A82BF8A5-2093-4D85-9FB6-AE9DAB7C7C3A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22" creationId="{68EE1DAF-5B92-4B85-9108-CC1BFDC4E041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23" creationId="{E2F182B1-B474-423B-B46B-3B1773EE69FF}"/>
          </ac:spMkLst>
        </pc:spChg>
        <pc:spChg chg="del">
          <ac:chgData name="Okada Takafumi" userId="01c701ad98377156" providerId="LiveId" clId="{62AEBC85-063F-4425-9AE8-FBDB5A796CB4}" dt="2018-06-23T10:43:43.439" v="96" actId="478"/>
          <ac:spMkLst>
            <pc:docMk/>
            <pc:sldMk cId="260479167" sldId="277"/>
            <ac:spMk id="24" creationId="{83C33787-75F6-456B-B2CC-90500E1D392B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26" creationId="{8E7891A1-5575-4FC6-B23E-1469CF5E82E1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27" creationId="{593CBFC6-E9DD-4D15-85A8-17DB079A35A2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28" creationId="{65AAF262-281A-4DEC-9A0C-27205C7E0E73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29" creationId="{DE744DB3-3B6C-4413-B6FE-53406436F88E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30" creationId="{56466615-509B-4B97-822A-4ACB999D3129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31" creationId="{AA6658AB-0B1E-4DE0-A6F5-40506A59ABA5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32" creationId="{D064BBD3-8D48-499A-ACD1-D778B8EEDF16}"/>
          </ac:spMkLst>
        </pc:spChg>
        <pc:spChg chg="add mod">
          <ac:chgData name="Okada Takafumi" userId="01c701ad98377156" providerId="LiveId" clId="{62AEBC85-063F-4425-9AE8-FBDB5A796CB4}" dt="2018-06-23T10:43:06.844" v="90" actId="1076"/>
          <ac:spMkLst>
            <pc:docMk/>
            <pc:sldMk cId="260479167" sldId="277"/>
            <ac:spMk id="33" creationId="{8BC32455-6895-4C98-92B7-3D3E826B8872}"/>
          </ac:spMkLst>
        </pc:spChg>
        <pc:picChg chg="add mod ord">
          <ac:chgData name="Okada Takafumi" userId="01c701ad98377156" providerId="LiveId" clId="{62AEBC85-063F-4425-9AE8-FBDB5A796CB4}" dt="2018-06-23T10:43:19.135" v="92" actId="1076"/>
          <ac:picMkLst>
            <pc:docMk/>
            <pc:sldMk cId="260479167" sldId="277"/>
            <ac:picMk id="3" creationId="{44EFD69E-546F-4F49-B7CE-7B1A93248E62}"/>
          </ac:picMkLst>
        </pc:picChg>
        <pc:picChg chg="add del mod">
          <ac:chgData name="Okada Takafumi" userId="01c701ad98377156" providerId="LiveId" clId="{62AEBC85-063F-4425-9AE8-FBDB5A796CB4}" dt="2018-06-23T10:46:22.890" v="100" actId="478"/>
          <ac:picMkLst>
            <pc:docMk/>
            <pc:sldMk cId="260479167" sldId="277"/>
            <ac:picMk id="8" creationId="{4324937E-3E3D-41A8-864C-CCBE0DC08F7B}"/>
          </ac:picMkLst>
        </pc:picChg>
        <pc:picChg chg="add mod">
          <ac:chgData name="Okada Takafumi" userId="01c701ad98377156" providerId="LiveId" clId="{62AEBC85-063F-4425-9AE8-FBDB5A796CB4}" dt="2018-06-23T10:46:57.877" v="106" actId="1076"/>
          <ac:picMkLst>
            <pc:docMk/>
            <pc:sldMk cId="260479167" sldId="277"/>
            <ac:picMk id="10" creationId="{B17FD060-AC98-4727-AF87-8C1004B14E71}"/>
          </ac:picMkLst>
        </pc:picChg>
      </pc:sldChg>
      <pc:sldChg chg="modSp add ord">
        <pc:chgData name="Okada Takafumi" userId="01c701ad98377156" providerId="LiveId" clId="{62AEBC85-063F-4425-9AE8-FBDB5A796CB4}" dt="2018-06-23T10:47:27.063" v="107" actId="1076"/>
        <pc:sldMkLst>
          <pc:docMk/>
          <pc:sldMk cId="3927999852" sldId="278"/>
        </pc:sldMkLst>
        <pc:picChg chg="mod">
          <ac:chgData name="Okada Takafumi" userId="01c701ad98377156" providerId="LiveId" clId="{62AEBC85-063F-4425-9AE8-FBDB5A796CB4}" dt="2018-06-23T10:46:41.024" v="103" actId="1076"/>
          <ac:picMkLst>
            <pc:docMk/>
            <pc:sldMk cId="3927999852" sldId="278"/>
            <ac:picMk id="8" creationId="{4324937E-3E3D-41A8-864C-CCBE0DC08F7B}"/>
          </ac:picMkLst>
        </pc:picChg>
      </pc:sldChg>
      <pc:sldChg chg="addSp delSp modSp add">
        <pc:chgData name="Okada Takafumi" userId="01c701ad98377156" providerId="LiveId" clId="{62AEBC85-063F-4425-9AE8-FBDB5A796CB4}" dt="2018-06-23T10:59:55.653" v="135" actId="1076"/>
        <pc:sldMkLst>
          <pc:docMk/>
          <pc:sldMk cId="1085653015" sldId="279"/>
        </pc:sldMkLst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19" creationId="{92640AC0-075F-4EEB-BB66-EA0200F5DD98}"/>
          </ac:spMkLst>
        </pc:spChg>
        <pc:spChg chg="add mod">
          <ac:chgData name="Okada Takafumi" userId="01c701ad98377156" providerId="LiveId" clId="{62AEBC85-063F-4425-9AE8-FBDB5A796CB4}" dt="2018-06-23T10:58:57.105" v="115" actId="1076"/>
          <ac:spMkLst>
            <pc:docMk/>
            <pc:sldMk cId="1085653015" sldId="279"/>
            <ac:spMk id="20" creationId="{CDA32D6B-18FC-4970-BD51-F9F0BFF81D7D}"/>
          </ac:spMkLst>
        </pc:spChg>
        <pc:spChg chg="add mod">
          <ac:chgData name="Okada Takafumi" userId="01c701ad98377156" providerId="LiveId" clId="{62AEBC85-063F-4425-9AE8-FBDB5A796CB4}" dt="2018-06-23T10:59:06.217" v="117" actId="1076"/>
          <ac:spMkLst>
            <pc:docMk/>
            <pc:sldMk cId="1085653015" sldId="279"/>
            <ac:spMk id="21" creationId="{BCD5BFFA-EAAE-4B88-8D36-7FD893AE870A}"/>
          </ac:spMkLst>
        </pc:spChg>
        <pc:spChg chg="add mod">
          <ac:chgData name="Okada Takafumi" userId="01c701ad98377156" providerId="LiveId" clId="{62AEBC85-063F-4425-9AE8-FBDB5A796CB4}" dt="2018-06-23T10:59:16.563" v="121" actId="1076"/>
          <ac:spMkLst>
            <pc:docMk/>
            <pc:sldMk cId="1085653015" sldId="279"/>
            <ac:spMk id="22" creationId="{AB3F2C60-7394-46FF-9A8F-50D34C3CFBC6}"/>
          </ac:spMkLst>
        </pc:spChg>
        <pc:spChg chg="add mod">
          <ac:chgData name="Okada Takafumi" userId="01c701ad98377156" providerId="LiveId" clId="{62AEBC85-063F-4425-9AE8-FBDB5A796CB4}" dt="2018-06-23T10:59:21.561" v="123" actId="1076"/>
          <ac:spMkLst>
            <pc:docMk/>
            <pc:sldMk cId="1085653015" sldId="279"/>
            <ac:spMk id="23" creationId="{96E7367E-807E-4B5E-A33D-ACE761394124}"/>
          </ac:spMkLst>
        </pc:spChg>
        <pc:spChg chg="add mod">
          <ac:chgData name="Okada Takafumi" userId="01c701ad98377156" providerId="LiveId" clId="{62AEBC85-063F-4425-9AE8-FBDB5A796CB4}" dt="2018-06-23T10:59:27.618" v="125" actId="1076"/>
          <ac:spMkLst>
            <pc:docMk/>
            <pc:sldMk cId="1085653015" sldId="279"/>
            <ac:spMk id="24" creationId="{726BF052-3BB8-4D37-956E-09BA0B8796B3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26" creationId="{8E7891A1-5575-4FC6-B23E-1469CF5E82E1}"/>
          </ac:spMkLst>
        </pc:spChg>
        <pc:spChg chg="mod">
          <ac:chgData name="Okada Takafumi" userId="01c701ad98377156" providerId="LiveId" clId="{62AEBC85-063F-4425-9AE8-FBDB5A796CB4}" dt="2018-06-23T10:59:45.015" v="132" actId="1076"/>
          <ac:spMkLst>
            <pc:docMk/>
            <pc:sldMk cId="1085653015" sldId="279"/>
            <ac:spMk id="27" creationId="{593CBFC6-E9DD-4D15-85A8-17DB079A35A2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28" creationId="{65AAF262-281A-4DEC-9A0C-27205C7E0E73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29" creationId="{DE744DB3-3B6C-4413-B6FE-53406436F88E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30" creationId="{56466615-509B-4B97-822A-4ACB999D3129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31" creationId="{AA6658AB-0B1E-4DE0-A6F5-40506A59ABA5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32" creationId="{D064BBD3-8D48-499A-ACD1-D778B8EEDF16}"/>
          </ac:spMkLst>
        </pc:spChg>
        <pc:spChg chg="mod">
          <ac:chgData name="Okada Takafumi" userId="01c701ad98377156" providerId="LiveId" clId="{62AEBC85-063F-4425-9AE8-FBDB5A796CB4}" dt="2018-06-23T10:58:35.613" v="113" actId="1076"/>
          <ac:spMkLst>
            <pc:docMk/>
            <pc:sldMk cId="1085653015" sldId="279"/>
            <ac:spMk id="33" creationId="{8BC32455-6895-4C98-92B7-3D3E826B8872}"/>
          </ac:spMkLst>
        </pc:spChg>
        <pc:spChg chg="add mod">
          <ac:chgData name="Okada Takafumi" userId="01c701ad98377156" providerId="LiveId" clId="{62AEBC85-063F-4425-9AE8-FBDB5A796CB4}" dt="2018-06-23T10:59:34.361" v="127" actId="1076"/>
          <ac:spMkLst>
            <pc:docMk/>
            <pc:sldMk cId="1085653015" sldId="279"/>
            <ac:spMk id="34" creationId="{4649308F-87D6-487D-A3AD-C0244CFFAE96}"/>
          </ac:spMkLst>
        </pc:spChg>
        <pc:spChg chg="add mod">
          <ac:chgData name="Okada Takafumi" userId="01c701ad98377156" providerId="LiveId" clId="{62AEBC85-063F-4425-9AE8-FBDB5A796CB4}" dt="2018-06-23T10:59:39.850" v="129" actId="1076"/>
          <ac:spMkLst>
            <pc:docMk/>
            <pc:sldMk cId="1085653015" sldId="279"/>
            <ac:spMk id="35" creationId="{7FA6E17B-6C8C-4063-BF41-9E8718D5B3D0}"/>
          </ac:spMkLst>
        </pc:spChg>
        <pc:spChg chg="add mod">
          <ac:chgData name="Okada Takafumi" userId="01c701ad98377156" providerId="LiveId" clId="{62AEBC85-063F-4425-9AE8-FBDB5A796CB4}" dt="2018-06-23T10:59:49.369" v="133" actId="1076"/>
          <ac:spMkLst>
            <pc:docMk/>
            <pc:sldMk cId="1085653015" sldId="279"/>
            <ac:spMk id="36" creationId="{F7A24D8C-0BDE-47E3-AED1-CBA3EBF64079}"/>
          </ac:spMkLst>
        </pc:spChg>
        <pc:spChg chg="add mod">
          <ac:chgData name="Okada Takafumi" userId="01c701ad98377156" providerId="LiveId" clId="{62AEBC85-063F-4425-9AE8-FBDB5A796CB4}" dt="2018-06-23T10:59:55.653" v="135" actId="1076"/>
          <ac:spMkLst>
            <pc:docMk/>
            <pc:sldMk cId="1085653015" sldId="279"/>
            <ac:spMk id="37" creationId="{514707CF-7E5E-4EEC-AD50-EAD5DFAA9516}"/>
          </ac:spMkLst>
        </pc:spChg>
        <pc:picChg chg="mod">
          <ac:chgData name="Okada Takafumi" userId="01c701ad98377156" providerId="LiveId" clId="{62AEBC85-063F-4425-9AE8-FBDB5A796CB4}" dt="2018-06-23T10:59:12.150" v="120" actId="1076"/>
          <ac:picMkLst>
            <pc:docMk/>
            <pc:sldMk cId="1085653015" sldId="279"/>
            <ac:picMk id="3" creationId="{44EFD69E-546F-4F49-B7CE-7B1A93248E62}"/>
          </ac:picMkLst>
        </pc:picChg>
        <pc:picChg chg="add mod">
          <ac:chgData name="Okada Takafumi" userId="01c701ad98377156" providerId="LiveId" clId="{62AEBC85-063F-4425-9AE8-FBDB5A796CB4}" dt="2018-06-23T10:58:27.364" v="112" actId="1076"/>
          <ac:picMkLst>
            <pc:docMk/>
            <pc:sldMk cId="1085653015" sldId="279"/>
            <ac:picMk id="7" creationId="{16EAAEBB-3B9A-4CDA-82CE-D7AD15E1F3BA}"/>
          </ac:picMkLst>
        </pc:picChg>
        <pc:picChg chg="del">
          <ac:chgData name="Okada Takafumi" userId="01c701ad98377156" providerId="LiveId" clId="{62AEBC85-063F-4425-9AE8-FBDB5A796CB4}" dt="2018-06-23T10:58:25.247" v="111" actId="478"/>
          <ac:picMkLst>
            <pc:docMk/>
            <pc:sldMk cId="1085653015" sldId="279"/>
            <ac:picMk id="8" creationId="{4324937E-3E3D-41A8-864C-CCBE0DC08F7B}"/>
          </ac:picMkLst>
        </pc:picChg>
      </pc:sldChg>
    </pc:docChg>
  </pc:docChgLst>
  <pc:docChgLst>
    <pc:chgData name="Okada Takafumi" userId="01c701ad98377156" providerId="LiveId" clId="{7F8BF198-D862-47AC-BF64-EB0504A7BA4B}"/>
    <pc:docChg chg="undo custSel addSld delSld modSld sldOrd">
      <pc:chgData name="Okada Takafumi" userId="01c701ad98377156" providerId="LiveId" clId="{7F8BF198-D862-47AC-BF64-EB0504A7BA4B}" dt="2018-06-22T07:14:29.070" v="1220" actId="20577"/>
      <pc:docMkLst>
        <pc:docMk/>
      </pc:docMkLst>
      <pc:sldChg chg="modSp">
        <pc:chgData name="Okada Takafumi" userId="01c701ad98377156" providerId="LiveId" clId="{7F8BF198-D862-47AC-BF64-EB0504A7BA4B}" dt="2018-06-22T05:54:02.102" v="1148" actId="1037"/>
        <pc:sldMkLst>
          <pc:docMk/>
          <pc:sldMk cId="909801524" sldId="258"/>
        </pc:sldMkLst>
        <pc:picChg chg="mod">
          <ac:chgData name="Okada Takafumi" userId="01c701ad98377156" providerId="LiveId" clId="{7F8BF198-D862-47AC-BF64-EB0504A7BA4B}" dt="2018-06-22T05:54:02.102" v="1148" actId="1037"/>
          <ac:picMkLst>
            <pc:docMk/>
            <pc:sldMk cId="909801524" sldId="258"/>
            <ac:picMk id="14" creationId="{04E09927-EBB9-42E0-8BBB-6040BB2A4E25}"/>
          </ac:picMkLst>
        </pc:picChg>
      </pc:sldChg>
      <pc:sldChg chg="modSp">
        <pc:chgData name="Okada Takafumi" userId="01c701ad98377156" providerId="LiveId" clId="{7F8BF198-D862-47AC-BF64-EB0504A7BA4B}" dt="2018-06-21T06:15:37.704" v="529" actId="20577"/>
        <pc:sldMkLst>
          <pc:docMk/>
          <pc:sldMk cId="3778953221" sldId="263"/>
        </pc:sldMkLst>
        <pc:spChg chg="mod">
          <ac:chgData name="Okada Takafumi" userId="01c701ad98377156" providerId="LiveId" clId="{7F8BF198-D862-47AC-BF64-EB0504A7BA4B}" dt="2018-06-21T06:15:37.704" v="529" actId="20577"/>
          <ac:spMkLst>
            <pc:docMk/>
            <pc:sldMk cId="3778953221" sldId="263"/>
            <ac:spMk id="2" creationId="{785663AC-5845-48BD-A701-87197798C9D8}"/>
          </ac:spMkLst>
        </pc:spChg>
      </pc:sldChg>
      <pc:sldChg chg="addSp delSp modSp ord">
        <pc:chgData name="Okada Takafumi" userId="01c701ad98377156" providerId="LiveId" clId="{7F8BF198-D862-47AC-BF64-EB0504A7BA4B}" dt="2018-06-22T07:14:29.070" v="1220" actId="20577"/>
        <pc:sldMkLst>
          <pc:docMk/>
          <pc:sldMk cId="570501433" sldId="265"/>
        </pc:sldMkLst>
        <pc:spChg chg="mod">
          <ac:chgData name="Okada Takafumi" userId="01c701ad98377156" providerId="LiveId" clId="{7F8BF198-D862-47AC-BF64-EB0504A7BA4B}" dt="2018-06-22T07:14:29.070" v="1220" actId="20577"/>
          <ac:spMkLst>
            <pc:docMk/>
            <pc:sldMk cId="570501433" sldId="265"/>
            <ac:spMk id="7" creationId="{A99F254A-7E8B-4541-9471-A0EED8C58D20}"/>
          </ac:spMkLst>
        </pc:spChg>
        <pc:spChg chg="mod">
          <ac:chgData name="Okada Takafumi" userId="01c701ad98377156" providerId="LiveId" clId="{7F8BF198-D862-47AC-BF64-EB0504A7BA4B}" dt="2018-06-22T07:13:23.786" v="1173" actId="20577"/>
          <ac:spMkLst>
            <pc:docMk/>
            <pc:sldMk cId="570501433" sldId="265"/>
            <ac:spMk id="8" creationId="{F245A15F-6F9A-4321-BA1A-BBFEA938C907}"/>
          </ac:spMkLst>
        </pc:spChg>
        <pc:spChg chg="del">
          <ac:chgData name="Okada Takafumi" userId="01c701ad98377156" providerId="LiveId" clId="{7F8BF198-D862-47AC-BF64-EB0504A7BA4B}" dt="2018-06-21T06:33:07.073" v="871" actId="478"/>
          <ac:spMkLst>
            <pc:docMk/>
            <pc:sldMk cId="570501433" sldId="265"/>
            <ac:spMk id="8" creationId="{E9604BD8-B2A1-438D-86A1-336BADCA32D3}"/>
          </ac:spMkLst>
        </pc:spChg>
        <pc:spChg chg="mod">
          <ac:chgData name="Okada Takafumi" userId="01c701ad98377156" providerId="LiveId" clId="{7F8BF198-D862-47AC-BF64-EB0504A7BA4B}" dt="2018-06-21T06:46:38.902" v="1000" actId="1037"/>
          <ac:spMkLst>
            <pc:docMk/>
            <pc:sldMk cId="570501433" sldId="265"/>
            <ac:spMk id="9" creationId="{ACF21C4E-1731-4FD0-95B8-93B21B2B9DBE}"/>
          </ac:spMkLst>
        </pc:spChg>
        <pc:spChg chg="add del mod">
          <ac:chgData name="Okada Takafumi" userId="01c701ad98377156" providerId="LiveId" clId="{7F8BF198-D862-47AC-BF64-EB0504A7BA4B}" dt="2018-06-21T06:56:50.868" v="1016" actId="20577"/>
          <ac:spMkLst>
            <pc:docMk/>
            <pc:sldMk cId="570501433" sldId="265"/>
            <ac:spMk id="10" creationId="{ADB44B33-7B45-42E2-904C-AE3325D44B58}"/>
          </ac:spMkLst>
        </pc:spChg>
      </pc:sldChg>
      <pc:sldChg chg="ord">
        <pc:chgData name="Okada Takafumi" userId="01c701ad98377156" providerId="LiveId" clId="{7F8BF198-D862-47AC-BF64-EB0504A7BA4B}" dt="2018-06-21T06:26:48.918" v="718" actId="20577"/>
        <pc:sldMkLst>
          <pc:docMk/>
          <pc:sldMk cId="1876267228" sldId="266"/>
        </pc:sldMkLst>
      </pc:sldChg>
      <pc:sldChg chg="modSp">
        <pc:chgData name="Okada Takafumi" userId="01c701ad98377156" providerId="LiveId" clId="{7F8BF198-D862-47AC-BF64-EB0504A7BA4B}" dt="2018-06-21T05:03:01.042" v="6" actId="14100"/>
        <pc:sldMkLst>
          <pc:docMk/>
          <pc:sldMk cId="3645680199" sldId="268"/>
        </pc:sldMkLst>
        <pc:spChg chg="mod">
          <ac:chgData name="Okada Takafumi" userId="01c701ad98377156" providerId="LiveId" clId="{7F8BF198-D862-47AC-BF64-EB0504A7BA4B}" dt="2018-06-21T05:03:01.042" v="6" actId="14100"/>
          <ac:spMkLst>
            <pc:docMk/>
            <pc:sldMk cId="3645680199" sldId="268"/>
            <ac:spMk id="10" creationId="{85CFD497-39DF-41FD-8F8A-62E91ACC89BB}"/>
          </ac:spMkLst>
        </pc:spChg>
      </pc:sldChg>
      <pc:sldChg chg="addSp modSp add">
        <pc:chgData name="Okada Takafumi" userId="01c701ad98377156" providerId="LiveId" clId="{7F8BF198-D862-47AC-BF64-EB0504A7BA4B}" dt="2018-06-21T05:12:07.924" v="47" actId="20577"/>
        <pc:sldMkLst>
          <pc:docMk/>
          <pc:sldMk cId="3176963435" sldId="270"/>
        </pc:sldMkLst>
        <pc:spChg chg="add mod">
          <ac:chgData name="Okada Takafumi" userId="01c701ad98377156" providerId="LiveId" clId="{7F8BF198-D862-47AC-BF64-EB0504A7BA4B}" dt="2018-06-21T05:11:30.576" v="42" actId="1076"/>
          <ac:spMkLst>
            <pc:docMk/>
            <pc:sldMk cId="3176963435" sldId="270"/>
            <ac:spMk id="9" creationId="{13EFCCF8-FE7B-41C2-95AC-C353815A830D}"/>
          </ac:spMkLst>
        </pc:spChg>
        <pc:spChg chg="add mod">
          <ac:chgData name="Okada Takafumi" userId="01c701ad98377156" providerId="LiveId" clId="{7F8BF198-D862-47AC-BF64-EB0504A7BA4B}" dt="2018-06-21T05:11:39.437" v="44" actId="1076"/>
          <ac:spMkLst>
            <pc:docMk/>
            <pc:sldMk cId="3176963435" sldId="270"/>
            <ac:spMk id="16" creationId="{6E793D60-BE38-40CB-8784-DE205C34369E}"/>
          </ac:spMkLst>
        </pc:spChg>
        <pc:spChg chg="mod">
          <ac:chgData name="Okada Takafumi" userId="01c701ad98377156" providerId="LiveId" clId="{7F8BF198-D862-47AC-BF64-EB0504A7BA4B}" dt="2018-06-21T05:12:07.924" v="47" actId="20577"/>
          <ac:spMkLst>
            <pc:docMk/>
            <pc:sldMk cId="3176963435" sldId="270"/>
            <ac:spMk id="26" creationId="{010E8D60-1952-4325-B598-956C77CD60C5}"/>
          </ac:spMkLst>
        </pc:spChg>
        <pc:picChg chg="add mod">
          <ac:chgData name="Okada Takafumi" userId="01c701ad98377156" providerId="LiveId" clId="{7F8BF198-D862-47AC-BF64-EB0504A7BA4B}" dt="2018-06-21T05:11:07.757" v="20" actId="1076"/>
          <ac:picMkLst>
            <pc:docMk/>
            <pc:sldMk cId="3176963435" sldId="270"/>
            <ac:picMk id="8" creationId="{F447DA0C-B7D0-4505-AC45-609675C8FB8C}"/>
          </ac:picMkLst>
        </pc:picChg>
      </pc:sldChg>
      <pc:sldChg chg="addSp delSp modSp add">
        <pc:chgData name="Okada Takafumi" userId="01c701ad98377156" providerId="LiveId" clId="{7F8BF198-D862-47AC-BF64-EB0504A7BA4B}" dt="2018-06-21T06:27:40.283" v="739" actId="1076"/>
        <pc:sldMkLst>
          <pc:docMk/>
          <pc:sldMk cId="3040730475" sldId="271"/>
        </pc:sldMkLst>
        <pc:spChg chg="mod">
          <ac:chgData name="Okada Takafumi" userId="01c701ad98377156" providerId="LiveId" clId="{7F8BF198-D862-47AC-BF64-EB0504A7BA4B}" dt="2018-06-21T05:42:55.430" v="395" actId="313"/>
          <ac:spMkLst>
            <pc:docMk/>
            <pc:sldMk cId="3040730475" sldId="271"/>
            <ac:spMk id="2" creationId="{785663AC-5845-48BD-A701-87197798C9D8}"/>
          </ac:spMkLst>
        </pc:spChg>
        <pc:spChg chg="del">
          <ac:chgData name="Okada Takafumi" userId="01c701ad98377156" providerId="LiveId" clId="{7F8BF198-D862-47AC-BF64-EB0504A7BA4B}" dt="2018-06-21T05:12:51.895" v="51" actId="478"/>
          <ac:spMkLst>
            <pc:docMk/>
            <pc:sldMk cId="3040730475" sldId="271"/>
            <ac:spMk id="9" creationId="{13EFCCF8-FE7B-41C2-95AC-C353815A830D}"/>
          </ac:spMkLst>
        </pc:spChg>
        <pc:spChg chg="add del">
          <ac:chgData name="Okada Takafumi" userId="01c701ad98377156" providerId="LiveId" clId="{7F8BF198-D862-47AC-BF64-EB0504A7BA4B}" dt="2018-06-21T05:24:54.932" v="68" actId="1076"/>
          <ac:spMkLst>
            <pc:docMk/>
            <pc:sldMk cId="3040730475" sldId="271"/>
            <ac:spMk id="11" creationId="{783404C1-B423-484D-A264-616DE320B1A6}"/>
          </ac:spMkLst>
        </pc:spChg>
        <pc:spChg chg="add mod">
          <ac:chgData name="Okada Takafumi" userId="01c701ad98377156" providerId="LiveId" clId="{7F8BF198-D862-47AC-BF64-EB0504A7BA4B}" dt="2018-06-21T05:42:10.695" v="390" actId="207"/>
          <ac:spMkLst>
            <pc:docMk/>
            <pc:sldMk cId="3040730475" sldId="271"/>
            <ac:spMk id="12" creationId="{0945E5A3-F5CD-453E-AA73-B74231CEB84C}"/>
          </ac:spMkLst>
        </pc:spChg>
        <pc:spChg chg="add mod">
          <ac:chgData name="Okada Takafumi" userId="01c701ad98377156" providerId="LiveId" clId="{7F8BF198-D862-47AC-BF64-EB0504A7BA4B}" dt="2018-06-21T05:52:08.302" v="498" actId="1076"/>
          <ac:spMkLst>
            <pc:docMk/>
            <pc:sldMk cId="3040730475" sldId="271"/>
            <ac:spMk id="13" creationId="{87A568AD-419B-4F79-ABB3-4768B18E9B97}"/>
          </ac:spMkLst>
        </pc:spChg>
        <pc:spChg chg="del">
          <ac:chgData name="Okada Takafumi" userId="01c701ad98377156" providerId="LiveId" clId="{7F8BF198-D862-47AC-BF64-EB0504A7BA4B}" dt="2018-06-21T05:13:03.362" v="56" actId="478"/>
          <ac:spMkLst>
            <pc:docMk/>
            <pc:sldMk cId="3040730475" sldId="271"/>
            <ac:spMk id="16" creationId="{6E793D60-BE38-40CB-8784-DE205C34369E}"/>
          </ac:spMkLst>
        </pc:spChg>
        <pc:spChg chg="add mod">
          <ac:chgData name="Okada Takafumi" userId="01c701ad98377156" providerId="LiveId" clId="{7F8BF198-D862-47AC-BF64-EB0504A7BA4B}" dt="2018-06-21T06:27:40.283" v="739" actId="1076"/>
          <ac:spMkLst>
            <pc:docMk/>
            <pc:sldMk cId="3040730475" sldId="271"/>
            <ac:spMk id="19" creationId="{A4479E35-76C4-46EC-9521-3200DDC9ABC7}"/>
          </ac:spMkLst>
        </pc:spChg>
        <pc:spChg chg="del">
          <ac:chgData name="Okada Takafumi" userId="01c701ad98377156" providerId="LiveId" clId="{7F8BF198-D862-47AC-BF64-EB0504A7BA4B}" dt="2018-06-21T05:13:05.626" v="57" actId="478"/>
          <ac:spMkLst>
            <pc:docMk/>
            <pc:sldMk cId="3040730475" sldId="271"/>
            <ac:spMk id="24" creationId="{F093343E-C1EB-44FD-896A-B8CB16FA0594}"/>
          </ac:spMkLst>
        </pc:spChg>
        <pc:spChg chg="del">
          <ac:chgData name="Okada Takafumi" userId="01c701ad98377156" providerId="LiveId" clId="{7F8BF198-D862-47AC-BF64-EB0504A7BA4B}" dt="2018-06-21T05:12:54.043" v="52" actId="478"/>
          <ac:spMkLst>
            <pc:docMk/>
            <pc:sldMk cId="3040730475" sldId="271"/>
            <ac:spMk id="25" creationId="{4977FA9D-8FFC-4ADD-BCC5-E343CA8E9AB5}"/>
          </ac:spMkLst>
        </pc:spChg>
        <pc:spChg chg="del">
          <ac:chgData name="Okada Takafumi" userId="01c701ad98377156" providerId="LiveId" clId="{7F8BF198-D862-47AC-BF64-EB0504A7BA4B}" dt="2018-06-21T05:12:56.854" v="53" actId="478"/>
          <ac:spMkLst>
            <pc:docMk/>
            <pc:sldMk cId="3040730475" sldId="271"/>
            <ac:spMk id="26" creationId="{010E8D60-1952-4325-B598-956C77CD60C5}"/>
          </ac:spMkLst>
        </pc:spChg>
        <pc:picChg chg="del">
          <ac:chgData name="Okada Takafumi" userId="01c701ad98377156" providerId="LiveId" clId="{7F8BF198-D862-47AC-BF64-EB0504A7BA4B}" dt="2018-06-21T05:12:49.563" v="50" actId="478"/>
          <ac:picMkLst>
            <pc:docMk/>
            <pc:sldMk cId="3040730475" sldId="271"/>
            <ac:picMk id="8" creationId="{F447DA0C-B7D0-4505-AC45-609675C8FB8C}"/>
          </ac:picMkLst>
        </pc:picChg>
        <pc:picChg chg="add mod">
          <ac:chgData name="Okada Takafumi" userId="01c701ad98377156" providerId="LiveId" clId="{7F8BF198-D862-47AC-BF64-EB0504A7BA4B}" dt="2018-06-21T06:27:37.680" v="738" actId="1076"/>
          <ac:picMkLst>
            <pc:docMk/>
            <pc:sldMk cId="3040730475" sldId="271"/>
            <ac:picMk id="10" creationId="{EE574819-CFE2-4170-911A-80237A9752F6}"/>
          </ac:picMkLst>
        </pc:picChg>
        <pc:picChg chg="del">
          <ac:chgData name="Okada Takafumi" userId="01c701ad98377156" providerId="LiveId" clId="{7F8BF198-D862-47AC-BF64-EB0504A7BA4B}" dt="2018-06-21T05:12:59.339" v="54" actId="478"/>
          <ac:picMkLst>
            <pc:docMk/>
            <pc:sldMk cId="3040730475" sldId="271"/>
            <ac:picMk id="23" creationId="{AC07061B-12B7-4E74-94C7-0E7C51018C2B}"/>
          </ac:picMkLst>
        </pc:picChg>
        <pc:picChg chg="del">
          <ac:chgData name="Okada Takafumi" userId="01c701ad98377156" providerId="LiveId" clId="{7F8BF198-D862-47AC-BF64-EB0504A7BA4B}" dt="2018-06-21T05:13:01.429" v="55" actId="478"/>
          <ac:picMkLst>
            <pc:docMk/>
            <pc:sldMk cId="3040730475" sldId="271"/>
            <ac:picMk id="28" creationId="{85BBCF0C-4DC7-409A-B547-D84BEE63BCD4}"/>
          </ac:picMkLst>
        </pc:picChg>
        <pc:picChg chg="del">
          <ac:chgData name="Okada Takafumi" userId="01c701ad98377156" providerId="LiveId" clId="{7F8BF198-D862-47AC-BF64-EB0504A7BA4B}" dt="2018-06-21T05:12:45.825" v="49" actId="478"/>
          <ac:picMkLst>
            <pc:docMk/>
            <pc:sldMk cId="3040730475" sldId="271"/>
            <ac:picMk id="32" creationId="{E7EE3111-EC56-4285-8B7F-681F5A387038}"/>
          </ac:picMkLst>
        </pc:picChg>
        <pc:cxnChg chg="del">
          <ac:chgData name="Okada Takafumi" userId="01c701ad98377156" providerId="LiveId" clId="{7F8BF198-D862-47AC-BF64-EB0504A7BA4B}" dt="2018-06-21T05:13:07.533" v="58" actId="478"/>
          <ac:cxnSpMkLst>
            <pc:docMk/>
            <pc:sldMk cId="3040730475" sldId="271"/>
            <ac:cxnSpMk id="7" creationId="{3795FCE1-18F3-4B20-B6BD-A56AA9691FE2}"/>
          </ac:cxnSpMkLst>
        </pc:cxnChg>
      </pc:sldChg>
      <pc:sldChg chg="addSp delSp modSp add">
        <pc:chgData name="Okada Takafumi" userId="01c701ad98377156" providerId="LiveId" clId="{7F8BF198-D862-47AC-BF64-EB0504A7BA4B}" dt="2018-06-21T07:31:36.344" v="1139" actId="20577"/>
        <pc:sldMkLst>
          <pc:docMk/>
          <pc:sldMk cId="2872811238" sldId="272"/>
        </pc:sldMkLst>
        <pc:spChg chg="mod">
          <ac:chgData name="Okada Takafumi" userId="01c701ad98377156" providerId="LiveId" clId="{7F8BF198-D862-47AC-BF64-EB0504A7BA4B}" dt="2018-06-21T06:15:08.541" v="527" actId="20577"/>
          <ac:spMkLst>
            <pc:docMk/>
            <pc:sldMk cId="2872811238" sldId="272"/>
            <ac:spMk id="2" creationId="{785663AC-5845-48BD-A701-87197798C9D8}"/>
          </ac:spMkLst>
        </pc:spChg>
        <pc:spChg chg="add del mod">
          <ac:chgData name="Okada Takafumi" userId="01c701ad98377156" providerId="LiveId" clId="{7F8BF198-D862-47AC-BF64-EB0504A7BA4B}" dt="2018-06-21T06:17:46.657" v="597" actId="478"/>
          <ac:spMkLst>
            <pc:docMk/>
            <pc:sldMk cId="2872811238" sldId="272"/>
            <ac:spMk id="8" creationId="{B7006D18-17F2-46BB-A87E-92242908EA01}"/>
          </ac:spMkLst>
        </pc:spChg>
        <pc:spChg chg="add mod">
          <ac:chgData name="Okada Takafumi" userId="01c701ad98377156" providerId="LiveId" clId="{7F8BF198-D862-47AC-BF64-EB0504A7BA4B}" dt="2018-06-21T06:18:31.269" v="604" actId="14100"/>
          <ac:spMkLst>
            <pc:docMk/>
            <pc:sldMk cId="2872811238" sldId="272"/>
            <ac:spMk id="9" creationId="{6C096DC7-0E50-4DB9-9E52-20FB3BFC0198}"/>
          </ac:spMkLst>
        </pc:spChg>
        <pc:spChg chg="add mod">
          <ac:chgData name="Okada Takafumi" userId="01c701ad98377156" providerId="LiveId" clId="{7F8BF198-D862-47AC-BF64-EB0504A7BA4B}" dt="2018-06-21T06:19:19.703" v="623" actId="1076"/>
          <ac:spMkLst>
            <pc:docMk/>
            <pc:sldMk cId="2872811238" sldId="272"/>
            <ac:spMk id="11" creationId="{212C7F6D-C446-46C2-B5AE-C2BBC700471D}"/>
          </ac:spMkLst>
        </pc:spChg>
        <pc:spChg chg="del">
          <ac:chgData name="Okada Takafumi" userId="01c701ad98377156" providerId="LiveId" clId="{7F8BF198-D862-47AC-BF64-EB0504A7BA4B}" dt="2018-06-21T05:54:25.292" v="503" actId="478"/>
          <ac:spMkLst>
            <pc:docMk/>
            <pc:sldMk cId="2872811238" sldId="272"/>
            <ac:spMk id="12" creationId="{0945E5A3-F5CD-453E-AA73-B74231CEB84C}"/>
          </ac:spMkLst>
        </pc:spChg>
        <pc:spChg chg="del">
          <ac:chgData name="Okada Takafumi" userId="01c701ad98377156" providerId="LiveId" clId="{7F8BF198-D862-47AC-BF64-EB0504A7BA4B}" dt="2018-06-21T05:54:27.291" v="504" actId="478"/>
          <ac:spMkLst>
            <pc:docMk/>
            <pc:sldMk cId="2872811238" sldId="272"/>
            <ac:spMk id="13" creationId="{87A568AD-419B-4F79-ABB3-4768B18E9B97}"/>
          </ac:spMkLst>
        </pc:spChg>
        <pc:spChg chg="add mod">
          <ac:chgData name="Okada Takafumi" userId="01c701ad98377156" providerId="LiveId" clId="{7F8BF198-D862-47AC-BF64-EB0504A7BA4B}" dt="2018-06-21T07:31:36.344" v="1139" actId="20577"/>
          <ac:spMkLst>
            <pc:docMk/>
            <pc:sldMk cId="2872811238" sldId="272"/>
            <ac:spMk id="14" creationId="{DF18648B-C853-4781-A5D8-FC75D4C27ED2}"/>
          </ac:spMkLst>
        </pc:spChg>
        <pc:spChg chg="del">
          <ac:chgData name="Okada Takafumi" userId="01c701ad98377156" providerId="LiveId" clId="{7F8BF198-D862-47AC-BF64-EB0504A7BA4B}" dt="2018-06-21T06:04:42.249" v="507" actId="478"/>
          <ac:spMkLst>
            <pc:docMk/>
            <pc:sldMk cId="2872811238" sldId="272"/>
            <ac:spMk id="19" creationId="{A4479E35-76C4-46EC-9521-3200DDC9ABC7}"/>
          </ac:spMkLst>
        </pc:spChg>
        <pc:picChg chg="add del mod">
          <ac:chgData name="Okada Takafumi" userId="01c701ad98377156" providerId="LiveId" clId="{7F8BF198-D862-47AC-BF64-EB0504A7BA4B}" dt="2018-06-21T06:21:40.969" v="625" actId="478"/>
          <ac:picMkLst>
            <pc:docMk/>
            <pc:sldMk cId="2872811238" sldId="272"/>
            <ac:picMk id="7" creationId="{FCEB6F1C-0B50-4D7F-9CC5-01CD112D1BA7}"/>
          </ac:picMkLst>
        </pc:picChg>
        <pc:picChg chg="del mod">
          <ac:chgData name="Okada Takafumi" userId="01c701ad98377156" providerId="LiveId" clId="{7F8BF198-D862-47AC-BF64-EB0504A7BA4B}" dt="2018-06-21T05:54:21.505" v="502" actId="478"/>
          <ac:picMkLst>
            <pc:docMk/>
            <pc:sldMk cId="2872811238" sldId="272"/>
            <ac:picMk id="10" creationId="{EE574819-CFE2-4170-911A-80237A9752F6}"/>
          </ac:picMkLst>
        </pc:picChg>
        <pc:picChg chg="add mod ord">
          <ac:chgData name="Okada Takafumi" userId="01c701ad98377156" providerId="LiveId" clId="{7F8BF198-D862-47AC-BF64-EB0504A7BA4B}" dt="2018-06-21T06:21:52.782" v="628" actId="1076"/>
          <ac:picMkLst>
            <pc:docMk/>
            <pc:sldMk cId="2872811238" sldId="272"/>
            <ac:picMk id="16" creationId="{0C991733-6E18-4C39-B31E-FDBA0E83CF45}"/>
          </ac:picMkLst>
        </pc:picChg>
        <pc:picChg chg="add mod">
          <ac:chgData name="Okada Takafumi" userId="01c701ad98377156" providerId="LiveId" clId="{7F8BF198-D862-47AC-BF64-EB0504A7BA4B}" dt="2018-06-21T07:24:54.623" v="1080" actId="1076"/>
          <ac:picMkLst>
            <pc:docMk/>
            <pc:sldMk cId="2872811238" sldId="272"/>
            <ac:picMk id="18" creationId="{FEFE5E58-27A2-4A4E-B6DD-8F5E93D22EAC}"/>
          </ac:picMkLst>
        </pc:picChg>
      </pc:sldChg>
      <pc:sldChg chg="addSp delSp modSp add">
        <pc:chgData name="Okada Takafumi" userId="01c701ad98377156" providerId="LiveId" clId="{7F8BF198-D862-47AC-BF64-EB0504A7BA4B}" dt="2018-06-22T06:15:32.763" v="1150" actId="20577"/>
        <pc:sldMkLst>
          <pc:docMk/>
          <pc:sldMk cId="2454210371" sldId="273"/>
        </pc:sldMkLst>
        <pc:spChg chg="del">
          <ac:chgData name="Okada Takafumi" userId="01c701ad98377156" providerId="LiveId" clId="{7F8BF198-D862-47AC-BF64-EB0504A7BA4B}" dt="2018-06-21T07:22:14.348" v="1022" actId="478"/>
          <ac:spMkLst>
            <pc:docMk/>
            <pc:sldMk cId="2454210371" sldId="273"/>
            <ac:spMk id="9" creationId="{6C096DC7-0E50-4DB9-9E52-20FB3BFC0198}"/>
          </ac:spMkLst>
        </pc:spChg>
        <pc:spChg chg="del">
          <ac:chgData name="Okada Takafumi" userId="01c701ad98377156" providerId="LiveId" clId="{7F8BF198-D862-47AC-BF64-EB0504A7BA4B}" dt="2018-06-21T07:23:06.683" v="1065" actId="478"/>
          <ac:spMkLst>
            <pc:docMk/>
            <pc:sldMk cId="2454210371" sldId="273"/>
            <ac:spMk id="11" creationId="{212C7F6D-C446-46C2-B5AE-C2BBC700471D}"/>
          </ac:spMkLst>
        </pc:spChg>
        <pc:spChg chg="mod">
          <ac:chgData name="Okada Takafumi" userId="01c701ad98377156" providerId="LiveId" clId="{7F8BF198-D862-47AC-BF64-EB0504A7BA4B}" dt="2018-06-22T06:15:32.763" v="1150" actId="20577"/>
          <ac:spMkLst>
            <pc:docMk/>
            <pc:sldMk cId="2454210371" sldId="273"/>
            <ac:spMk id="14" creationId="{DF18648B-C853-4781-A5D8-FC75D4C27ED2}"/>
          </ac:spMkLst>
        </pc:spChg>
        <pc:picChg chg="add mod ord">
          <ac:chgData name="Okada Takafumi" userId="01c701ad98377156" providerId="LiveId" clId="{7F8BF198-D862-47AC-BF64-EB0504A7BA4B}" dt="2018-06-21T07:23:03.366" v="1064" actId="167"/>
          <ac:picMkLst>
            <pc:docMk/>
            <pc:sldMk cId="2454210371" sldId="273"/>
            <ac:picMk id="7" creationId="{79F4BCA6-D1E2-4AB4-A2F8-B351033665CC}"/>
          </ac:picMkLst>
        </pc:picChg>
        <pc:picChg chg="add mod">
          <ac:chgData name="Okada Takafumi" userId="01c701ad98377156" providerId="LiveId" clId="{7F8BF198-D862-47AC-BF64-EB0504A7BA4B}" dt="2018-06-21T07:25:03.807" v="1096" actId="1076"/>
          <ac:picMkLst>
            <pc:docMk/>
            <pc:sldMk cId="2454210371" sldId="273"/>
            <ac:picMk id="10" creationId="{E1B47727-8763-48FF-9DEF-DD917B9AAEE0}"/>
          </ac:picMkLst>
        </pc:picChg>
        <pc:picChg chg="del mod">
          <ac:chgData name="Okada Takafumi" userId="01c701ad98377156" providerId="LiveId" clId="{7F8BF198-D862-47AC-BF64-EB0504A7BA4B}" dt="2018-06-21T07:22:12.401" v="1021" actId="478"/>
          <ac:picMkLst>
            <pc:docMk/>
            <pc:sldMk cId="2454210371" sldId="273"/>
            <ac:picMk id="16" creationId="{0C991733-6E18-4C39-B31E-FDBA0E83CF45}"/>
          </ac:picMkLst>
        </pc:picChg>
        <pc:picChg chg="del">
          <ac:chgData name="Okada Takafumi" userId="01c701ad98377156" providerId="LiveId" clId="{7F8BF198-D862-47AC-BF64-EB0504A7BA4B}" dt="2018-06-21T07:22:18.533" v="1023" actId="478"/>
          <ac:picMkLst>
            <pc:docMk/>
            <pc:sldMk cId="2454210371" sldId="273"/>
            <ac:picMk id="18" creationId="{FEFE5E58-27A2-4A4E-B6DD-8F5E93D22EAC}"/>
          </ac:picMkLst>
        </pc:picChg>
      </pc:sldChg>
    </pc:docChg>
  </pc:docChgLst>
  <pc:docChgLst>
    <pc:chgData name="Okada Takafumi" userId="01c701ad98377156" providerId="LiveId" clId="{9FBA9025-E80D-4A60-AF16-9DB9DBFED1B0}"/>
    <pc:docChg chg="undo custSel modSld">
      <pc:chgData name="Okada Takafumi" userId="01c701ad98377156" providerId="LiveId" clId="{9FBA9025-E80D-4A60-AF16-9DB9DBFED1B0}" dt="2018-06-26T06:12:22.474" v="64" actId="1076"/>
      <pc:docMkLst>
        <pc:docMk/>
      </pc:docMkLst>
      <pc:sldChg chg="addSp delSp modSp">
        <pc:chgData name="Okada Takafumi" userId="01c701ad98377156" providerId="LiveId" clId="{9FBA9025-E80D-4A60-AF16-9DB9DBFED1B0}" dt="2018-06-25T04:07:07.878" v="4" actId="167"/>
        <pc:sldMkLst>
          <pc:docMk/>
          <pc:sldMk cId="909801524" sldId="258"/>
        </pc:sldMkLst>
        <pc:picChg chg="add mod ord">
          <ac:chgData name="Okada Takafumi" userId="01c701ad98377156" providerId="LiveId" clId="{9FBA9025-E80D-4A60-AF16-9DB9DBFED1B0}" dt="2018-06-25T04:07:07.878" v="4" actId="167"/>
          <ac:picMkLst>
            <pc:docMk/>
            <pc:sldMk cId="909801524" sldId="258"/>
            <ac:picMk id="9" creationId="{D9A7082F-CAC6-433E-9D90-898820BD0868}"/>
          </ac:picMkLst>
        </pc:picChg>
        <pc:picChg chg="del">
          <ac:chgData name="Okada Takafumi" userId="01c701ad98377156" providerId="LiveId" clId="{9FBA9025-E80D-4A60-AF16-9DB9DBFED1B0}" dt="2018-06-25T04:06:53.963" v="2" actId="478"/>
          <ac:picMkLst>
            <pc:docMk/>
            <pc:sldMk cId="909801524" sldId="258"/>
            <ac:picMk id="12" creationId="{B7289EFB-F15A-4683-A27F-5CF07F7F5261}"/>
          </ac:picMkLst>
        </pc:picChg>
      </pc:sldChg>
      <pc:sldChg chg="addSp delSp modSp">
        <pc:chgData name="Okada Takafumi" userId="01c701ad98377156" providerId="LiveId" clId="{9FBA9025-E80D-4A60-AF16-9DB9DBFED1B0}" dt="2018-06-25T04:08:35.968" v="13" actId="1036"/>
        <pc:sldMkLst>
          <pc:docMk/>
          <pc:sldMk cId="3176963435" sldId="270"/>
        </pc:sldMkLst>
        <pc:picChg chg="add mod ord">
          <ac:chgData name="Okada Takafumi" userId="01c701ad98377156" providerId="LiveId" clId="{9FBA9025-E80D-4A60-AF16-9DB9DBFED1B0}" dt="2018-06-25T04:08:35.968" v="13" actId="1036"/>
          <ac:picMkLst>
            <pc:docMk/>
            <pc:sldMk cId="3176963435" sldId="270"/>
            <ac:picMk id="10" creationId="{DF09A1BA-9F57-4415-90A5-2DD1AC49BBD1}"/>
          </ac:picMkLst>
        </pc:picChg>
        <pc:picChg chg="del">
          <ac:chgData name="Okada Takafumi" userId="01c701ad98377156" providerId="LiveId" clId="{9FBA9025-E80D-4A60-AF16-9DB9DBFED1B0}" dt="2018-06-25T04:08:07.607" v="5" actId="478"/>
          <ac:picMkLst>
            <pc:docMk/>
            <pc:sldMk cId="3176963435" sldId="270"/>
            <ac:picMk id="36" creationId="{FD978AB1-E29D-4F4B-83FD-A301131B91E3}"/>
          </ac:picMkLst>
        </pc:picChg>
      </pc:sldChg>
      <pc:sldChg chg="addSp delSp modSp">
        <pc:chgData name="Okada Takafumi" userId="01c701ad98377156" providerId="LiveId" clId="{9FBA9025-E80D-4A60-AF16-9DB9DBFED1B0}" dt="2018-06-25T04:09:33.747" v="18" actId="1076"/>
        <pc:sldMkLst>
          <pc:docMk/>
          <pc:sldMk cId="2454210371" sldId="273"/>
        </pc:sldMkLst>
        <pc:picChg chg="del">
          <ac:chgData name="Okada Takafumi" userId="01c701ad98377156" providerId="LiveId" clId="{9FBA9025-E80D-4A60-AF16-9DB9DBFED1B0}" dt="2018-06-25T04:09:15.389" v="14" actId="478"/>
          <ac:picMkLst>
            <pc:docMk/>
            <pc:sldMk cId="2454210371" sldId="273"/>
            <ac:picMk id="7" creationId="{261F2485-00BC-4AF4-A9F0-ABA5D3596C15}"/>
          </ac:picMkLst>
        </pc:picChg>
        <pc:picChg chg="add mod ord">
          <ac:chgData name="Okada Takafumi" userId="01c701ad98377156" providerId="LiveId" clId="{9FBA9025-E80D-4A60-AF16-9DB9DBFED1B0}" dt="2018-06-25T04:09:33.747" v="18" actId="1076"/>
          <ac:picMkLst>
            <pc:docMk/>
            <pc:sldMk cId="2454210371" sldId="273"/>
            <ac:picMk id="8" creationId="{8FE64FAF-2B95-4E34-B227-B207EA3E7611}"/>
          </ac:picMkLst>
        </pc:picChg>
      </pc:sldChg>
      <pc:sldChg chg="addSp delSp modSp">
        <pc:chgData name="Okada Takafumi" userId="01c701ad98377156" providerId="LiveId" clId="{9FBA9025-E80D-4A60-AF16-9DB9DBFED1B0}" dt="2018-06-26T06:12:22.474" v="64" actId="1076"/>
        <pc:sldMkLst>
          <pc:docMk/>
          <pc:sldMk cId="582621932" sldId="276"/>
        </pc:sldMkLst>
        <pc:spChg chg="add del mod">
          <ac:chgData name="Okada Takafumi" userId="01c701ad98377156" providerId="LiveId" clId="{9FBA9025-E80D-4A60-AF16-9DB9DBFED1B0}" dt="2018-06-26T06:10:06.969" v="34" actId="478"/>
          <ac:spMkLst>
            <pc:docMk/>
            <pc:sldMk cId="582621932" sldId="276"/>
            <ac:spMk id="7" creationId="{AE17C0B9-1753-487A-8F6D-84530C78ABC9}"/>
          </ac:spMkLst>
        </pc:spChg>
        <pc:spChg chg="add mod">
          <ac:chgData name="Okada Takafumi" userId="01c701ad98377156" providerId="LiveId" clId="{9FBA9025-E80D-4A60-AF16-9DB9DBFED1B0}" dt="2018-06-26T06:12:15.875" v="62" actId="1076"/>
          <ac:spMkLst>
            <pc:docMk/>
            <pc:sldMk cId="582621932" sldId="276"/>
            <ac:spMk id="14" creationId="{02F46775-2AA0-4667-ACC6-27A98E079B59}"/>
          </ac:spMkLst>
        </pc:spChg>
        <pc:spChg chg="add del mod">
          <ac:chgData name="Okada Takafumi" userId="01c701ad98377156" providerId="LiveId" clId="{9FBA9025-E80D-4A60-AF16-9DB9DBFED1B0}" dt="2018-06-26T06:09:57.566" v="33" actId="478"/>
          <ac:spMkLst>
            <pc:docMk/>
            <pc:sldMk cId="582621932" sldId="276"/>
            <ac:spMk id="27" creationId="{2E551F5D-D3A5-462D-8D42-898390F3F351}"/>
          </ac:spMkLst>
        </pc:spChg>
        <pc:spChg chg="add mod">
          <ac:chgData name="Okada Takafumi" userId="01c701ad98377156" providerId="LiveId" clId="{9FBA9025-E80D-4A60-AF16-9DB9DBFED1B0}" dt="2018-06-26T06:12:22.474" v="64" actId="1076"/>
          <ac:spMkLst>
            <pc:docMk/>
            <pc:sldMk cId="582621932" sldId="276"/>
            <ac:spMk id="34" creationId="{0A606E68-669E-4E4C-B68E-26CB96CA5939}"/>
          </ac:spMkLst>
        </pc:spChg>
        <pc:cxnChg chg="add mod">
          <ac:chgData name="Okada Takafumi" userId="01c701ad98377156" providerId="LiveId" clId="{9FBA9025-E80D-4A60-AF16-9DB9DBFED1B0}" dt="2018-06-26T06:10:45.214" v="38" actId="693"/>
          <ac:cxnSpMkLst>
            <pc:docMk/>
            <pc:sldMk cId="582621932" sldId="276"/>
            <ac:cxnSpMk id="9" creationId="{C4BFA201-73A5-493D-95B5-FC3FF75465E2}"/>
          </ac:cxnSpMkLst>
        </pc:cxnChg>
        <pc:cxnChg chg="add mod">
          <ac:chgData name="Okada Takafumi" userId="01c701ad98377156" providerId="LiveId" clId="{9FBA9025-E80D-4A60-AF16-9DB9DBFED1B0}" dt="2018-06-26T06:10:57.456" v="41" actId="14100"/>
          <ac:cxnSpMkLst>
            <pc:docMk/>
            <pc:sldMk cId="582621932" sldId="276"/>
            <ac:cxnSpMk id="31" creationId="{C27F1747-6BC4-45E9-A0C1-74260EE0FE52}"/>
          </ac:cxnSpMkLst>
        </pc:cxnChg>
        <pc:cxnChg chg="add mod">
          <ac:chgData name="Okada Takafumi" userId="01c701ad98377156" providerId="LiveId" clId="{9FBA9025-E80D-4A60-AF16-9DB9DBFED1B0}" dt="2018-06-26T06:11:29.684" v="56" actId="14100"/>
          <ac:cxnSpMkLst>
            <pc:docMk/>
            <pc:sldMk cId="582621932" sldId="276"/>
            <ac:cxnSpMk id="32" creationId="{9EE3D532-C523-4FB6-9B03-1CA820F567B0}"/>
          </ac:cxnSpMkLst>
        </pc:cxnChg>
        <pc:cxnChg chg="add mod">
          <ac:chgData name="Okada Takafumi" userId="01c701ad98377156" providerId="LiveId" clId="{9FBA9025-E80D-4A60-AF16-9DB9DBFED1B0}" dt="2018-06-26T06:11:11.349" v="51" actId="1036"/>
          <ac:cxnSpMkLst>
            <pc:docMk/>
            <pc:sldMk cId="582621932" sldId="276"/>
            <ac:cxnSpMk id="33" creationId="{4C83445D-8F62-493F-82AF-5E38528E3836}"/>
          </ac:cxnSpMkLst>
        </pc:cxnChg>
      </pc:sldChg>
    </pc:docChg>
  </pc:docChgLst>
  <pc:docChgLst>
    <pc:chgData name="Okada Takafumi" userId="01c701ad98377156" providerId="LiveId" clId="{728CE4F7-254E-4543-9D9F-776C3A8AC4D6}"/>
    <pc:docChg chg="modSld">
      <pc:chgData name="Okada Takafumi" userId="01c701ad98377156" providerId="LiveId" clId="{728CE4F7-254E-4543-9D9F-776C3A8AC4D6}" dt="2018-06-24T10:13:17.353" v="44" actId="20577"/>
      <pc:docMkLst>
        <pc:docMk/>
      </pc:docMkLst>
      <pc:sldChg chg="modSp">
        <pc:chgData name="Okada Takafumi" userId="01c701ad98377156" providerId="LiveId" clId="{728CE4F7-254E-4543-9D9F-776C3A8AC4D6}" dt="2018-06-24T10:13:17.353" v="44" actId="20577"/>
        <pc:sldMkLst>
          <pc:docMk/>
          <pc:sldMk cId="570501433" sldId="265"/>
        </pc:sldMkLst>
        <pc:spChg chg="mod">
          <ac:chgData name="Okada Takafumi" userId="01c701ad98377156" providerId="LiveId" clId="{728CE4F7-254E-4543-9D9F-776C3A8AC4D6}" dt="2018-06-24T10:13:17.353" v="44" actId="20577"/>
          <ac:spMkLst>
            <pc:docMk/>
            <pc:sldMk cId="570501433" sldId="265"/>
            <ac:spMk id="8" creationId="{F245A15F-6F9A-4321-BA1A-BBFEA938C907}"/>
          </ac:spMkLst>
        </pc:spChg>
      </pc:sldChg>
    </pc:docChg>
  </pc:docChgLst>
  <pc:docChgLst>
    <pc:chgData name="Okada Takafumi" userId="01c701ad98377156" providerId="LiveId" clId="{697DA094-ADE0-40CE-BE59-268955BB2B29}"/>
    <pc:docChg chg="undo custSel addSld modSld">
      <pc:chgData name="Okada Takafumi" userId="01c701ad98377156" providerId="LiveId" clId="{697DA094-ADE0-40CE-BE59-268955BB2B29}" dt="2018-06-23T08:25:40.966" v="1630" actId="1076"/>
      <pc:docMkLst>
        <pc:docMk/>
      </pc:docMkLst>
      <pc:sldChg chg="modSp">
        <pc:chgData name="Okada Takafumi" userId="01c701ad98377156" providerId="LiveId" clId="{697DA094-ADE0-40CE-BE59-268955BB2B29}" dt="2018-06-23T05:50:49.926" v="632" actId="1076"/>
        <pc:sldMkLst>
          <pc:docMk/>
          <pc:sldMk cId="909801524" sldId="258"/>
        </pc:sldMkLst>
        <pc:spChg chg="mod">
          <ac:chgData name="Okada Takafumi" userId="01c701ad98377156" providerId="LiveId" clId="{697DA094-ADE0-40CE-BE59-268955BB2B29}" dt="2018-06-23T05:50:46.782" v="631" actId="1076"/>
          <ac:spMkLst>
            <pc:docMk/>
            <pc:sldMk cId="909801524" sldId="258"/>
            <ac:spMk id="8" creationId="{14ED5538-C90E-4F40-AD2D-4B1A0796BC1E}"/>
          </ac:spMkLst>
        </pc:spChg>
        <pc:spChg chg="mod">
          <ac:chgData name="Okada Takafumi" userId="01c701ad98377156" providerId="LiveId" clId="{697DA094-ADE0-40CE-BE59-268955BB2B29}" dt="2018-06-23T05:50:49.926" v="632" actId="1076"/>
          <ac:spMkLst>
            <pc:docMk/>
            <pc:sldMk cId="909801524" sldId="258"/>
            <ac:spMk id="10" creationId="{B71FBEF7-5D44-438F-9326-1C0ABF38E998}"/>
          </ac:spMkLst>
        </pc:spChg>
        <pc:spChg chg="mod">
          <ac:chgData name="Okada Takafumi" userId="01c701ad98377156" providerId="LiveId" clId="{697DA094-ADE0-40CE-BE59-268955BB2B29}" dt="2018-06-22T20:01:43.885" v="3" actId="20577"/>
          <ac:spMkLst>
            <pc:docMk/>
            <pc:sldMk cId="909801524" sldId="258"/>
            <ac:spMk id="16" creationId="{541F3C84-9A54-409B-BF7D-DFECDE01DE52}"/>
          </ac:spMkLst>
        </pc:spChg>
        <pc:picChg chg="mod">
          <ac:chgData name="Okada Takafumi" userId="01c701ad98377156" providerId="LiveId" clId="{697DA094-ADE0-40CE-BE59-268955BB2B29}" dt="2018-06-23T05:50:40.665" v="630" actId="1076"/>
          <ac:picMkLst>
            <pc:docMk/>
            <pc:sldMk cId="909801524" sldId="258"/>
            <ac:picMk id="12" creationId="{B7289EFB-F15A-4683-A27F-5CF07F7F5261}"/>
          </ac:picMkLst>
        </pc:picChg>
        <pc:picChg chg="mod">
          <ac:chgData name="Okada Takafumi" userId="01c701ad98377156" providerId="LiveId" clId="{697DA094-ADE0-40CE-BE59-268955BB2B29}" dt="2018-06-23T05:50:35.843" v="629" actId="1076"/>
          <ac:picMkLst>
            <pc:docMk/>
            <pc:sldMk cId="909801524" sldId="258"/>
            <ac:picMk id="14" creationId="{04E09927-EBB9-42E0-8BBB-6040BB2A4E25}"/>
          </ac:picMkLst>
        </pc:picChg>
      </pc:sldChg>
      <pc:sldChg chg="modSp">
        <pc:chgData name="Okada Takafumi" userId="01c701ad98377156" providerId="LiveId" clId="{697DA094-ADE0-40CE-BE59-268955BB2B29}" dt="2018-06-23T05:51:18.795" v="642" actId="20577"/>
        <pc:sldMkLst>
          <pc:docMk/>
          <pc:sldMk cId="216302654" sldId="259"/>
        </pc:sldMkLst>
        <pc:spChg chg="mod">
          <ac:chgData name="Okada Takafumi" userId="01c701ad98377156" providerId="LiveId" clId="{697DA094-ADE0-40CE-BE59-268955BB2B29}" dt="2018-06-23T05:51:18.795" v="642" actId="20577"/>
          <ac:spMkLst>
            <pc:docMk/>
            <pc:sldMk cId="216302654" sldId="259"/>
            <ac:spMk id="16" creationId="{634F9F6B-8396-4FE9-9908-BB0803223599}"/>
          </ac:spMkLst>
        </pc:spChg>
      </pc:sldChg>
      <pc:sldChg chg="modSp">
        <pc:chgData name="Okada Takafumi" userId="01c701ad98377156" providerId="LiveId" clId="{697DA094-ADE0-40CE-BE59-268955BB2B29}" dt="2018-06-23T08:25:40.966" v="1630" actId="1076"/>
        <pc:sldMkLst>
          <pc:docMk/>
          <pc:sldMk cId="570501433" sldId="265"/>
        </pc:sldMkLst>
        <pc:spChg chg="mod">
          <ac:chgData name="Okada Takafumi" userId="01c701ad98377156" providerId="LiveId" clId="{697DA094-ADE0-40CE-BE59-268955BB2B29}" dt="2018-06-23T08:25:40.966" v="1630" actId="1076"/>
          <ac:spMkLst>
            <pc:docMk/>
            <pc:sldMk cId="570501433" sldId="265"/>
            <ac:spMk id="7" creationId="{A99F254A-7E8B-4541-9471-A0EED8C58D20}"/>
          </ac:spMkLst>
        </pc:spChg>
        <pc:spChg chg="mod">
          <ac:chgData name="Okada Takafumi" userId="01c701ad98377156" providerId="LiveId" clId="{697DA094-ADE0-40CE-BE59-268955BB2B29}" dt="2018-06-23T08:25:38.470" v="1629" actId="1076"/>
          <ac:spMkLst>
            <pc:docMk/>
            <pc:sldMk cId="570501433" sldId="265"/>
            <ac:spMk id="8" creationId="{F245A15F-6F9A-4321-BA1A-BBFEA938C907}"/>
          </ac:spMkLst>
        </pc:spChg>
      </pc:sldChg>
      <pc:sldChg chg="modSp">
        <pc:chgData name="Okada Takafumi" userId="01c701ad98377156" providerId="LiveId" clId="{697DA094-ADE0-40CE-BE59-268955BB2B29}" dt="2018-06-23T05:50:24.839" v="628" actId="1076"/>
        <pc:sldMkLst>
          <pc:docMk/>
          <pc:sldMk cId="3645680199" sldId="268"/>
        </pc:sldMkLst>
        <pc:spChg chg="mod">
          <ac:chgData name="Okada Takafumi" userId="01c701ad98377156" providerId="LiveId" clId="{697DA094-ADE0-40CE-BE59-268955BB2B29}" dt="2018-06-23T05:50:24.839" v="628" actId="1076"/>
          <ac:spMkLst>
            <pc:docMk/>
            <pc:sldMk cId="3645680199" sldId="268"/>
            <ac:spMk id="12" creationId="{74821702-3DBA-4A38-BF11-0CF34521F535}"/>
          </ac:spMkLst>
        </pc:spChg>
      </pc:sldChg>
      <pc:sldChg chg="addSp delSp modSp">
        <pc:chgData name="Okada Takafumi" userId="01c701ad98377156" providerId="LiveId" clId="{697DA094-ADE0-40CE-BE59-268955BB2B29}" dt="2018-06-23T06:00:37.510" v="654" actId="478"/>
        <pc:sldMkLst>
          <pc:docMk/>
          <pc:sldMk cId="3176963435" sldId="270"/>
        </pc:sldMkLst>
        <pc:spChg chg="add mod topLvl">
          <ac:chgData name="Okada Takafumi" userId="01c701ad98377156" providerId="LiveId" clId="{697DA094-ADE0-40CE-BE59-268955BB2B29}" dt="2018-06-23T02:49:10.756" v="246" actId="1076"/>
          <ac:spMkLst>
            <pc:docMk/>
            <pc:sldMk cId="3176963435" sldId="270"/>
            <ac:spMk id="3" creationId="{3D8FB44C-F90A-4E20-8954-49900DD3F29D}"/>
          </ac:spMkLst>
        </pc:spChg>
        <pc:spChg chg="del">
          <ac:chgData name="Okada Takafumi" userId="01c701ad98377156" providerId="LiveId" clId="{697DA094-ADE0-40CE-BE59-268955BB2B29}" dt="2018-06-23T02:42:03.472" v="194" actId="478"/>
          <ac:spMkLst>
            <pc:docMk/>
            <pc:sldMk cId="3176963435" sldId="270"/>
            <ac:spMk id="9" creationId="{13EFCCF8-FE7B-41C2-95AC-C353815A830D}"/>
          </ac:spMkLst>
        </pc:spChg>
        <pc:spChg chg="add del mod">
          <ac:chgData name="Okada Takafumi" userId="01c701ad98377156" providerId="LiveId" clId="{697DA094-ADE0-40CE-BE59-268955BB2B29}" dt="2018-06-23T02:33:28.503" v="33" actId="478"/>
          <ac:spMkLst>
            <pc:docMk/>
            <pc:sldMk cId="3176963435" sldId="270"/>
            <ac:spMk id="10" creationId="{58410B09-7E36-4719-85BA-187A3EBE2C4A}"/>
          </ac:spMkLst>
        </pc:spChg>
        <pc:spChg chg="add mod">
          <ac:chgData name="Okada Takafumi" userId="01c701ad98377156" providerId="LiveId" clId="{697DA094-ADE0-40CE-BE59-268955BB2B29}" dt="2018-06-23T02:50:52.654" v="257" actId="1076"/>
          <ac:spMkLst>
            <pc:docMk/>
            <pc:sldMk cId="3176963435" sldId="270"/>
            <ac:spMk id="13" creationId="{4152BF56-A3B9-4281-9E62-D15F0F3D2F1C}"/>
          </ac:spMkLst>
        </pc:spChg>
        <pc:spChg chg="add mod">
          <ac:chgData name="Okada Takafumi" userId="01c701ad98377156" providerId="LiveId" clId="{697DA094-ADE0-40CE-BE59-268955BB2B29}" dt="2018-06-23T02:50:52.654" v="257" actId="1076"/>
          <ac:spMkLst>
            <pc:docMk/>
            <pc:sldMk cId="3176963435" sldId="270"/>
            <ac:spMk id="14" creationId="{90316A3D-1C37-4404-AE2E-4755FADE664B}"/>
          </ac:spMkLst>
        </pc:spChg>
        <pc:spChg chg="del">
          <ac:chgData name="Okada Takafumi" userId="01c701ad98377156" providerId="LiveId" clId="{697DA094-ADE0-40CE-BE59-268955BB2B29}" dt="2018-06-23T02:42:05.066" v="195" actId="478"/>
          <ac:spMkLst>
            <pc:docMk/>
            <pc:sldMk cId="3176963435" sldId="270"/>
            <ac:spMk id="16" creationId="{6E793D60-BE38-40CB-8784-DE205C34369E}"/>
          </ac:spMkLst>
        </pc:spChg>
        <pc:spChg chg="del">
          <ac:chgData name="Okada Takafumi" userId="01c701ad98377156" providerId="LiveId" clId="{697DA094-ADE0-40CE-BE59-268955BB2B29}" dt="2018-06-23T06:00:37.510" v="654" actId="478"/>
          <ac:spMkLst>
            <pc:docMk/>
            <pc:sldMk cId="3176963435" sldId="270"/>
            <ac:spMk id="17" creationId="{02650BCD-2BF6-4BD3-9C38-D9C6E52CF136}"/>
          </ac:spMkLst>
        </pc:spChg>
        <pc:spChg chg="add mod topLvl">
          <ac:chgData name="Okada Takafumi" userId="01c701ad98377156" providerId="LiveId" clId="{697DA094-ADE0-40CE-BE59-268955BB2B29}" dt="2018-06-23T02:49:17.302" v="249" actId="1076"/>
          <ac:spMkLst>
            <pc:docMk/>
            <pc:sldMk cId="3176963435" sldId="270"/>
            <ac:spMk id="19" creationId="{02F0FF79-8A27-4A22-8188-2E2681CDB177}"/>
          </ac:spMkLst>
        </pc:spChg>
        <pc:spChg chg="add mod topLvl">
          <ac:chgData name="Okada Takafumi" userId="01c701ad98377156" providerId="LiveId" clId="{697DA094-ADE0-40CE-BE59-268955BB2B29}" dt="2018-06-23T02:49:19.986" v="250" actId="1076"/>
          <ac:spMkLst>
            <pc:docMk/>
            <pc:sldMk cId="3176963435" sldId="270"/>
            <ac:spMk id="20" creationId="{031582CD-CBE4-41AA-9D14-8C50FD1D2FB2}"/>
          </ac:spMkLst>
        </pc:spChg>
        <pc:spChg chg="add mod topLvl">
          <ac:chgData name="Okada Takafumi" userId="01c701ad98377156" providerId="LiveId" clId="{697DA094-ADE0-40CE-BE59-268955BB2B29}" dt="2018-06-23T02:49:23.513" v="251" actId="1076"/>
          <ac:spMkLst>
            <pc:docMk/>
            <pc:sldMk cId="3176963435" sldId="270"/>
            <ac:spMk id="21" creationId="{B3A173CC-A51F-47F3-ABB9-8B7A53CDC59D}"/>
          </ac:spMkLst>
        </pc:spChg>
        <pc:spChg chg="add mod">
          <ac:chgData name="Okada Takafumi" userId="01c701ad98377156" providerId="LiveId" clId="{697DA094-ADE0-40CE-BE59-268955BB2B29}" dt="2018-06-23T02:43:55.173" v="214" actId="1076"/>
          <ac:spMkLst>
            <pc:docMk/>
            <pc:sldMk cId="3176963435" sldId="270"/>
            <ac:spMk id="22" creationId="{5BD0351B-E46F-40D3-AE67-50CAD9D6D0E2}"/>
          </ac:spMkLst>
        </pc:spChg>
        <pc:spChg chg="mod topLvl">
          <ac:chgData name="Okada Takafumi" userId="01c701ad98377156" providerId="LiveId" clId="{697DA094-ADE0-40CE-BE59-268955BB2B29}" dt="2018-06-23T02:48:25.267" v="234" actId="165"/>
          <ac:spMkLst>
            <pc:docMk/>
            <pc:sldMk cId="3176963435" sldId="270"/>
            <ac:spMk id="24" creationId="{F093343E-C1EB-44FD-896A-B8CB16FA0594}"/>
          </ac:spMkLst>
        </pc:spChg>
        <pc:spChg chg="mod">
          <ac:chgData name="Okada Takafumi" userId="01c701ad98377156" providerId="LiveId" clId="{697DA094-ADE0-40CE-BE59-268955BB2B29}" dt="2018-06-23T02:50:46.710" v="256" actId="1076"/>
          <ac:spMkLst>
            <pc:docMk/>
            <pc:sldMk cId="3176963435" sldId="270"/>
            <ac:spMk id="25" creationId="{4977FA9D-8FFC-4ADD-BCC5-E343CA8E9AB5}"/>
          </ac:spMkLst>
        </pc:spChg>
        <pc:spChg chg="add mod">
          <ac:chgData name="Okada Takafumi" userId="01c701ad98377156" providerId="LiveId" clId="{697DA094-ADE0-40CE-BE59-268955BB2B29}" dt="2018-06-23T02:43:55.173" v="214" actId="1076"/>
          <ac:spMkLst>
            <pc:docMk/>
            <pc:sldMk cId="3176963435" sldId="270"/>
            <ac:spMk id="27" creationId="{558F3451-9A4C-4F23-866A-51036CFA5D41}"/>
          </ac:spMkLst>
        </pc:spChg>
        <pc:spChg chg="add mod">
          <ac:chgData name="Okada Takafumi" userId="01c701ad98377156" providerId="LiveId" clId="{697DA094-ADE0-40CE-BE59-268955BB2B29}" dt="2018-06-23T02:43:55.173" v="214" actId="1076"/>
          <ac:spMkLst>
            <pc:docMk/>
            <pc:sldMk cId="3176963435" sldId="270"/>
            <ac:spMk id="29" creationId="{CA6C18B2-C3AE-4C0A-845F-6539A65D8F05}"/>
          </ac:spMkLst>
        </pc:spChg>
        <pc:spChg chg="add mod">
          <ac:chgData name="Okada Takafumi" userId="01c701ad98377156" providerId="LiveId" clId="{697DA094-ADE0-40CE-BE59-268955BB2B29}" dt="2018-06-23T02:43:55.173" v="214" actId="1076"/>
          <ac:spMkLst>
            <pc:docMk/>
            <pc:sldMk cId="3176963435" sldId="270"/>
            <ac:spMk id="30" creationId="{9952345B-81BE-45F0-B948-1BB750E743D7}"/>
          </ac:spMkLst>
        </pc:spChg>
        <pc:spChg chg="add mod topLvl">
          <ac:chgData name="Okada Takafumi" userId="01c701ad98377156" providerId="LiveId" clId="{697DA094-ADE0-40CE-BE59-268955BB2B29}" dt="2018-06-23T02:49:04.060" v="243" actId="1076"/>
          <ac:spMkLst>
            <pc:docMk/>
            <pc:sldMk cId="3176963435" sldId="270"/>
            <ac:spMk id="31" creationId="{99EA9970-4E5C-48B5-BAA7-AA0B8EA1CC25}"/>
          </ac:spMkLst>
        </pc:spChg>
        <pc:spChg chg="add mod topLvl">
          <ac:chgData name="Okada Takafumi" userId="01c701ad98377156" providerId="LiveId" clId="{697DA094-ADE0-40CE-BE59-268955BB2B29}" dt="2018-06-23T02:49:00.216" v="242" actId="1076"/>
          <ac:spMkLst>
            <pc:docMk/>
            <pc:sldMk cId="3176963435" sldId="270"/>
            <ac:spMk id="33" creationId="{C1D5C321-D820-4A12-B88C-70BB80D9ACE0}"/>
          </ac:spMkLst>
        </pc:spChg>
        <pc:grpChg chg="add del mod">
          <ac:chgData name="Okada Takafumi" userId="01c701ad98377156" providerId="LiveId" clId="{697DA094-ADE0-40CE-BE59-268955BB2B29}" dt="2018-06-23T02:48:25.267" v="234" actId="165"/>
          <ac:grpSpMkLst>
            <pc:docMk/>
            <pc:sldMk cId="3176963435" sldId="270"/>
            <ac:grpSpMk id="34" creationId="{B0BACC66-A806-4C14-83EA-E72C9BE05B2A}"/>
          </ac:grpSpMkLst>
        </pc:grpChg>
        <pc:picChg chg="mod">
          <ac:chgData name="Okada Takafumi" userId="01c701ad98377156" providerId="LiveId" clId="{697DA094-ADE0-40CE-BE59-268955BB2B29}" dt="2018-06-23T02:50:52.654" v="257" actId="1076"/>
          <ac:picMkLst>
            <pc:docMk/>
            <pc:sldMk cId="3176963435" sldId="270"/>
            <ac:picMk id="8" creationId="{F447DA0C-B7D0-4505-AC45-609675C8FB8C}"/>
          </ac:picMkLst>
        </pc:picChg>
        <pc:picChg chg="add del mod ord">
          <ac:chgData name="Okada Takafumi" userId="01c701ad98377156" providerId="LiveId" clId="{697DA094-ADE0-40CE-BE59-268955BB2B29}" dt="2018-06-23T02:43:09.655" v="206" actId="478"/>
          <ac:picMkLst>
            <pc:docMk/>
            <pc:sldMk cId="3176963435" sldId="270"/>
            <ac:picMk id="12" creationId="{527A2E92-0BFB-4882-9DF8-00CF329C3622}"/>
          </ac:picMkLst>
        </pc:picChg>
        <pc:picChg chg="add del mod ord topLvl">
          <ac:chgData name="Okada Takafumi" userId="01c701ad98377156" providerId="LiveId" clId="{697DA094-ADE0-40CE-BE59-268955BB2B29}" dt="2018-06-23T02:48:28.957" v="235" actId="478"/>
          <ac:picMkLst>
            <pc:docMk/>
            <pc:sldMk cId="3176963435" sldId="270"/>
            <ac:picMk id="18" creationId="{F591CE96-1F55-4F9B-9E72-417C07636C44}"/>
          </ac:picMkLst>
        </pc:picChg>
        <pc:picChg chg="del mod">
          <ac:chgData name="Okada Takafumi" userId="01c701ad98377156" providerId="LiveId" clId="{697DA094-ADE0-40CE-BE59-268955BB2B29}" dt="2018-06-23T02:40:20.816" v="151" actId="478"/>
          <ac:picMkLst>
            <pc:docMk/>
            <pc:sldMk cId="3176963435" sldId="270"/>
            <ac:picMk id="23" creationId="{AC07061B-12B7-4E74-94C7-0E7C51018C2B}"/>
          </ac:picMkLst>
        </pc:picChg>
        <pc:picChg chg="mod topLvl">
          <ac:chgData name="Okada Takafumi" userId="01c701ad98377156" providerId="LiveId" clId="{697DA094-ADE0-40CE-BE59-268955BB2B29}" dt="2018-06-23T02:49:07.507" v="245" actId="1076"/>
          <ac:picMkLst>
            <pc:docMk/>
            <pc:sldMk cId="3176963435" sldId="270"/>
            <ac:picMk id="28" creationId="{85BBCF0C-4DC7-409A-B547-D84BEE63BCD4}"/>
          </ac:picMkLst>
        </pc:picChg>
        <pc:picChg chg="del mod">
          <ac:chgData name="Okada Takafumi" userId="01c701ad98377156" providerId="LiveId" clId="{697DA094-ADE0-40CE-BE59-268955BB2B29}" dt="2018-06-23T02:50:26.956" v="252" actId="478"/>
          <ac:picMkLst>
            <pc:docMk/>
            <pc:sldMk cId="3176963435" sldId="270"/>
            <ac:picMk id="32" creationId="{E7EE3111-EC56-4285-8B7F-681F5A387038}"/>
          </ac:picMkLst>
        </pc:picChg>
        <pc:picChg chg="add mod ord">
          <ac:chgData name="Okada Takafumi" userId="01c701ad98377156" providerId="LiveId" clId="{697DA094-ADE0-40CE-BE59-268955BB2B29}" dt="2018-06-23T02:48:46.730" v="238" actId="1076"/>
          <ac:picMkLst>
            <pc:docMk/>
            <pc:sldMk cId="3176963435" sldId="270"/>
            <ac:picMk id="36" creationId="{FD978AB1-E29D-4F4B-83FD-A301131B91E3}"/>
          </ac:picMkLst>
        </pc:picChg>
        <pc:picChg chg="add del mod ord">
          <ac:chgData name="Okada Takafumi" userId="01c701ad98377156" providerId="LiveId" clId="{697DA094-ADE0-40CE-BE59-268955BB2B29}" dt="2018-06-23T02:51:25.696" v="258" actId="478"/>
          <ac:picMkLst>
            <pc:docMk/>
            <pc:sldMk cId="3176963435" sldId="270"/>
            <ac:picMk id="38" creationId="{1E3AB1A8-87F5-43A1-9F92-B4FA47DA9A64}"/>
          </ac:picMkLst>
        </pc:picChg>
        <pc:picChg chg="add mod ord">
          <ac:chgData name="Okada Takafumi" userId="01c701ad98377156" providerId="LiveId" clId="{697DA094-ADE0-40CE-BE59-268955BB2B29}" dt="2018-06-23T02:51:34.784" v="261" actId="1076"/>
          <ac:picMkLst>
            <pc:docMk/>
            <pc:sldMk cId="3176963435" sldId="270"/>
            <ac:picMk id="40" creationId="{06E777C0-14C2-4621-A252-A918318CECA2}"/>
          </ac:picMkLst>
        </pc:picChg>
        <pc:cxnChg chg="mod topLvl">
          <ac:chgData name="Okada Takafumi" userId="01c701ad98377156" providerId="LiveId" clId="{697DA094-ADE0-40CE-BE59-268955BB2B29}" dt="2018-06-23T02:48:25.267" v="234" actId="165"/>
          <ac:cxnSpMkLst>
            <pc:docMk/>
            <pc:sldMk cId="3176963435" sldId="270"/>
            <ac:cxnSpMk id="7" creationId="{3795FCE1-18F3-4B20-B6BD-A56AA9691FE2}"/>
          </ac:cxnSpMkLst>
        </pc:cxnChg>
      </pc:sldChg>
      <pc:sldChg chg="addSp delSp modSp">
        <pc:chgData name="Okada Takafumi" userId="01c701ad98377156" providerId="LiveId" clId="{697DA094-ADE0-40CE-BE59-268955BB2B29}" dt="2018-06-23T05:52:04.650" v="650" actId="20577"/>
        <pc:sldMkLst>
          <pc:docMk/>
          <pc:sldMk cId="3040730475" sldId="271"/>
        </pc:sldMkLst>
        <pc:spChg chg="add mod">
          <ac:chgData name="Okada Takafumi" userId="01c701ad98377156" providerId="LiveId" clId="{697DA094-ADE0-40CE-BE59-268955BB2B29}" dt="2018-06-23T03:15:14.889" v="582" actId="1076"/>
          <ac:spMkLst>
            <pc:docMk/>
            <pc:sldMk cId="3040730475" sldId="271"/>
            <ac:spMk id="3" creationId="{EE1AE076-3723-4659-810F-94E60610A264}"/>
          </ac:spMkLst>
        </pc:spChg>
        <pc:spChg chg="add del mod">
          <ac:chgData name="Okada Takafumi" userId="01c701ad98377156" providerId="LiveId" clId="{697DA094-ADE0-40CE-BE59-268955BB2B29}" dt="2018-06-23T03:14:44.001" v="569" actId="478"/>
          <ac:spMkLst>
            <pc:docMk/>
            <pc:sldMk cId="3040730475" sldId="271"/>
            <ac:spMk id="11" creationId="{52C8B2DB-18BF-4320-860E-1F1F62B539EA}"/>
          </ac:spMkLst>
        </pc:spChg>
        <pc:spChg chg="add del mod">
          <ac:chgData name="Okada Takafumi" userId="01c701ad98377156" providerId="LiveId" clId="{697DA094-ADE0-40CE-BE59-268955BB2B29}" dt="2018-06-23T03:14:42.526" v="568" actId="478"/>
          <ac:spMkLst>
            <pc:docMk/>
            <pc:sldMk cId="3040730475" sldId="271"/>
            <ac:spMk id="14" creationId="{635E0A0E-897A-4A36-A340-AE38818BD77E}"/>
          </ac:spMkLst>
        </pc:spChg>
        <pc:spChg chg="add del mod">
          <ac:chgData name="Okada Takafumi" userId="01c701ad98377156" providerId="LiveId" clId="{697DA094-ADE0-40CE-BE59-268955BB2B29}" dt="2018-06-23T03:14:41.170" v="567" actId="478"/>
          <ac:spMkLst>
            <pc:docMk/>
            <pc:sldMk cId="3040730475" sldId="271"/>
            <ac:spMk id="15" creationId="{066377ED-7DF4-4F0F-B378-D994E2481391}"/>
          </ac:spMkLst>
        </pc:spChg>
        <pc:spChg chg="add del mod">
          <ac:chgData name="Okada Takafumi" userId="01c701ad98377156" providerId="LiveId" clId="{697DA094-ADE0-40CE-BE59-268955BB2B29}" dt="2018-06-23T03:14:39.139" v="566" actId="478"/>
          <ac:spMkLst>
            <pc:docMk/>
            <pc:sldMk cId="3040730475" sldId="271"/>
            <ac:spMk id="16" creationId="{1DF834D0-0DDB-4BF0-B466-ED6E08A9C34C}"/>
          </ac:spMkLst>
        </pc:spChg>
        <pc:spChg chg="add mod">
          <ac:chgData name="Okada Takafumi" userId="01c701ad98377156" providerId="LiveId" clId="{697DA094-ADE0-40CE-BE59-268955BB2B29}" dt="2018-06-23T03:15:00.019" v="574" actId="1076"/>
          <ac:spMkLst>
            <pc:docMk/>
            <pc:sldMk cId="3040730475" sldId="271"/>
            <ac:spMk id="17" creationId="{CAB7AD58-A38C-48FC-ABFB-425376A960D0}"/>
          </ac:spMkLst>
        </pc:spChg>
        <pc:spChg chg="add mod">
          <ac:chgData name="Okada Takafumi" userId="01c701ad98377156" providerId="LiveId" clId="{697DA094-ADE0-40CE-BE59-268955BB2B29}" dt="2018-06-23T03:15:07.251" v="578" actId="1076"/>
          <ac:spMkLst>
            <pc:docMk/>
            <pc:sldMk cId="3040730475" sldId="271"/>
            <ac:spMk id="18" creationId="{9C47F58B-6845-49DD-A3BA-AE6D8D1405C8}"/>
          </ac:spMkLst>
        </pc:spChg>
        <pc:spChg chg="mod">
          <ac:chgData name="Okada Takafumi" userId="01c701ad98377156" providerId="LiveId" clId="{697DA094-ADE0-40CE-BE59-268955BB2B29}" dt="2018-06-23T05:52:04.650" v="650" actId="20577"/>
          <ac:spMkLst>
            <pc:docMk/>
            <pc:sldMk cId="3040730475" sldId="271"/>
            <ac:spMk id="19" creationId="{A4479E35-76C4-46EC-9521-3200DDC9ABC7}"/>
          </ac:spMkLst>
        </pc:spChg>
        <pc:spChg chg="add del mod">
          <ac:chgData name="Okada Takafumi" userId="01c701ad98377156" providerId="LiveId" clId="{697DA094-ADE0-40CE-BE59-268955BB2B29}" dt="2018-06-23T03:15:10.917" v="580" actId="1076"/>
          <ac:spMkLst>
            <pc:docMk/>
            <pc:sldMk cId="3040730475" sldId="271"/>
            <ac:spMk id="20" creationId="{0D45B96C-8823-4C55-8C82-14E88912BE47}"/>
          </ac:spMkLst>
        </pc:spChg>
        <pc:spChg chg="add del mod">
          <ac:chgData name="Okada Takafumi" userId="01c701ad98377156" providerId="LiveId" clId="{697DA094-ADE0-40CE-BE59-268955BB2B29}" dt="2018-06-23T03:15:22.345" v="585" actId="1076"/>
          <ac:spMkLst>
            <pc:docMk/>
            <pc:sldMk cId="3040730475" sldId="271"/>
            <ac:spMk id="21" creationId="{00F92DE3-7D60-4F4F-8B43-63762759C9CE}"/>
          </ac:spMkLst>
        </pc:spChg>
        <pc:spChg chg="add mod">
          <ac:chgData name="Okada Takafumi" userId="01c701ad98377156" providerId="LiveId" clId="{697DA094-ADE0-40CE-BE59-268955BB2B29}" dt="2018-06-23T03:15:19.432" v="584" actId="1076"/>
          <ac:spMkLst>
            <pc:docMk/>
            <pc:sldMk cId="3040730475" sldId="271"/>
            <ac:spMk id="22" creationId="{0936FC89-50AD-4542-8CE3-1130B2920CD6}"/>
          </ac:spMkLst>
        </pc:spChg>
        <pc:spChg chg="add mod">
          <ac:chgData name="Okada Takafumi" userId="01c701ad98377156" providerId="LiveId" clId="{697DA094-ADE0-40CE-BE59-268955BB2B29}" dt="2018-06-23T02:59:49.376" v="359" actId="1076"/>
          <ac:spMkLst>
            <pc:docMk/>
            <pc:sldMk cId="3040730475" sldId="271"/>
            <ac:spMk id="24" creationId="{666F50D4-DCC2-4B2B-8CEF-1E5BA35B549A}"/>
          </ac:spMkLst>
        </pc:spChg>
        <pc:spChg chg="add mod">
          <ac:chgData name="Okada Takafumi" userId="01c701ad98377156" providerId="LiveId" clId="{697DA094-ADE0-40CE-BE59-268955BB2B29}" dt="2018-06-23T02:59:49.376" v="359" actId="1076"/>
          <ac:spMkLst>
            <pc:docMk/>
            <pc:sldMk cId="3040730475" sldId="271"/>
            <ac:spMk id="25" creationId="{EFFE37F9-E6A3-4D74-AEE7-B32DE0B5BD23}"/>
          </ac:spMkLst>
        </pc:spChg>
        <pc:spChg chg="add mod">
          <ac:chgData name="Okada Takafumi" userId="01c701ad98377156" providerId="LiveId" clId="{697DA094-ADE0-40CE-BE59-268955BB2B29}" dt="2018-06-23T02:59:49.376" v="359" actId="1076"/>
          <ac:spMkLst>
            <pc:docMk/>
            <pc:sldMk cId="3040730475" sldId="271"/>
            <ac:spMk id="26" creationId="{1DB99ABD-5BBE-43FA-878C-02D076128C4F}"/>
          </ac:spMkLst>
        </pc:spChg>
        <pc:spChg chg="add mod">
          <ac:chgData name="Okada Takafumi" userId="01c701ad98377156" providerId="LiveId" clId="{697DA094-ADE0-40CE-BE59-268955BB2B29}" dt="2018-06-23T03:15:25.469" v="586" actId="1076"/>
          <ac:spMkLst>
            <pc:docMk/>
            <pc:sldMk cId="3040730475" sldId="271"/>
            <ac:spMk id="27" creationId="{E3D32557-097F-4A7C-938D-3F74EA2CC986}"/>
          </ac:spMkLst>
        </pc:spChg>
        <pc:spChg chg="add mod">
          <ac:chgData name="Okada Takafumi" userId="01c701ad98377156" providerId="LiveId" clId="{697DA094-ADE0-40CE-BE59-268955BB2B29}" dt="2018-06-23T03:05:01.715" v="387" actId="1076"/>
          <ac:spMkLst>
            <pc:docMk/>
            <pc:sldMk cId="3040730475" sldId="271"/>
            <ac:spMk id="28" creationId="{C0983026-8A36-4FF4-A65D-127178ED87B6}"/>
          </ac:spMkLst>
        </pc:spChg>
        <pc:picChg chg="add del mod ord">
          <ac:chgData name="Okada Takafumi" userId="01c701ad98377156" providerId="LiveId" clId="{697DA094-ADE0-40CE-BE59-268955BB2B29}" dt="2018-06-23T02:54:42.545" v="269" actId="478"/>
          <ac:picMkLst>
            <pc:docMk/>
            <pc:sldMk cId="3040730475" sldId="271"/>
            <ac:picMk id="8" creationId="{021FC3B2-2D19-4F66-AAAF-0E321C5FA328}"/>
          </ac:picMkLst>
        </pc:picChg>
        <pc:picChg chg="del">
          <ac:chgData name="Okada Takafumi" userId="01c701ad98377156" providerId="LiveId" clId="{697DA094-ADE0-40CE-BE59-268955BB2B29}" dt="2018-06-23T02:51:44.598" v="262" actId="478"/>
          <ac:picMkLst>
            <pc:docMk/>
            <pc:sldMk cId="3040730475" sldId="271"/>
            <ac:picMk id="10" creationId="{EE574819-CFE2-4170-911A-80237A9752F6}"/>
          </ac:picMkLst>
        </pc:picChg>
        <pc:picChg chg="add del mod ord">
          <ac:chgData name="Okada Takafumi" userId="01c701ad98377156" providerId="LiveId" clId="{697DA094-ADE0-40CE-BE59-268955BB2B29}" dt="2018-06-23T03:11:19.641" v="503" actId="478"/>
          <ac:picMkLst>
            <pc:docMk/>
            <pc:sldMk cId="3040730475" sldId="271"/>
            <ac:picMk id="23" creationId="{0C5FE84A-07B7-4FBD-A4DB-2BCEFE09B40F}"/>
          </ac:picMkLst>
        </pc:picChg>
        <pc:picChg chg="add mod ord">
          <ac:chgData name="Okada Takafumi" userId="01c701ad98377156" providerId="LiveId" clId="{697DA094-ADE0-40CE-BE59-268955BB2B29}" dt="2018-06-23T03:04:59.674" v="386" actId="1076"/>
          <ac:picMkLst>
            <pc:docMk/>
            <pc:sldMk cId="3040730475" sldId="271"/>
            <ac:picMk id="30" creationId="{F63AAC6F-7B57-4319-B28F-18001448F628}"/>
          </ac:picMkLst>
        </pc:picChg>
        <pc:picChg chg="add del mod ord">
          <ac:chgData name="Okada Takafumi" userId="01c701ad98377156" providerId="LiveId" clId="{697DA094-ADE0-40CE-BE59-268955BB2B29}" dt="2018-06-23T03:13:39.458" v="541" actId="478"/>
          <ac:picMkLst>
            <pc:docMk/>
            <pc:sldMk cId="3040730475" sldId="271"/>
            <ac:picMk id="32" creationId="{687DB881-3546-4DB8-9FB3-DD2B3F61AFEC}"/>
          </ac:picMkLst>
        </pc:picChg>
        <pc:picChg chg="add mod ord">
          <ac:chgData name="Okada Takafumi" userId="01c701ad98377156" providerId="LiveId" clId="{697DA094-ADE0-40CE-BE59-268955BB2B29}" dt="2018-06-23T03:13:51.723" v="547" actId="1076"/>
          <ac:picMkLst>
            <pc:docMk/>
            <pc:sldMk cId="3040730475" sldId="271"/>
            <ac:picMk id="34" creationId="{4CF9BC3F-1967-4F84-86CD-374BCBC29466}"/>
          </ac:picMkLst>
        </pc:picChg>
      </pc:sldChg>
      <pc:sldChg chg="addSp delSp modSp">
        <pc:chgData name="Okada Takafumi" userId="01c701ad98377156" providerId="LiveId" clId="{697DA094-ADE0-40CE-BE59-268955BB2B29}" dt="2018-06-23T05:52:12.395" v="653" actId="1076"/>
        <pc:sldMkLst>
          <pc:docMk/>
          <pc:sldMk cId="2872811238" sldId="272"/>
        </pc:sldMkLst>
        <pc:spChg chg="mod">
          <ac:chgData name="Okada Takafumi" userId="01c701ad98377156" providerId="LiveId" clId="{697DA094-ADE0-40CE-BE59-268955BB2B29}" dt="2018-06-23T03:39:36.825" v="614" actId="1076"/>
          <ac:spMkLst>
            <pc:docMk/>
            <pc:sldMk cId="2872811238" sldId="272"/>
            <ac:spMk id="9" creationId="{6C096DC7-0E50-4DB9-9E52-20FB3BFC0198}"/>
          </ac:spMkLst>
        </pc:spChg>
        <pc:spChg chg="mod">
          <ac:chgData name="Okada Takafumi" userId="01c701ad98377156" providerId="LiveId" clId="{697DA094-ADE0-40CE-BE59-268955BB2B29}" dt="2018-06-23T03:39:39.557" v="615" actId="1076"/>
          <ac:spMkLst>
            <pc:docMk/>
            <pc:sldMk cId="2872811238" sldId="272"/>
            <ac:spMk id="11" creationId="{212C7F6D-C446-46C2-B5AE-C2BBC700471D}"/>
          </ac:spMkLst>
        </pc:spChg>
        <pc:spChg chg="mod">
          <ac:chgData name="Okada Takafumi" userId="01c701ad98377156" providerId="LiveId" clId="{697DA094-ADE0-40CE-BE59-268955BB2B29}" dt="2018-06-23T05:52:12.395" v="653" actId="1076"/>
          <ac:spMkLst>
            <pc:docMk/>
            <pc:sldMk cId="2872811238" sldId="272"/>
            <ac:spMk id="14" creationId="{DF18648B-C853-4781-A5D8-FC75D4C27ED2}"/>
          </ac:spMkLst>
        </pc:spChg>
        <pc:spChg chg="add mod">
          <ac:chgData name="Okada Takafumi" userId="01c701ad98377156" providerId="LiveId" clId="{697DA094-ADE0-40CE-BE59-268955BB2B29}" dt="2018-06-23T03:39:16.380" v="608" actId="1076"/>
          <ac:spMkLst>
            <pc:docMk/>
            <pc:sldMk cId="2872811238" sldId="272"/>
            <ac:spMk id="15" creationId="{E4E450A2-5461-46C2-8689-9F9951D3E5BE}"/>
          </ac:spMkLst>
        </pc:spChg>
        <pc:spChg chg="add mod">
          <ac:chgData name="Okada Takafumi" userId="01c701ad98377156" providerId="LiveId" clId="{697DA094-ADE0-40CE-BE59-268955BB2B29}" dt="2018-06-23T03:39:19.633" v="609" actId="1076"/>
          <ac:spMkLst>
            <pc:docMk/>
            <pc:sldMk cId="2872811238" sldId="272"/>
            <ac:spMk id="16" creationId="{F7791CAB-941E-4FA3-A7B6-FDD30515CFB9}"/>
          </ac:spMkLst>
        </pc:spChg>
        <pc:spChg chg="add mod">
          <ac:chgData name="Okada Takafumi" userId="01c701ad98377156" providerId="LiveId" clId="{697DA094-ADE0-40CE-BE59-268955BB2B29}" dt="2018-06-23T03:39:24.154" v="610" actId="1076"/>
          <ac:spMkLst>
            <pc:docMk/>
            <pc:sldMk cId="2872811238" sldId="272"/>
            <ac:spMk id="17" creationId="{90B7675B-A76D-4B59-8890-8B9673E8AE61}"/>
          </ac:spMkLst>
        </pc:spChg>
        <pc:spChg chg="add mod">
          <ac:chgData name="Okada Takafumi" userId="01c701ad98377156" providerId="LiveId" clId="{697DA094-ADE0-40CE-BE59-268955BB2B29}" dt="2018-06-23T03:39:27.781" v="611" actId="1076"/>
          <ac:spMkLst>
            <pc:docMk/>
            <pc:sldMk cId="2872811238" sldId="272"/>
            <ac:spMk id="19" creationId="{E8ABCDFA-ED0D-4185-AC7E-FA3F07C02D32}"/>
          </ac:spMkLst>
        </pc:spChg>
        <pc:spChg chg="add mod">
          <ac:chgData name="Okada Takafumi" userId="01c701ad98377156" providerId="LiveId" clId="{697DA094-ADE0-40CE-BE59-268955BB2B29}" dt="2018-06-23T03:39:54.475" v="619" actId="1076"/>
          <ac:spMkLst>
            <pc:docMk/>
            <pc:sldMk cId="2872811238" sldId="272"/>
            <ac:spMk id="20" creationId="{5F5C6B40-6BED-470F-8F6B-45CAEF750EBD}"/>
          </ac:spMkLst>
        </pc:spChg>
        <pc:spChg chg="add mod">
          <ac:chgData name="Okada Takafumi" userId="01c701ad98377156" providerId="LiveId" clId="{697DA094-ADE0-40CE-BE59-268955BB2B29}" dt="2018-06-23T03:39:49.238" v="618" actId="1076"/>
          <ac:spMkLst>
            <pc:docMk/>
            <pc:sldMk cId="2872811238" sldId="272"/>
            <ac:spMk id="21" creationId="{0DF9F9FD-DBC6-48A7-9E9B-4044EAFE5BAD}"/>
          </ac:spMkLst>
        </pc:spChg>
        <pc:spChg chg="add mod">
          <ac:chgData name="Okada Takafumi" userId="01c701ad98377156" providerId="LiveId" clId="{697DA094-ADE0-40CE-BE59-268955BB2B29}" dt="2018-06-23T03:40:01.281" v="621" actId="1076"/>
          <ac:spMkLst>
            <pc:docMk/>
            <pc:sldMk cId="2872811238" sldId="272"/>
            <ac:spMk id="22" creationId="{5697FE67-C071-435B-9BD9-6682DB193ADE}"/>
          </ac:spMkLst>
        </pc:spChg>
        <pc:spChg chg="add mod">
          <ac:chgData name="Okada Takafumi" userId="01c701ad98377156" providerId="LiveId" clId="{697DA094-ADE0-40CE-BE59-268955BB2B29}" dt="2018-06-23T03:40:05.599" v="622" actId="1076"/>
          <ac:spMkLst>
            <pc:docMk/>
            <pc:sldMk cId="2872811238" sldId="272"/>
            <ac:spMk id="23" creationId="{876D9078-01B0-4CDB-96BA-AA63AE6FFA6B}"/>
          </ac:spMkLst>
        </pc:spChg>
        <pc:spChg chg="add mod">
          <ac:chgData name="Okada Takafumi" userId="01c701ad98377156" providerId="LiveId" clId="{697DA094-ADE0-40CE-BE59-268955BB2B29}" dt="2018-06-23T03:40:09.567" v="623" actId="1076"/>
          <ac:spMkLst>
            <pc:docMk/>
            <pc:sldMk cId="2872811238" sldId="272"/>
            <ac:spMk id="24" creationId="{AB88AF3C-7305-491F-9E32-A813EF88C956}"/>
          </ac:spMkLst>
        </pc:spChg>
        <pc:spChg chg="add mod">
          <ac:chgData name="Okada Takafumi" userId="01c701ad98377156" providerId="LiveId" clId="{697DA094-ADE0-40CE-BE59-268955BB2B29}" dt="2018-06-23T03:39:58.126" v="620" actId="1076"/>
          <ac:spMkLst>
            <pc:docMk/>
            <pc:sldMk cId="2872811238" sldId="272"/>
            <ac:spMk id="25" creationId="{8E2E5641-8020-48EE-AE53-DFBCCB70DCBC}"/>
          </ac:spMkLst>
        </pc:spChg>
        <pc:picChg chg="del">
          <ac:chgData name="Okada Takafumi" userId="01c701ad98377156" providerId="LiveId" clId="{697DA094-ADE0-40CE-BE59-268955BB2B29}" dt="2018-06-23T03:38:45.399" v="601" actId="478"/>
          <ac:picMkLst>
            <pc:docMk/>
            <pc:sldMk cId="2872811238" sldId="272"/>
            <ac:picMk id="7" creationId="{C1CE2E37-A7F7-49C4-9003-598ACF7B6E6C}"/>
          </ac:picMkLst>
        </pc:picChg>
        <pc:picChg chg="add mod ord">
          <ac:chgData name="Okada Takafumi" userId="01c701ad98377156" providerId="LiveId" clId="{697DA094-ADE0-40CE-BE59-268955BB2B29}" dt="2018-06-23T03:39:45.568" v="617" actId="1076"/>
          <ac:picMkLst>
            <pc:docMk/>
            <pc:sldMk cId="2872811238" sldId="272"/>
            <ac:picMk id="8" creationId="{ED8D516B-E774-4F29-B428-9D071E36C1D4}"/>
          </ac:picMkLst>
        </pc:picChg>
        <pc:picChg chg="add mod ord">
          <ac:chgData name="Okada Takafumi" userId="01c701ad98377156" providerId="LiveId" clId="{697DA094-ADE0-40CE-BE59-268955BB2B29}" dt="2018-06-23T03:16:03.244" v="595" actId="167"/>
          <ac:picMkLst>
            <pc:docMk/>
            <pc:sldMk cId="2872811238" sldId="272"/>
            <ac:picMk id="12" creationId="{336EA4A4-2D35-4EE8-9F90-8DEEED3D8BCC}"/>
          </ac:picMkLst>
        </pc:picChg>
        <pc:picChg chg="mod">
          <ac:chgData name="Okada Takafumi" userId="01c701ad98377156" providerId="LiveId" clId="{697DA094-ADE0-40CE-BE59-268955BB2B29}" dt="2018-06-23T03:16:21.671" v="600" actId="1076"/>
          <ac:picMkLst>
            <pc:docMk/>
            <pc:sldMk cId="2872811238" sldId="272"/>
            <ac:picMk id="18" creationId="{FEFE5E58-27A2-4A4E-B6DD-8F5E93D22EAC}"/>
          </ac:picMkLst>
        </pc:picChg>
      </pc:sldChg>
      <pc:sldChg chg="delSp modSp">
        <pc:chgData name="Okada Takafumi" userId="01c701ad98377156" providerId="LiveId" clId="{697DA094-ADE0-40CE-BE59-268955BB2B29}" dt="2018-06-23T06:39:30.391" v="1354" actId="20577"/>
        <pc:sldMkLst>
          <pc:docMk/>
          <pc:sldMk cId="2454210371" sldId="273"/>
        </pc:sldMkLst>
        <pc:spChg chg="mod">
          <ac:chgData name="Okada Takafumi" userId="01c701ad98377156" providerId="LiveId" clId="{697DA094-ADE0-40CE-BE59-268955BB2B29}" dt="2018-06-23T06:39:30.391" v="1354" actId="20577"/>
          <ac:spMkLst>
            <pc:docMk/>
            <pc:sldMk cId="2454210371" sldId="273"/>
            <ac:spMk id="2" creationId="{785663AC-5845-48BD-A701-87197798C9D8}"/>
          </ac:spMkLst>
        </pc:spChg>
        <pc:picChg chg="del">
          <ac:chgData name="Okada Takafumi" userId="01c701ad98377156" providerId="LiveId" clId="{697DA094-ADE0-40CE-BE59-268955BB2B29}" dt="2018-06-23T03:40:20.432" v="624" actId="478"/>
          <ac:picMkLst>
            <pc:docMk/>
            <pc:sldMk cId="2454210371" sldId="273"/>
            <ac:picMk id="7" creationId="{79F4BCA6-D1E2-4AB4-A2F8-B351033665CC}"/>
          </ac:picMkLst>
        </pc:picChg>
      </pc:sldChg>
      <pc:sldChg chg="modSp">
        <pc:chgData name="Okada Takafumi" userId="01c701ad98377156" providerId="LiveId" clId="{697DA094-ADE0-40CE-BE59-268955BB2B29}" dt="2018-06-23T06:39:38.138" v="1357" actId="20577"/>
        <pc:sldMkLst>
          <pc:docMk/>
          <pc:sldMk cId="4004033166" sldId="274"/>
        </pc:sldMkLst>
        <pc:spChg chg="mod">
          <ac:chgData name="Okada Takafumi" userId="01c701ad98377156" providerId="LiveId" clId="{697DA094-ADE0-40CE-BE59-268955BB2B29}" dt="2018-06-23T06:39:38.138" v="1357" actId="20577"/>
          <ac:spMkLst>
            <pc:docMk/>
            <pc:sldMk cId="4004033166" sldId="274"/>
            <ac:spMk id="25" creationId="{20541B7B-0585-4253-8645-76D674B03BC8}"/>
          </ac:spMkLst>
        </pc:spChg>
      </pc:sldChg>
      <pc:sldChg chg="addSp delSp modSp add">
        <pc:chgData name="Okada Takafumi" userId="01c701ad98377156" providerId="LiveId" clId="{697DA094-ADE0-40CE-BE59-268955BB2B29}" dt="2018-06-23T06:33:06.041" v="1274" actId="20577"/>
        <pc:sldMkLst>
          <pc:docMk/>
          <pc:sldMk cId="89364416" sldId="275"/>
        </pc:sldMkLst>
        <pc:spChg chg="mod">
          <ac:chgData name="Okada Takafumi" userId="01c701ad98377156" providerId="LiveId" clId="{697DA094-ADE0-40CE-BE59-268955BB2B29}" dt="2018-06-23T06:02:40.686" v="715" actId="20577"/>
          <ac:spMkLst>
            <pc:docMk/>
            <pc:sldMk cId="89364416" sldId="275"/>
            <ac:spMk id="2" creationId="{785663AC-5845-48BD-A701-87197798C9D8}"/>
          </ac:spMkLst>
        </pc:spChg>
        <pc:spChg chg="del">
          <ac:chgData name="Okada Takafumi" userId="01c701ad98377156" providerId="LiveId" clId="{697DA094-ADE0-40CE-BE59-268955BB2B29}" dt="2018-06-23T06:03:00.130" v="732" actId="478"/>
          <ac:spMkLst>
            <pc:docMk/>
            <pc:sldMk cId="89364416" sldId="275"/>
            <ac:spMk id="3" creationId="{3D8FB44C-F90A-4E20-8954-49900DD3F29D}"/>
          </ac:spMkLst>
        </pc:spChg>
        <pc:spChg chg="add mod">
          <ac:chgData name="Okada Takafumi" userId="01c701ad98377156" providerId="LiveId" clId="{697DA094-ADE0-40CE-BE59-268955BB2B29}" dt="2018-06-23T06:27:16.750" v="1192" actId="1076"/>
          <ac:spMkLst>
            <pc:docMk/>
            <pc:sldMk cId="89364416" sldId="275"/>
            <ac:spMk id="11" creationId="{EAA51724-6CC5-4388-AEA2-A9852A697138}"/>
          </ac:spMkLst>
        </pc:spChg>
        <pc:spChg chg="del">
          <ac:chgData name="Okada Takafumi" userId="01c701ad98377156" providerId="LiveId" clId="{697DA094-ADE0-40CE-BE59-268955BB2B29}" dt="2018-06-23T06:02:50.219" v="722" actId="478"/>
          <ac:spMkLst>
            <pc:docMk/>
            <pc:sldMk cId="89364416" sldId="275"/>
            <ac:spMk id="13" creationId="{4152BF56-A3B9-4281-9E62-D15F0F3D2F1C}"/>
          </ac:spMkLst>
        </pc:spChg>
        <pc:spChg chg="del">
          <ac:chgData name="Okada Takafumi" userId="01c701ad98377156" providerId="LiveId" clId="{697DA094-ADE0-40CE-BE59-268955BB2B29}" dt="2018-06-23T06:02:53.018" v="725" actId="478"/>
          <ac:spMkLst>
            <pc:docMk/>
            <pc:sldMk cId="89364416" sldId="275"/>
            <ac:spMk id="14" creationId="{90316A3D-1C37-4404-AE2E-4755FADE664B}"/>
          </ac:spMkLst>
        </pc:spChg>
        <pc:spChg chg="del">
          <ac:chgData name="Okada Takafumi" userId="01c701ad98377156" providerId="LiveId" clId="{697DA094-ADE0-40CE-BE59-268955BB2B29}" dt="2018-06-23T06:02:56.617" v="729" actId="478"/>
          <ac:spMkLst>
            <pc:docMk/>
            <pc:sldMk cId="89364416" sldId="275"/>
            <ac:spMk id="19" creationId="{02F0FF79-8A27-4A22-8188-2E2681CDB177}"/>
          </ac:spMkLst>
        </pc:spChg>
        <pc:spChg chg="del">
          <ac:chgData name="Okada Takafumi" userId="01c701ad98377156" providerId="LiveId" clId="{697DA094-ADE0-40CE-BE59-268955BB2B29}" dt="2018-06-23T06:02:57.616" v="730" actId="478"/>
          <ac:spMkLst>
            <pc:docMk/>
            <pc:sldMk cId="89364416" sldId="275"/>
            <ac:spMk id="20" creationId="{031582CD-CBE4-41AA-9D14-8C50FD1D2FB2}"/>
          </ac:spMkLst>
        </pc:spChg>
        <pc:spChg chg="del">
          <ac:chgData name="Okada Takafumi" userId="01c701ad98377156" providerId="LiveId" clId="{697DA094-ADE0-40CE-BE59-268955BB2B29}" dt="2018-06-23T06:02:58.853" v="731" actId="478"/>
          <ac:spMkLst>
            <pc:docMk/>
            <pc:sldMk cId="89364416" sldId="275"/>
            <ac:spMk id="21" creationId="{B3A173CC-A51F-47F3-ABB9-8B7A53CDC59D}"/>
          </ac:spMkLst>
        </pc:spChg>
        <pc:spChg chg="del">
          <ac:chgData name="Okada Takafumi" userId="01c701ad98377156" providerId="LiveId" clId="{697DA094-ADE0-40CE-BE59-268955BB2B29}" dt="2018-06-23T06:02:48.975" v="720" actId="478"/>
          <ac:spMkLst>
            <pc:docMk/>
            <pc:sldMk cId="89364416" sldId="275"/>
            <ac:spMk id="22" creationId="{5BD0351B-E46F-40D3-AE67-50CAD9D6D0E2}"/>
          </ac:spMkLst>
        </pc:spChg>
        <pc:spChg chg="del">
          <ac:chgData name="Okada Takafumi" userId="01c701ad98377156" providerId="LiveId" clId="{697DA094-ADE0-40CE-BE59-268955BB2B29}" dt="2018-06-23T06:03:01.736" v="734" actId="478"/>
          <ac:spMkLst>
            <pc:docMk/>
            <pc:sldMk cId="89364416" sldId="275"/>
            <ac:spMk id="24" creationId="{F093343E-C1EB-44FD-896A-B8CB16FA0594}"/>
          </ac:spMkLst>
        </pc:spChg>
        <pc:spChg chg="del mod">
          <ac:chgData name="Okada Takafumi" userId="01c701ad98377156" providerId="LiveId" clId="{697DA094-ADE0-40CE-BE59-268955BB2B29}" dt="2018-06-23T06:02:52.098" v="724" actId="478"/>
          <ac:spMkLst>
            <pc:docMk/>
            <pc:sldMk cId="89364416" sldId="275"/>
            <ac:spMk id="25" creationId="{4977FA9D-8FFC-4ADD-BCC5-E343CA8E9AB5}"/>
          </ac:spMkLst>
        </pc:spChg>
        <pc:spChg chg="del">
          <ac:chgData name="Okada Takafumi" userId="01c701ad98377156" providerId="LiveId" clId="{697DA094-ADE0-40CE-BE59-268955BB2B29}" dt="2018-06-23T06:03:03.730" v="736" actId="478"/>
          <ac:spMkLst>
            <pc:docMk/>
            <pc:sldMk cId="89364416" sldId="275"/>
            <ac:spMk id="26" creationId="{010E8D60-1952-4325-B598-956C77CD60C5}"/>
          </ac:spMkLst>
        </pc:spChg>
        <pc:spChg chg="del">
          <ac:chgData name="Okada Takafumi" userId="01c701ad98377156" providerId="LiveId" clId="{697DA094-ADE0-40CE-BE59-268955BB2B29}" dt="2018-06-23T06:02:47.738" v="719" actId="478"/>
          <ac:spMkLst>
            <pc:docMk/>
            <pc:sldMk cId="89364416" sldId="275"/>
            <ac:spMk id="27" creationId="{558F3451-9A4C-4F23-866A-51036CFA5D41}"/>
          </ac:spMkLst>
        </pc:spChg>
        <pc:spChg chg="del">
          <ac:chgData name="Okada Takafumi" userId="01c701ad98377156" providerId="LiveId" clId="{697DA094-ADE0-40CE-BE59-268955BB2B29}" dt="2018-06-23T06:02:45.106" v="717" actId="478"/>
          <ac:spMkLst>
            <pc:docMk/>
            <pc:sldMk cId="89364416" sldId="275"/>
            <ac:spMk id="29" creationId="{CA6C18B2-C3AE-4C0A-845F-6539A65D8F05}"/>
          </ac:spMkLst>
        </pc:spChg>
        <pc:spChg chg="del">
          <ac:chgData name="Okada Takafumi" userId="01c701ad98377156" providerId="LiveId" clId="{697DA094-ADE0-40CE-BE59-268955BB2B29}" dt="2018-06-23T06:02:46.422" v="718" actId="478"/>
          <ac:spMkLst>
            <pc:docMk/>
            <pc:sldMk cId="89364416" sldId="275"/>
            <ac:spMk id="30" creationId="{9952345B-81BE-45F0-B948-1BB750E743D7}"/>
          </ac:spMkLst>
        </pc:spChg>
        <pc:spChg chg="del">
          <ac:chgData name="Okada Takafumi" userId="01c701ad98377156" providerId="LiveId" clId="{697DA094-ADE0-40CE-BE59-268955BB2B29}" dt="2018-06-23T06:02:55.538" v="728" actId="478"/>
          <ac:spMkLst>
            <pc:docMk/>
            <pc:sldMk cId="89364416" sldId="275"/>
            <ac:spMk id="31" creationId="{99EA9970-4E5C-48B5-BAA7-AA0B8EA1CC25}"/>
          </ac:spMkLst>
        </pc:spChg>
        <pc:spChg chg="add mod">
          <ac:chgData name="Okada Takafumi" userId="01c701ad98377156" providerId="LiveId" clId="{697DA094-ADE0-40CE-BE59-268955BB2B29}" dt="2018-06-23T06:33:06.041" v="1274" actId="20577"/>
          <ac:spMkLst>
            <pc:docMk/>
            <pc:sldMk cId="89364416" sldId="275"/>
            <ac:spMk id="32" creationId="{9D5A2C86-77AA-40C9-A447-636041AB129C}"/>
          </ac:spMkLst>
        </pc:spChg>
        <pc:spChg chg="del">
          <ac:chgData name="Okada Takafumi" userId="01c701ad98377156" providerId="LiveId" clId="{697DA094-ADE0-40CE-BE59-268955BB2B29}" dt="2018-06-23T06:03:00.772" v="733" actId="478"/>
          <ac:spMkLst>
            <pc:docMk/>
            <pc:sldMk cId="89364416" sldId="275"/>
            <ac:spMk id="33" creationId="{C1D5C321-D820-4A12-B88C-70BB80D9ACE0}"/>
          </ac:spMkLst>
        </pc:spChg>
        <pc:spChg chg="add mod">
          <ac:chgData name="Okada Takafumi" userId="01c701ad98377156" providerId="LiveId" clId="{697DA094-ADE0-40CE-BE59-268955BB2B29}" dt="2018-06-23T06:30:09.699" v="1240" actId="1076"/>
          <ac:spMkLst>
            <pc:docMk/>
            <pc:sldMk cId="89364416" sldId="275"/>
            <ac:spMk id="34" creationId="{D1933238-E188-4C4B-842A-38AA2EE332C3}"/>
          </ac:spMkLst>
        </pc:spChg>
        <pc:spChg chg="add mod">
          <ac:chgData name="Okada Takafumi" userId="01c701ad98377156" providerId="LiveId" clId="{697DA094-ADE0-40CE-BE59-268955BB2B29}" dt="2018-06-23T06:30:06.704" v="1239" actId="1076"/>
          <ac:spMkLst>
            <pc:docMk/>
            <pc:sldMk cId="89364416" sldId="275"/>
            <ac:spMk id="35" creationId="{EE3193D2-B748-434F-939B-4FB376E6FDCC}"/>
          </ac:spMkLst>
        </pc:spChg>
        <pc:picChg chg="del">
          <ac:chgData name="Okada Takafumi" userId="01c701ad98377156" providerId="LiveId" clId="{697DA094-ADE0-40CE-BE59-268955BB2B29}" dt="2018-06-23T06:02:49.537" v="721" actId="478"/>
          <ac:picMkLst>
            <pc:docMk/>
            <pc:sldMk cId="89364416" sldId="275"/>
            <ac:picMk id="8" creationId="{F447DA0C-B7D0-4505-AC45-609675C8FB8C}"/>
          </ac:picMkLst>
        </pc:picChg>
        <pc:picChg chg="add mod modCrop">
          <ac:chgData name="Okada Takafumi" userId="01c701ad98377156" providerId="LiveId" clId="{697DA094-ADE0-40CE-BE59-268955BB2B29}" dt="2018-06-23T06:32:54.497" v="1272" actId="1076"/>
          <ac:picMkLst>
            <pc:docMk/>
            <pc:sldMk cId="89364416" sldId="275"/>
            <ac:picMk id="10" creationId="{94653AC0-C264-4798-AFA6-304C4106A8B3}"/>
          </ac:picMkLst>
        </pc:picChg>
        <pc:picChg chg="add mod">
          <ac:chgData name="Okada Takafumi" userId="01c701ad98377156" providerId="LiveId" clId="{697DA094-ADE0-40CE-BE59-268955BB2B29}" dt="2018-06-23T06:28:55.075" v="1206" actId="1076"/>
          <ac:picMkLst>
            <pc:docMk/>
            <pc:sldMk cId="89364416" sldId="275"/>
            <ac:picMk id="15" creationId="{3063613E-8A14-45A1-8D55-599E7D1E812D}"/>
          </ac:picMkLst>
        </pc:picChg>
        <pc:picChg chg="del">
          <ac:chgData name="Okada Takafumi" userId="01c701ad98377156" providerId="LiveId" clId="{697DA094-ADE0-40CE-BE59-268955BB2B29}" dt="2018-06-23T06:02:53.659" v="726" actId="478"/>
          <ac:picMkLst>
            <pc:docMk/>
            <pc:sldMk cId="89364416" sldId="275"/>
            <ac:picMk id="28" creationId="{85BBCF0C-4DC7-409A-B547-D84BEE63BCD4}"/>
          </ac:picMkLst>
        </pc:picChg>
        <pc:picChg chg="del">
          <ac:chgData name="Okada Takafumi" userId="01c701ad98377156" providerId="LiveId" clId="{697DA094-ADE0-40CE-BE59-268955BB2B29}" dt="2018-06-23T06:02:54.222" v="727" actId="478"/>
          <ac:picMkLst>
            <pc:docMk/>
            <pc:sldMk cId="89364416" sldId="275"/>
            <ac:picMk id="36" creationId="{FD978AB1-E29D-4F4B-83FD-A301131B91E3}"/>
          </ac:picMkLst>
        </pc:picChg>
        <pc:picChg chg="del">
          <ac:chgData name="Okada Takafumi" userId="01c701ad98377156" providerId="LiveId" clId="{697DA094-ADE0-40CE-BE59-268955BB2B29}" dt="2018-06-23T06:02:44.304" v="716" actId="478"/>
          <ac:picMkLst>
            <pc:docMk/>
            <pc:sldMk cId="89364416" sldId="275"/>
            <ac:picMk id="40" creationId="{06E777C0-14C2-4621-A252-A918318CECA2}"/>
          </ac:picMkLst>
        </pc:picChg>
        <pc:cxnChg chg="del">
          <ac:chgData name="Okada Takafumi" userId="01c701ad98377156" providerId="LiveId" clId="{697DA094-ADE0-40CE-BE59-268955BB2B29}" dt="2018-06-23T06:03:02.380" v="735" actId="478"/>
          <ac:cxnSpMkLst>
            <pc:docMk/>
            <pc:sldMk cId="89364416" sldId="275"/>
            <ac:cxnSpMk id="7" creationId="{3795FCE1-18F3-4B20-B6BD-A56AA9691FE2}"/>
          </ac:cxnSpMkLst>
        </pc:cxnChg>
      </pc:sldChg>
      <pc:sldChg chg="addSp delSp modSp add">
        <pc:chgData name="Okada Takafumi" userId="01c701ad98377156" providerId="LiveId" clId="{697DA094-ADE0-40CE-BE59-268955BB2B29}" dt="2018-06-23T08:25:23.318" v="1623" actId="20577"/>
        <pc:sldMkLst>
          <pc:docMk/>
          <pc:sldMk cId="582621932" sldId="276"/>
        </pc:sldMkLst>
        <pc:spChg chg="add del mod">
          <ac:chgData name="Okada Takafumi" userId="01c701ad98377156" providerId="LiveId" clId="{697DA094-ADE0-40CE-BE59-268955BB2B29}" dt="2018-06-23T08:25:23.318" v="1623" actId="20577"/>
          <ac:spMkLst>
            <pc:docMk/>
            <pc:sldMk cId="582621932" sldId="276"/>
            <ac:spMk id="11" creationId="{DFC586D9-E8D0-47D0-84D8-D10DE3AAC128}"/>
          </ac:spMkLst>
        </pc:spChg>
        <pc:spChg chg="mod">
          <ac:chgData name="Okada Takafumi" userId="01c701ad98377156" providerId="LiveId" clId="{697DA094-ADE0-40CE-BE59-268955BB2B29}" dt="2018-06-23T07:18:00.437" v="1434" actId="404"/>
          <ac:spMkLst>
            <pc:docMk/>
            <pc:sldMk cId="582621932" sldId="276"/>
            <ac:spMk id="15" creationId="{6C847C25-6C7C-4F98-8EBE-5F08D4F53070}"/>
          </ac:spMkLst>
        </pc:spChg>
        <pc:spChg chg="mod">
          <ac:chgData name="Okada Takafumi" userId="01c701ad98377156" providerId="LiveId" clId="{697DA094-ADE0-40CE-BE59-268955BB2B29}" dt="2018-06-23T07:18:04.501" v="1436" actId="14100"/>
          <ac:spMkLst>
            <pc:docMk/>
            <pc:sldMk cId="582621932" sldId="276"/>
            <ac:spMk id="16" creationId="{E95EF570-3B32-45AC-B205-75E8C1DD1800}"/>
          </ac:spMkLst>
        </pc:spChg>
        <pc:spChg chg="mod">
          <ac:chgData name="Okada Takafumi" userId="01c701ad98377156" providerId="LiveId" clId="{697DA094-ADE0-40CE-BE59-268955BB2B29}" dt="2018-06-23T07:18:43.718" v="1449" actId="1076"/>
          <ac:spMkLst>
            <pc:docMk/>
            <pc:sldMk cId="582621932" sldId="276"/>
            <ac:spMk id="17" creationId="{A04733D4-EB4A-4007-A99D-CBDCE7D41477}"/>
          </ac:spMkLst>
        </pc:spChg>
        <pc:spChg chg="mod">
          <ac:chgData name="Okada Takafumi" userId="01c701ad98377156" providerId="LiveId" clId="{697DA094-ADE0-40CE-BE59-268955BB2B29}" dt="2018-06-23T07:18:13.847" v="1440" actId="1076"/>
          <ac:spMkLst>
            <pc:docMk/>
            <pc:sldMk cId="582621932" sldId="276"/>
            <ac:spMk id="18" creationId="{71153A41-0485-44EA-897F-17D1E03FF936}"/>
          </ac:spMkLst>
        </pc:spChg>
        <pc:spChg chg="mod">
          <ac:chgData name="Okada Takafumi" userId="01c701ad98377156" providerId="LiveId" clId="{697DA094-ADE0-40CE-BE59-268955BB2B29}" dt="2018-06-23T07:18:23.512" v="1444" actId="1076"/>
          <ac:spMkLst>
            <pc:docMk/>
            <pc:sldMk cId="582621932" sldId="276"/>
            <ac:spMk id="19" creationId="{92640AC0-075F-4EEB-BB66-EA0200F5DD98}"/>
          </ac:spMkLst>
        </pc:spChg>
        <pc:spChg chg="mod">
          <ac:chgData name="Okada Takafumi" userId="01c701ad98377156" providerId="LiveId" clId="{697DA094-ADE0-40CE-BE59-268955BB2B29}" dt="2018-06-23T07:18:18.232" v="1442" actId="1076"/>
          <ac:spMkLst>
            <pc:docMk/>
            <pc:sldMk cId="582621932" sldId="276"/>
            <ac:spMk id="20" creationId="{A5BA8E55-5EE1-4197-9EDA-9E86CAC66BB4}"/>
          </ac:spMkLst>
        </pc:spChg>
        <pc:spChg chg="mod">
          <ac:chgData name="Okada Takafumi" userId="01c701ad98377156" providerId="LiveId" clId="{697DA094-ADE0-40CE-BE59-268955BB2B29}" dt="2018-06-23T07:18:29.632" v="1446" actId="1076"/>
          <ac:spMkLst>
            <pc:docMk/>
            <pc:sldMk cId="582621932" sldId="276"/>
            <ac:spMk id="21" creationId="{A82BF8A5-2093-4D85-9FB6-AE9DAB7C7C3A}"/>
          </ac:spMkLst>
        </pc:spChg>
        <pc:spChg chg="mod">
          <ac:chgData name="Okada Takafumi" userId="01c701ad98377156" providerId="LiveId" clId="{697DA094-ADE0-40CE-BE59-268955BB2B29}" dt="2018-06-23T07:18:33.012" v="1447" actId="1076"/>
          <ac:spMkLst>
            <pc:docMk/>
            <pc:sldMk cId="582621932" sldId="276"/>
            <ac:spMk id="22" creationId="{68EE1DAF-5B92-4B85-9108-CC1BFDC4E041}"/>
          </ac:spMkLst>
        </pc:spChg>
        <pc:spChg chg="mod">
          <ac:chgData name="Okada Takafumi" userId="01c701ad98377156" providerId="LiveId" clId="{697DA094-ADE0-40CE-BE59-268955BB2B29}" dt="2018-06-23T07:18:36.617" v="1448" actId="1076"/>
          <ac:spMkLst>
            <pc:docMk/>
            <pc:sldMk cId="582621932" sldId="276"/>
            <ac:spMk id="23" creationId="{E2F182B1-B474-423B-B46B-3B1773EE69FF}"/>
          </ac:spMkLst>
        </pc:spChg>
        <pc:spChg chg="mod">
          <ac:chgData name="Okada Takafumi" userId="01c701ad98377156" providerId="LiveId" clId="{697DA094-ADE0-40CE-BE59-268955BB2B29}" dt="2018-06-23T07:18:26.921" v="1445" actId="1076"/>
          <ac:spMkLst>
            <pc:docMk/>
            <pc:sldMk cId="582621932" sldId="276"/>
            <ac:spMk id="24" creationId="{83C33787-75F6-456B-B2CC-90500E1D392B}"/>
          </ac:spMkLst>
        </pc:spChg>
        <pc:spChg chg="mod">
          <ac:chgData name="Okada Takafumi" userId="01c701ad98377156" providerId="LiveId" clId="{697DA094-ADE0-40CE-BE59-268955BB2B29}" dt="2018-06-23T06:42:09.573" v="1396" actId="20577"/>
          <ac:spMkLst>
            <pc:docMk/>
            <pc:sldMk cId="582621932" sldId="276"/>
            <ac:spMk id="25" creationId="{20541B7B-0585-4253-8645-76D674B03BC8}"/>
          </ac:spMkLst>
        </pc:spChg>
        <pc:spChg chg="add mod">
          <ac:chgData name="Okada Takafumi" userId="01c701ad98377156" providerId="LiveId" clId="{697DA094-ADE0-40CE-BE59-268955BB2B29}" dt="2018-06-23T08:24:12.594" v="1591" actId="122"/>
          <ac:spMkLst>
            <pc:docMk/>
            <pc:sldMk cId="582621932" sldId="276"/>
            <ac:spMk id="29" creationId="{5F7816A5-AA99-49D1-B3CE-988EA9307A7F}"/>
          </ac:spMkLst>
        </pc:spChg>
        <pc:spChg chg="add mod">
          <ac:chgData name="Okada Takafumi" userId="01c701ad98377156" providerId="LiveId" clId="{697DA094-ADE0-40CE-BE59-268955BB2B29}" dt="2018-06-23T08:24:07.784" v="1590" actId="20577"/>
          <ac:spMkLst>
            <pc:docMk/>
            <pc:sldMk cId="582621932" sldId="276"/>
            <ac:spMk id="30" creationId="{43D90F9A-9A2C-4F1B-B75C-D9718655499D}"/>
          </ac:spMkLst>
        </pc:spChg>
        <pc:picChg chg="add del mod ord">
          <ac:chgData name="Okada Takafumi" userId="01c701ad98377156" providerId="LiveId" clId="{697DA094-ADE0-40CE-BE59-268955BB2B29}" dt="2018-06-23T07:00:50.254" v="1416" actId="478"/>
          <ac:picMkLst>
            <pc:docMk/>
            <pc:sldMk cId="582621932" sldId="276"/>
            <ac:picMk id="3" creationId="{37A41298-2F28-443B-A924-CC7E36C9E772}"/>
          </ac:picMkLst>
        </pc:picChg>
        <pc:picChg chg="del">
          <ac:chgData name="Okada Takafumi" userId="01c701ad98377156" providerId="LiveId" clId="{697DA094-ADE0-40CE-BE59-268955BB2B29}" dt="2018-06-23T06:42:22.102" v="1400" actId="478"/>
          <ac:picMkLst>
            <pc:docMk/>
            <pc:sldMk cId="582621932" sldId="276"/>
            <ac:picMk id="7" creationId="{00CAE032-0180-4873-B219-BCA1B4FBB127}"/>
          </ac:picMkLst>
        </pc:picChg>
        <pc:picChg chg="add del mod">
          <ac:chgData name="Okada Takafumi" userId="01c701ad98377156" providerId="LiveId" clId="{697DA094-ADE0-40CE-BE59-268955BB2B29}" dt="2018-06-23T06:59:39.655" v="1410" actId="478"/>
          <ac:picMkLst>
            <pc:docMk/>
            <pc:sldMk cId="582621932" sldId="276"/>
            <ac:picMk id="9" creationId="{1421C64C-FF66-41F4-BF4C-213F1D4CAEE0}"/>
          </ac:picMkLst>
        </pc:picChg>
        <pc:picChg chg="del">
          <ac:chgData name="Okada Takafumi" userId="01c701ad98377156" providerId="LiveId" clId="{697DA094-ADE0-40CE-BE59-268955BB2B29}" dt="2018-06-23T06:42:21.598" v="1399" actId="478"/>
          <ac:picMkLst>
            <pc:docMk/>
            <pc:sldMk cId="582621932" sldId="276"/>
            <ac:picMk id="10" creationId="{E1B47727-8763-48FF-9DEF-DD917B9AAEE0}"/>
          </ac:picMkLst>
        </pc:picChg>
        <pc:picChg chg="add del mod">
          <ac:chgData name="Okada Takafumi" userId="01c701ad98377156" providerId="LiveId" clId="{697DA094-ADE0-40CE-BE59-268955BB2B29}" dt="2018-06-23T07:00:49.489" v="1415" actId="478"/>
          <ac:picMkLst>
            <pc:docMk/>
            <pc:sldMk cId="582621932" sldId="276"/>
            <ac:picMk id="13" creationId="{78FB734E-F63E-4400-8BAF-F83DDF99E898}"/>
          </ac:picMkLst>
        </pc:picChg>
        <pc:picChg chg="add mod ord">
          <ac:chgData name="Okada Takafumi" userId="01c701ad98377156" providerId="LiveId" clId="{697DA094-ADE0-40CE-BE59-268955BB2B29}" dt="2018-06-23T08:22:40.541" v="1525" actId="1076"/>
          <ac:picMkLst>
            <pc:docMk/>
            <pc:sldMk cId="582621932" sldId="276"/>
            <ac:picMk id="26" creationId="{96459458-F3F2-4779-89EF-9D562E0D76EB}"/>
          </ac:picMkLst>
        </pc:picChg>
        <pc:picChg chg="add mod">
          <ac:chgData name="Okada Takafumi" userId="01c701ad98377156" providerId="LiveId" clId="{697DA094-ADE0-40CE-BE59-268955BB2B29}" dt="2018-06-23T08:22:42.754" v="1526" actId="1076"/>
          <ac:picMkLst>
            <pc:docMk/>
            <pc:sldMk cId="582621932" sldId="276"/>
            <ac:picMk id="28" creationId="{2147E414-CA31-45B4-B8EA-7626470E4977}"/>
          </ac:picMkLst>
        </pc:picChg>
      </pc:sldChg>
    </pc:docChg>
  </pc:docChgLst>
  <pc:docChgLst>
    <pc:chgData name="Okada Takafumi" userId="01c701ad98377156" providerId="LiveId" clId="{AE6DC450-C742-477B-BEEA-A11BC2A4EC69}"/>
    <pc:docChg chg="undo custSel addSld delSld modSld">
      <pc:chgData name="Okada Takafumi" userId="01c701ad98377156" providerId="LiveId" clId="{AE6DC450-C742-477B-BEEA-A11BC2A4EC69}" dt="2018-06-26T17:18:57.469" v="323" actId="1076"/>
      <pc:docMkLst>
        <pc:docMk/>
      </pc:docMkLst>
      <pc:sldChg chg="modSp">
        <pc:chgData name="Okada Takafumi" userId="01c701ad98377156" providerId="LiveId" clId="{AE6DC450-C742-477B-BEEA-A11BC2A4EC69}" dt="2018-06-26T17:16:21.093" v="304" actId="20577"/>
        <pc:sldMkLst>
          <pc:docMk/>
          <pc:sldMk cId="909801524" sldId="258"/>
        </pc:sldMkLst>
        <pc:spChg chg="mod">
          <ac:chgData name="Okada Takafumi" userId="01c701ad98377156" providerId="LiveId" clId="{AE6DC450-C742-477B-BEEA-A11BC2A4EC69}" dt="2018-06-26T17:16:21.093" v="304" actId="20577"/>
          <ac:spMkLst>
            <pc:docMk/>
            <pc:sldMk cId="909801524" sldId="258"/>
            <ac:spMk id="3" creationId="{A9346A79-D6E1-4D52-88C4-146731E97FEF}"/>
          </ac:spMkLst>
        </pc:spChg>
        <pc:spChg chg="mod">
          <ac:chgData name="Okada Takafumi" userId="01c701ad98377156" providerId="LiveId" clId="{AE6DC450-C742-477B-BEEA-A11BC2A4EC69}" dt="2018-06-26T16:57:38.724" v="61"/>
          <ac:spMkLst>
            <pc:docMk/>
            <pc:sldMk cId="909801524" sldId="258"/>
            <ac:spMk id="10" creationId="{B71FBEF7-5D44-438F-9326-1C0ABF38E998}"/>
          </ac:spMkLst>
        </pc:spChg>
        <pc:spChg chg="mod">
          <ac:chgData name="Okada Takafumi" userId="01c701ad98377156" providerId="LiveId" clId="{AE6DC450-C742-477B-BEEA-A11BC2A4EC69}" dt="2018-06-26T16:51:42.398" v="57" actId="20577"/>
          <ac:spMkLst>
            <pc:docMk/>
            <pc:sldMk cId="909801524" sldId="258"/>
            <ac:spMk id="16" creationId="{541F3C84-9A54-409B-BF7D-DFECDE01DE52}"/>
          </ac:spMkLst>
        </pc:spChg>
      </pc:sldChg>
      <pc:sldChg chg="modSp">
        <pc:chgData name="Okada Takafumi" userId="01c701ad98377156" providerId="LiveId" clId="{AE6DC450-C742-477B-BEEA-A11BC2A4EC69}" dt="2018-06-26T17:15:57.422" v="296" actId="20577"/>
        <pc:sldMkLst>
          <pc:docMk/>
          <pc:sldMk cId="216302654" sldId="259"/>
        </pc:sldMkLst>
        <pc:spChg chg="mod">
          <ac:chgData name="Okada Takafumi" userId="01c701ad98377156" providerId="LiveId" clId="{AE6DC450-C742-477B-BEEA-A11BC2A4EC69}" dt="2018-06-26T17:15:57.422" v="296" actId="20577"/>
          <ac:spMkLst>
            <pc:docMk/>
            <pc:sldMk cId="216302654" sldId="259"/>
            <ac:spMk id="16" creationId="{634F9F6B-8396-4FE9-9908-BB0803223599}"/>
          </ac:spMkLst>
        </pc:spChg>
      </pc:sldChg>
      <pc:sldChg chg="modSp">
        <pc:chgData name="Okada Takafumi" userId="01c701ad98377156" providerId="LiveId" clId="{AE6DC450-C742-477B-BEEA-A11BC2A4EC69}" dt="2018-06-26T17:15:27.808" v="292" actId="20577"/>
        <pc:sldMkLst>
          <pc:docMk/>
          <pc:sldMk cId="570501433" sldId="265"/>
        </pc:sldMkLst>
        <pc:spChg chg="mod">
          <ac:chgData name="Okada Takafumi" userId="01c701ad98377156" providerId="LiveId" clId="{AE6DC450-C742-477B-BEEA-A11BC2A4EC69}" dt="2018-06-26T17:15:27.808" v="292" actId="20577"/>
          <ac:spMkLst>
            <pc:docMk/>
            <pc:sldMk cId="570501433" sldId="265"/>
            <ac:spMk id="7" creationId="{A99F254A-7E8B-4541-9471-A0EED8C58D20}"/>
          </ac:spMkLst>
        </pc:spChg>
      </pc:sldChg>
      <pc:sldChg chg="modSp">
        <pc:chgData name="Okada Takafumi" userId="01c701ad98377156" providerId="LiveId" clId="{AE6DC450-C742-477B-BEEA-A11BC2A4EC69}" dt="2018-06-26T16:37:13.262" v="49" actId="20577"/>
        <pc:sldMkLst>
          <pc:docMk/>
          <pc:sldMk cId="3645680199" sldId="268"/>
        </pc:sldMkLst>
        <pc:spChg chg="mod">
          <ac:chgData name="Okada Takafumi" userId="01c701ad98377156" providerId="LiveId" clId="{AE6DC450-C742-477B-BEEA-A11BC2A4EC69}" dt="2018-06-26T16:37:13.262" v="49" actId="20577"/>
          <ac:spMkLst>
            <pc:docMk/>
            <pc:sldMk cId="3645680199" sldId="268"/>
            <ac:spMk id="9" creationId="{2FBF2CA8-70CB-4497-AA0F-D8D26ED4B3D3}"/>
          </ac:spMkLst>
        </pc:spChg>
      </pc:sldChg>
      <pc:sldChg chg="modSp">
        <pc:chgData name="Okada Takafumi" userId="01c701ad98377156" providerId="LiveId" clId="{AE6DC450-C742-477B-BEEA-A11BC2A4EC69}" dt="2018-06-26T16:59:54.496" v="65" actId="313"/>
        <pc:sldMkLst>
          <pc:docMk/>
          <pc:sldMk cId="3176963435" sldId="270"/>
        </pc:sldMkLst>
        <pc:spChg chg="mod">
          <ac:chgData name="Okada Takafumi" userId="01c701ad98377156" providerId="LiveId" clId="{AE6DC450-C742-477B-BEEA-A11BC2A4EC69}" dt="2018-06-26T16:59:54.496" v="65" actId="313"/>
          <ac:spMkLst>
            <pc:docMk/>
            <pc:sldMk cId="3176963435" sldId="270"/>
            <ac:spMk id="26" creationId="{010E8D60-1952-4325-B598-956C77CD60C5}"/>
          </ac:spMkLst>
        </pc:spChg>
        <pc:spChg chg="mod">
          <ac:chgData name="Okada Takafumi" userId="01c701ad98377156" providerId="LiveId" clId="{AE6DC450-C742-477B-BEEA-A11BC2A4EC69}" dt="2018-06-26T16:58:41.472" v="64" actId="1076"/>
          <ac:spMkLst>
            <pc:docMk/>
            <pc:sldMk cId="3176963435" sldId="270"/>
            <ac:spMk id="27" creationId="{558F3451-9A4C-4F23-866A-51036CFA5D41}"/>
          </ac:spMkLst>
        </pc:spChg>
        <pc:spChg chg="mod">
          <ac:chgData name="Okada Takafumi" userId="01c701ad98377156" providerId="LiveId" clId="{AE6DC450-C742-477B-BEEA-A11BC2A4EC69}" dt="2018-06-26T16:58:34.054" v="62" actId="1076"/>
          <ac:spMkLst>
            <pc:docMk/>
            <pc:sldMk cId="3176963435" sldId="270"/>
            <ac:spMk id="29" creationId="{CA6C18B2-C3AE-4C0A-845F-6539A65D8F05}"/>
          </ac:spMkLst>
        </pc:spChg>
        <pc:spChg chg="mod">
          <ac:chgData name="Okada Takafumi" userId="01c701ad98377156" providerId="LiveId" clId="{AE6DC450-C742-477B-BEEA-A11BC2A4EC69}" dt="2018-06-26T16:58:36.527" v="63" actId="1076"/>
          <ac:spMkLst>
            <pc:docMk/>
            <pc:sldMk cId="3176963435" sldId="270"/>
            <ac:spMk id="30" creationId="{9952345B-81BE-45F0-B948-1BB750E743D7}"/>
          </ac:spMkLst>
        </pc:spChg>
      </pc:sldChg>
      <pc:sldChg chg="modSp">
        <pc:chgData name="Okada Takafumi" userId="01c701ad98377156" providerId="LiveId" clId="{AE6DC450-C742-477B-BEEA-A11BC2A4EC69}" dt="2018-06-26T17:04:39.102" v="75" actId="1076"/>
        <pc:sldMkLst>
          <pc:docMk/>
          <pc:sldMk cId="3040730475" sldId="271"/>
        </pc:sldMkLst>
        <pc:spChg chg="mod">
          <ac:chgData name="Okada Takafumi" userId="01c701ad98377156" providerId="LiveId" clId="{AE6DC450-C742-477B-BEEA-A11BC2A4EC69}" dt="2018-06-26T17:04:39.102" v="75" actId="1076"/>
          <ac:spMkLst>
            <pc:docMk/>
            <pc:sldMk cId="3040730475" sldId="271"/>
            <ac:spMk id="13" creationId="{87A568AD-419B-4F79-ABB3-4768B18E9B97}"/>
          </ac:spMkLst>
        </pc:spChg>
        <pc:spChg chg="mod">
          <ac:chgData name="Okada Takafumi" userId="01c701ad98377156" providerId="LiveId" clId="{AE6DC450-C742-477B-BEEA-A11BC2A4EC69}" dt="2018-06-26T17:03:51.843" v="74" actId="20577"/>
          <ac:spMkLst>
            <pc:docMk/>
            <pc:sldMk cId="3040730475" sldId="271"/>
            <ac:spMk id="19" creationId="{A4479E35-76C4-46EC-9521-3200DDC9ABC7}"/>
          </ac:spMkLst>
        </pc:spChg>
      </pc:sldChg>
      <pc:sldChg chg="addSp delSp modSp">
        <pc:chgData name="Okada Takafumi" userId="01c701ad98377156" providerId="LiveId" clId="{AE6DC450-C742-477B-BEEA-A11BC2A4EC69}" dt="2018-06-26T17:07:55.161" v="211" actId="207"/>
        <pc:sldMkLst>
          <pc:docMk/>
          <pc:sldMk cId="2872811238" sldId="272"/>
        </pc:sldMkLst>
        <pc:spChg chg="add del mod">
          <ac:chgData name="Okada Takafumi" userId="01c701ad98377156" providerId="LiveId" clId="{AE6DC450-C742-477B-BEEA-A11BC2A4EC69}" dt="2018-06-26T15:13:48.341" v="42" actId="478"/>
          <ac:spMkLst>
            <pc:docMk/>
            <pc:sldMk cId="2872811238" sldId="272"/>
            <ac:spMk id="3" creationId="{417A274D-644B-4E7E-82EC-2066C91C4B55}"/>
          </ac:spMkLst>
        </pc:spChg>
        <pc:spChg chg="add mod">
          <ac:chgData name="Okada Takafumi" userId="01c701ad98377156" providerId="LiveId" clId="{AE6DC450-C742-477B-BEEA-A11BC2A4EC69}" dt="2018-06-26T17:07:55.161" v="211" actId="207"/>
          <ac:spMkLst>
            <pc:docMk/>
            <pc:sldMk cId="2872811238" sldId="272"/>
            <ac:spMk id="7" creationId="{0C24E889-F8BE-47C2-BA31-7445C6FC98CB}"/>
          </ac:spMkLst>
        </pc:spChg>
        <pc:picChg chg="mod">
          <ac:chgData name="Okada Takafumi" userId="01c701ad98377156" providerId="LiveId" clId="{AE6DC450-C742-477B-BEEA-A11BC2A4EC69}" dt="2018-06-26T17:07:03.701" v="171" actId="1076"/>
          <ac:picMkLst>
            <pc:docMk/>
            <pc:sldMk cId="2872811238" sldId="272"/>
            <ac:picMk id="8" creationId="{ED8D516B-E774-4F29-B428-9D071E36C1D4}"/>
          </ac:picMkLst>
        </pc:picChg>
      </pc:sldChg>
      <pc:sldChg chg="addSp delSp modSp">
        <pc:chgData name="Okada Takafumi" userId="01c701ad98377156" providerId="LiveId" clId="{AE6DC450-C742-477B-BEEA-A11BC2A4EC69}" dt="2018-06-26T17:08:11.505" v="212"/>
        <pc:sldMkLst>
          <pc:docMk/>
          <pc:sldMk cId="4004033166" sldId="274"/>
        </pc:sldMkLst>
        <pc:spChg chg="add del mod">
          <ac:chgData name="Okada Takafumi" userId="01c701ad98377156" providerId="LiveId" clId="{AE6DC450-C742-477B-BEEA-A11BC2A4EC69}" dt="2018-06-26T15:13:52.813" v="43" actId="478"/>
          <ac:spMkLst>
            <pc:docMk/>
            <pc:sldMk cId="4004033166" sldId="274"/>
            <ac:spMk id="27" creationId="{43397754-BAED-43C6-BAA7-8EB3A899E6B7}"/>
          </ac:spMkLst>
        </pc:spChg>
        <pc:spChg chg="add">
          <ac:chgData name="Okada Takafumi" userId="01c701ad98377156" providerId="LiveId" clId="{AE6DC450-C742-477B-BEEA-A11BC2A4EC69}" dt="2018-06-26T17:08:11.505" v="212"/>
          <ac:spMkLst>
            <pc:docMk/>
            <pc:sldMk cId="4004033166" sldId="274"/>
            <ac:spMk id="28" creationId="{5E1DB3AE-E22C-4829-83DB-223C7D75BD07}"/>
          </ac:spMkLst>
        </pc:spChg>
      </pc:sldChg>
      <pc:sldChg chg="modSp">
        <pc:chgData name="Okada Takafumi" userId="01c701ad98377156" providerId="LiveId" clId="{AE6DC450-C742-477B-BEEA-A11BC2A4EC69}" dt="2018-06-26T17:01:24.361" v="72" actId="1076"/>
        <pc:sldMkLst>
          <pc:docMk/>
          <pc:sldMk cId="89364416" sldId="275"/>
        </pc:sldMkLst>
        <pc:spChg chg="mod">
          <ac:chgData name="Okada Takafumi" userId="01c701ad98377156" providerId="LiveId" clId="{AE6DC450-C742-477B-BEEA-A11BC2A4EC69}" dt="2018-06-26T17:01:24.361" v="72" actId="1076"/>
          <ac:spMkLst>
            <pc:docMk/>
            <pc:sldMk cId="89364416" sldId="275"/>
            <ac:spMk id="4" creationId="{DD2F7A8E-5C0F-4DC6-8362-CC9524B0C060}"/>
          </ac:spMkLst>
        </pc:spChg>
        <pc:spChg chg="mod">
          <ac:chgData name="Okada Takafumi" userId="01c701ad98377156" providerId="LiveId" clId="{AE6DC450-C742-477B-BEEA-A11BC2A4EC69}" dt="2018-06-26T17:01:21.098" v="71" actId="20577"/>
          <ac:spMkLst>
            <pc:docMk/>
            <pc:sldMk cId="89364416" sldId="275"/>
            <ac:spMk id="32" creationId="{9D5A2C86-77AA-40C9-A447-636041AB129C}"/>
          </ac:spMkLst>
        </pc:spChg>
      </pc:sldChg>
      <pc:sldChg chg="addSp delSp modSp">
        <pc:chgData name="Okada Takafumi" userId="01c701ad98377156" providerId="LiveId" clId="{AE6DC450-C742-477B-BEEA-A11BC2A4EC69}" dt="2018-06-26T17:10:23.775" v="217" actId="1076"/>
        <pc:sldMkLst>
          <pc:docMk/>
          <pc:sldMk cId="582621932" sldId="276"/>
        </pc:sldMkLst>
        <pc:spChg chg="add del">
          <ac:chgData name="Okada Takafumi" userId="01c701ad98377156" providerId="LiveId" clId="{AE6DC450-C742-477B-BEEA-A11BC2A4EC69}" dt="2018-06-26T15:13:56.870" v="44" actId="478"/>
          <ac:spMkLst>
            <pc:docMk/>
            <pc:sldMk cId="582621932" sldId="276"/>
            <ac:spMk id="35" creationId="{03241E83-CD3F-46CF-80B4-F6A355A8D091}"/>
          </ac:spMkLst>
        </pc:spChg>
        <pc:spChg chg="add mod">
          <ac:chgData name="Okada Takafumi" userId="01c701ad98377156" providerId="LiveId" clId="{AE6DC450-C742-477B-BEEA-A11BC2A4EC69}" dt="2018-06-26T17:10:17.063" v="215" actId="1076"/>
          <ac:spMkLst>
            <pc:docMk/>
            <pc:sldMk cId="582621932" sldId="276"/>
            <ac:spMk id="36" creationId="{C0B7E37C-0E7A-4793-96B4-23331775A950}"/>
          </ac:spMkLst>
        </pc:spChg>
        <pc:spChg chg="add mod">
          <ac:chgData name="Okada Takafumi" userId="01c701ad98377156" providerId="LiveId" clId="{AE6DC450-C742-477B-BEEA-A11BC2A4EC69}" dt="2018-06-26T17:10:23.775" v="217" actId="1076"/>
          <ac:spMkLst>
            <pc:docMk/>
            <pc:sldMk cId="582621932" sldId="276"/>
            <ac:spMk id="37" creationId="{1D2C93F1-90A0-4B6A-A896-7693B6BE2BFC}"/>
          </ac:spMkLst>
        </pc:spChg>
      </pc:sldChg>
      <pc:sldChg chg="addSp delSp modSp">
        <pc:chgData name="Okada Takafumi" userId="01c701ad98377156" providerId="LiveId" clId="{AE6DC450-C742-477B-BEEA-A11BC2A4EC69}" dt="2018-06-26T17:18:57.469" v="323" actId="1076"/>
        <pc:sldMkLst>
          <pc:docMk/>
          <pc:sldMk cId="260479167" sldId="277"/>
        </pc:sldMkLst>
        <pc:spChg chg="add del">
          <ac:chgData name="Okada Takafumi" userId="01c701ad98377156" providerId="LiveId" clId="{AE6DC450-C742-477B-BEEA-A11BC2A4EC69}" dt="2018-06-26T15:14:16.497" v="48" actId="478"/>
          <ac:spMkLst>
            <pc:docMk/>
            <pc:sldMk cId="260479167" sldId="277"/>
            <ac:spMk id="17" creationId="{995A6B60-715D-43D8-95FB-E0DA6A654967}"/>
          </ac:spMkLst>
        </pc:spChg>
        <pc:spChg chg="add mod">
          <ac:chgData name="Okada Takafumi" userId="01c701ad98377156" providerId="LiveId" clId="{AE6DC450-C742-477B-BEEA-A11BC2A4EC69}" dt="2018-06-26T17:18:52.119" v="321" actId="1076"/>
          <ac:spMkLst>
            <pc:docMk/>
            <pc:sldMk cId="260479167" sldId="277"/>
            <ac:spMk id="18" creationId="{603BE780-E51E-43ED-8162-887810BA7A50}"/>
          </ac:spMkLst>
        </pc:spChg>
        <pc:spChg chg="add mod">
          <ac:chgData name="Okada Takafumi" userId="01c701ad98377156" providerId="LiveId" clId="{AE6DC450-C742-477B-BEEA-A11BC2A4EC69}" dt="2018-06-26T17:18:57.469" v="323" actId="1076"/>
          <ac:spMkLst>
            <pc:docMk/>
            <pc:sldMk cId="260479167" sldId="277"/>
            <ac:spMk id="20" creationId="{4F970562-6781-423A-915F-0BCAF6E850C8}"/>
          </ac:spMkLst>
        </pc:spChg>
      </pc:sldChg>
      <pc:sldChg chg="addSp delSp modSp">
        <pc:chgData name="Okada Takafumi" userId="01c701ad98377156" providerId="LiveId" clId="{AE6DC450-C742-477B-BEEA-A11BC2A4EC69}" dt="2018-06-26T17:18:45.698" v="319" actId="1076"/>
        <pc:sldMkLst>
          <pc:docMk/>
          <pc:sldMk cId="3927999852" sldId="278"/>
        </pc:sldMkLst>
        <pc:spChg chg="add del">
          <ac:chgData name="Okada Takafumi" userId="01c701ad98377156" providerId="LiveId" clId="{AE6DC450-C742-477B-BEEA-A11BC2A4EC69}" dt="2018-06-26T15:14:12.803" v="47" actId="478"/>
          <ac:spMkLst>
            <pc:docMk/>
            <pc:sldMk cId="3927999852" sldId="278"/>
            <ac:spMk id="17" creationId="{A56A5DB4-2D0C-4E9C-B525-01009D2E33DB}"/>
          </ac:spMkLst>
        </pc:spChg>
        <pc:spChg chg="add mod">
          <ac:chgData name="Okada Takafumi" userId="01c701ad98377156" providerId="LiveId" clId="{AE6DC450-C742-477B-BEEA-A11BC2A4EC69}" dt="2018-06-26T17:18:26.852" v="314" actId="1076"/>
          <ac:spMkLst>
            <pc:docMk/>
            <pc:sldMk cId="3927999852" sldId="278"/>
            <ac:spMk id="18" creationId="{82447213-D0C2-4DC3-8927-E38F774655A0}"/>
          </ac:spMkLst>
        </pc:spChg>
        <pc:spChg chg="add mod">
          <ac:chgData name="Okada Takafumi" userId="01c701ad98377156" providerId="LiveId" clId="{AE6DC450-C742-477B-BEEA-A11BC2A4EC69}" dt="2018-06-26T17:18:45.698" v="319" actId="1076"/>
          <ac:spMkLst>
            <pc:docMk/>
            <pc:sldMk cId="3927999852" sldId="278"/>
            <ac:spMk id="20" creationId="{81FBCD36-12E3-476C-815E-3A0CC0637FEF}"/>
          </ac:spMkLst>
        </pc:spChg>
      </pc:sldChg>
      <pc:sldChg chg="addSp delSp modSp">
        <pc:chgData name="Okada Takafumi" userId="01c701ad98377156" providerId="LiveId" clId="{AE6DC450-C742-477B-BEEA-A11BC2A4EC69}" dt="2018-06-26T17:18:35.037" v="317" actId="1076"/>
        <pc:sldMkLst>
          <pc:docMk/>
          <pc:sldMk cId="1085653015" sldId="279"/>
        </pc:sldMkLst>
        <pc:spChg chg="add del">
          <ac:chgData name="Okada Takafumi" userId="01c701ad98377156" providerId="LiveId" clId="{AE6DC450-C742-477B-BEEA-A11BC2A4EC69}" dt="2018-06-26T15:14:07.576" v="46" actId="478"/>
          <ac:spMkLst>
            <pc:docMk/>
            <pc:sldMk cId="1085653015" sldId="279"/>
            <ac:spMk id="38" creationId="{23D753A5-D507-4651-8F4B-352D46B6A7B8}"/>
          </ac:spMkLst>
        </pc:spChg>
        <pc:spChg chg="add mod">
          <ac:chgData name="Okada Takafumi" userId="01c701ad98377156" providerId="LiveId" clId="{AE6DC450-C742-477B-BEEA-A11BC2A4EC69}" dt="2018-06-26T17:18:35.037" v="317" actId="1076"/>
          <ac:spMkLst>
            <pc:docMk/>
            <pc:sldMk cId="1085653015" sldId="279"/>
            <ac:spMk id="39" creationId="{86569152-85D0-426A-AF52-D5E3154C5B13}"/>
          </ac:spMkLst>
        </pc:spChg>
      </pc:sldChg>
      <pc:sldChg chg="addSp delSp modSp">
        <pc:chgData name="Okada Takafumi" userId="01c701ad98377156" providerId="LiveId" clId="{AE6DC450-C742-477B-BEEA-A11BC2A4EC69}" dt="2018-06-26T17:18:00.211" v="310" actId="1076"/>
        <pc:sldMkLst>
          <pc:docMk/>
          <pc:sldMk cId="3363474928" sldId="281"/>
        </pc:sldMkLst>
        <pc:spChg chg="mod">
          <ac:chgData name="Okada Takafumi" userId="01c701ad98377156" providerId="LiveId" clId="{AE6DC450-C742-477B-BEEA-A11BC2A4EC69}" dt="2018-06-26T17:17:41.873" v="307" actId="1076"/>
          <ac:spMkLst>
            <pc:docMk/>
            <pc:sldMk cId="3363474928" sldId="281"/>
            <ac:spMk id="15" creationId="{6C847C25-6C7C-4F98-8EBE-5F08D4F53070}"/>
          </ac:spMkLst>
        </pc:spChg>
        <pc:spChg chg="mod">
          <ac:chgData name="Okada Takafumi" userId="01c701ad98377156" providerId="LiveId" clId="{AE6DC450-C742-477B-BEEA-A11BC2A4EC69}" dt="2018-06-26T17:17:41.873" v="307" actId="1076"/>
          <ac:spMkLst>
            <pc:docMk/>
            <pc:sldMk cId="3363474928" sldId="281"/>
            <ac:spMk id="16" creationId="{E95EF570-3B32-45AC-B205-75E8C1DD1800}"/>
          </ac:spMkLst>
        </pc:spChg>
        <pc:spChg chg="mod">
          <ac:chgData name="Okada Takafumi" userId="01c701ad98377156" providerId="LiveId" clId="{AE6DC450-C742-477B-BEEA-A11BC2A4EC69}" dt="2018-06-26T17:17:47.692" v="308" actId="1076"/>
          <ac:spMkLst>
            <pc:docMk/>
            <pc:sldMk cId="3363474928" sldId="281"/>
            <ac:spMk id="17" creationId="{A04733D4-EB4A-4007-A99D-CBDCE7D41477}"/>
          </ac:spMkLst>
        </pc:spChg>
        <pc:spChg chg="mod">
          <ac:chgData name="Okada Takafumi" userId="01c701ad98377156" providerId="LiveId" clId="{AE6DC450-C742-477B-BEEA-A11BC2A4EC69}" dt="2018-06-26T17:17:47.692" v="308" actId="1076"/>
          <ac:spMkLst>
            <pc:docMk/>
            <pc:sldMk cId="3363474928" sldId="281"/>
            <ac:spMk id="18" creationId="{71153A41-0485-44EA-897F-17D1E03FF936}"/>
          </ac:spMkLst>
        </pc:spChg>
        <pc:spChg chg="mod">
          <ac:chgData name="Okada Takafumi" userId="01c701ad98377156" providerId="LiveId" clId="{AE6DC450-C742-477B-BEEA-A11BC2A4EC69}" dt="2018-06-26T17:17:54.715" v="309" actId="1076"/>
          <ac:spMkLst>
            <pc:docMk/>
            <pc:sldMk cId="3363474928" sldId="281"/>
            <ac:spMk id="19" creationId="{92640AC0-075F-4EEB-BB66-EA0200F5DD98}"/>
          </ac:spMkLst>
        </pc:spChg>
        <pc:spChg chg="mod">
          <ac:chgData name="Okada Takafumi" userId="01c701ad98377156" providerId="LiveId" clId="{AE6DC450-C742-477B-BEEA-A11BC2A4EC69}" dt="2018-06-26T17:17:54.715" v="309" actId="1076"/>
          <ac:spMkLst>
            <pc:docMk/>
            <pc:sldMk cId="3363474928" sldId="281"/>
            <ac:spMk id="20" creationId="{A5BA8E55-5EE1-4197-9EDA-9E86CAC66BB4}"/>
          </ac:spMkLst>
        </pc:spChg>
        <pc:spChg chg="mod">
          <ac:chgData name="Okada Takafumi" userId="01c701ad98377156" providerId="LiveId" clId="{AE6DC450-C742-477B-BEEA-A11BC2A4EC69}" dt="2018-06-26T17:17:54.715" v="309" actId="1076"/>
          <ac:spMkLst>
            <pc:docMk/>
            <pc:sldMk cId="3363474928" sldId="281"/>
            <ac:spMk id="21" creationId="{A82BF8A5-2093-4D85-9FB6-AE9DAB7C7C3A}"/>
          </ac:spMkLst>
        </pc:spChg>
        <pc:spChg chg="mod">
          <ac:chgData name="Okada Takafumi" userId="01c701ad98377156" providerId="LiveId" clId="{AE6DC450-C742-477B-BEEA-A11BC2A4EC69}" dt="2018-06-26T17:17:54.715" v="309" actId="1076"/>
          <ac:spMkLst>
            <pc:docMk/>
            <pc:sldMk cId="3363474928" sldId="281"/>
            <ac:spMk id="22" creationId="{68EE1DAF-5B92-4B85-9108-CC1BFDC4E041}"/>
          </ac:spMkLst>
        </pc:spChg>
        <pc:spChg chg="mod">
          <ac:chgData name="Okada Takafumi" userId="01c701ad98377156" providerId="LiveId" clId="{AE6DC450-C742-477B-BEEA-A11BC2A4EC69}" dt="2018-06-26T17:18:00.211" v="310" actId="1076"/>
          <ac:spMkLst>
            <pc:docMk/>
            <pc:sldMk cId="3363474928" sldId="281"/>
            <ac:spMk id="23" creationId="{E2F182B1-B474-423B-B46B-3B1773EE69FF}"/>
          </ac:spMkLst>
        </pc:spChg>
        <pc:spChg chg="mod">
          <ac:chgData name="Okada Takafumi" userId="01c701ad98377156" providerId="LiveId" clId="{AE6DC450-C742-477B-BEEA-A11BC2A4EC69}" dt="2018-06-26T17:17:54.715" v="309" actId="1076"/>
          <ac:spMkLst>
            <pc:docMk/>
            <pc:sldMk cId="3363474928" sldId="281"/>
            <ac:spMk id="24" creationId="{83C33787-75F6-456B-B2CC-90500E1D392B}"/>
          </ac:spMkLst>
        </pc:spChg>
        <pc:spChg chg="add del">
          <ac:chgData name="Okada Takafumi" userId="01c701ad98377156" providerId="LiveId" clId="{AE6DC450-C742-477B-BEEA-A11BC2A4EC69}" dt="2018-06-26T15:14:04.230" v="45" actId="478"/>
          <ac:spMkLst>
            <pc:docMk/>
            <pc:sldMk cId="3363474928" sldId="281"/>
            <ac:spMk id="26" creationId="{D1C02C39-C955-460D-8FFD-90EA68760A8C}"/>
          </ac:spMkLst>
        </pc:spChg>
        <pc:spChg chg="add mod">
          <ac:chgData name="Okada Takafumi" userId="01c701ad98377156" providerId="LiveId" clId="{AE6DC450-C742-477B-BEEA-A11BC2A4EC69}" dt="2018-06-26T17:17:35.914" v="306" actId="1076"/>
          <ac:spMkLst>
            <pc:docMk/>
            <pc:sldMk cId="3363474928" sldId="281"/>
            <ac:spMk id="27" creationId="{2F95A8C7-91C2-4292-9337-1188A70A1E9F}"/>
          </ac:spMkLst>
        </pc:spChg>
      </pc:sldChg>
      <pc:sldChg chg="add del">
        <pc:chgData name="Okada Takafumi" userId="01c701ad98377156" providerId="LiveId" clId="{AE6DC450-C742-477B-BEEA-A11BC2A4EC69}" dt="2018-06-26T17:18:11.398" v="312"/>
        <pc:sldMkLst>
          <pc:docMk/>
          <pc:sldMk cId="2635020346" sldId="282"/>
        </pc:sldMkLst>
      </pc:sldChg>
    </pc:docChg>
  </pc:docChgLst>
  <pc:docChgLst>
    <pc:chgData name="Okada Takafumi" userId="01c701ad98377156" providerId="LiveId" clId="{6C4C02CB-B5F4-49A1-9FE6-84306113857E}"/>
    <pc:docChg chg="undo custSel addSld modSld">
      <pc:chgData name="Okada Takafumi" userId="01c701ad98377156" providerId="LiveId" clId="{6C4C02CB-B5F4-49A1-9FE6-84306113857E}" dt="2018-06-23T05:31:22.404" v="403" actId="1076"/>
      <pc:docMkLst>
        <pc:docMk/>
      </pc:docMkLst>
      <pc:sldChg chg="modSp">
        <pc:chgData name="Okada Takafumi" userId="01c701ad98377156" providerId="LiveId" clId="{6C4C02CB-B5F4-49A1-9FE6-84306113857E}" dt="2018-06-23T04:14:18.366" v="122" actId="20577"/>
        <pc:sldMkLst>
          <pc:docMk/>
          <pc:sldMk cId="3645680199" sldId="268"/>
        </pc:sldMkLst>
        <pc:spChg chg="mod">
          <ac:chgData name="Okada Takafumi" userId="01c701ad98377156" providerId="LiveId" clId="{6C4C02CB-B5F4-49A1-9FE6-84306113857E}" dt="2018-06-23T04:14:18.366" v="122" actId="20577"/>
          <ac:spMkLst>
            <pc:docMk/>
            <pc:sldMk cId="3645680199" sldId="268"/>
            <ac:spMk id="12" creationId="{74821702-3DBA-4A38-BF11-0CF34521F535}"/>
          </ac:spMkLst>
        </pc:spChg>
      </pc:sldChg>
      <pc:sldChg chg="addSp delSp modSp">
        <pc:chgData name="Okada Takafumi" userId="01c701ad98377156" providerId="LiveId" clId="{6C4C02CB-B5F4-49A1-9FE6-84306113857E}" dt="2018-06-23T05:00:01.929" v="399" actId="20577"/>
        <pc:sldMkLst>
          <pc:docMk/>
          <pc:sldMk cId="2454210371" sldId="273"/>
        </pc:sldMkLst>
        <pc:spChg chg="mod">
          <ac:chgData name="Okada Takafumi" userId="01c701ad98377156" providerId="LiveId" clId="{6C4C02CB-B5F4-49A1-9FE6-84306113857E}" dt="2018-06-23T05:00:01.929" v="399" actId="20577"/>
          <ac:spMkLst>
            <pc:docMk/>
            <pc:sldMk cId="2454210371" sldId="273"/>
            <ac:spMk id="2" creationId="{785663AC-5845-48BD-A701-87197798C9D8}"/>
          </ac:spMkLst>
        </pc:spChg>
        <pc:spChg chg="add mod">
          <ac:chgData name="Okada Takafumi" userId="01c701ad98377156" providerId="LiveId" clId="{6C4C02CB-B5F4-49A1-9FE6-84306113857E}" dt="2018-06-23T04:50:51.124" v="200" actId="1076"/>
          <ac:spMkLst>
            <pc:docMk/>
            <pc:sldMk cId="2454210371" sldId="273"/>
            <ac:spMk id="11" creationId="{F44C3F57-2B7D-40AB-8F8E-29B3AD8A003E}"/>
          </ac:spMkLst>
        </pc:spChg>
        <pc:spChg chg="add mod">
          <ac:chgData name="Okada Takafumi" userId="01c701ad98377156" providerId="LiveId" clId="{6C4C02CB-B5F4-49A1-9FE6-84306113857E}" dt="2018-06-23T04:50:59.295" v="203" actId="1076"/>
          <ac:spMkLst>
            <pc:docMk/>
            <pc:sldMk cId="2454210371" sldId="273"/>
            <ac:spMk id="12" creationId="{013CB200-5C27-4C98-8932-755587B7FB32}"/>
          </ac:spMkLst>
        </pc:spChg>
        <pc:spChg chg="add mod">
          <ac:chgData name="Okada Takafumi" userId="01c701ad98377156" providerId="LiveId" clId="{6C4C02CB-B5F4-49A1-9FE6-84306113857E}" dt="2018-06-23T04:51:08.483" v="205" actId="1076"/>
          <ac:spMkLst>
            <pc:docMk/>
            <pc:sldMk cId="2454210371" sldId="273"/>
            <ac:spMk id="13" creationId="{2F97D68A-4A16-40F7-BCC4-31F829113B3F}"/>
          </ac:spMkLst>
        </pc:spChg>
        <pc:spChg chg="del mod">
          <ac:chgData name="Okada Takafumi" userId="01c701ad98377156" providerId="LiveId" clId="{6C4C02CB-B5F4-49A1-9FE6-84306113857E}" dt="2018-06-23T04:58:16.778" v="363" actId="478"/>
          <ac:spMkLst>
            <pc:docMk/>
            <pc:sldMk cId="2454210371" sldId="273"/>
            <ac:spMk id="14" creationId="{DF18648B-C853-4781-A5D8-FC75D4C27ED2}"/>
          </ac:spMkLst>
        </pc:spChg>
        <pc:spChg chg="add mod">
          <ac:chgData name="Okada Takafumi" userId="01c701ad98377156" providerId="LiveId" clId="{6C4C02CB-B5F4-49A1-9FE6-84306113857E}" dt="2018-06-23T04:51:03.913" v="204" actId="1076"/>
          <ac:spMkLst>
            <pc:docMk/>
            <pc:sldMk cId="2454210371" sldId="273"/>
            <ac:spMk id="15" creationId="{44F6E53E-CF06-4375-96D6-09FB0A552882}"/>
          </ac:spMkLst>
        </pc:spChg>
        <pc:spChg chg="add mod">
          <ac:chgData name="Okada Takafumi" userId="01c701ad98377156" providerId="LiveId" clId="{6C4C02CB-B5F4-49A1-9FE6-84306113857E}" dt="2018-06-23T04:58:33.084" v="367" actId="20577"/>
          <ac:spMkLst>
            <pc:docMk/>
            <pc:sldMk cId="2454210371" sldId="273"/>
            <ac:spMk id="16" creationId="{02E09235-38D6-44A5-87F9-F8EAE154B75D}"/>
          </ac:spMkLst>
        </pc:spChg>
        <pc:picChg chg="add mod">
          <ac:chgData name="Okada Takafumi" userId="01c701ad98377156" providerId="LiveId" clId="{6C4C02CB-B5F4-49A1-9FE6-84306113857E}" dt="2018-06-23T04:50:55.312" v="202" actId="1076"/>
          <ac:picMkLst>
            <pc:docMk/>
            <pc:sldMk cId="2454210371" sldId="273"/>
            <ac:picMk id="7" creationId="{261F2485-00BC-4AF4-A9F0-ABA5D3596C15}"/>
          </ac:picMkLst>
        </pc:picChg>
        <pc:picChg chg="add mod">
          <ac:chgData name="Okada Takafumi" userId="01c701ad98377156" providerId="LiveId" clId="{6C4C02CB-B5F4-49A1-9FE6-84306113857E}" dt="2018-06-23T04:55:27.434" v="213" actId="1076"/>
          <ac:picMkLst>
            <pc:docMk/>
            <pc:sldMk cId="2454210371" sldId="273"/>
            <ac:picMk id="9" creationId="{1E3601AF-FBED-4C48-9841-F88F3C13D9CA}"/>
          </ac:picMkLst>
        </pc:picChg>
        <pc:picChg chg="del">
          <ac:chgData name="Okada Takafumi" userId="01c701ad98377156" providerId="LiveId" clId="{6C4C02CB-B5F4-49A1-9FE6-84306113857E}" dt="2018-06-23T04:51:09.866" v="206" actId="478"/>
          <ac:picMkLst>
            <pc:docMk/>
            <pc:sldMk cId="2454210371" sldId="273"/>
            <ac:picMk id="10" creationId="{E1B47727-8763-48FF-9DEF-DD917B9AAEE0}"/>
          </ac:picMkLst>
        </pc:picChg>
      </pc:sldChg>
      <pc:sldChg chg="addSp delSp modSp add">
        <pc:chgData name="Okada Takafumi" userId="01c701ad98377156" providerId="LiveId" clId="{6C4C02CB-B5F4-49A1-9FE6-84306113857E}" dt="2018-06-23T05:31:22.404" v="403" actId="1076"/>
        <pc:sldMkLst>
          <pc:docMk/>
          <pc:sldMk cId="4004033166" sldId="274"/>
        </pc:sldMkLst>
        <pc:spChg chg="del">
          <ac:chgData name="Okada Takafumi" userId="01c701ad98377156" providerId="LiveId" clId="{6C4C02CB-B5F4-49A1-9FE6-84306113857E}" dt="2018-06-23T05:00:15.940" v="400" actId="478"/>
          <ac:spMkLst>
            <pc:docMk/>
            <pc:sldMk cId="4004033166" sldId="274"/>
            <ac:spMk id="2" creationId="{785663AC-5845-48BD-A701-87197798C9D8}"/>
          </ac:spMkLst>
        </pc:spChg>
        <pc:spChg chg="add del mod">
          <ac:chgData name="Okada Takafumi" userId="01c701ad98377156" providerId="LiveId" clId="{6C4C02CB-B5F4-49A1-9FE6-84306113857E}" dt="2018-06-23T05:00:18.449" v="401" actId="478"/>
          <ac:spMkLst>
            <pc:docMk/>
            <pc:sldMk cId="4004033166" sldId="274"/>
            <ac:spMk id="9" creationId="{212D8F4D-A5CF-49D1-99E6-36E9258E8F07}"/>
          </ac:spMkLst>
        </pc:spChg>
        <pc:spChg chg="add mod ord">
          <ac:chgData name="Okada Takafumi" userId="01c701ad98377156" providerId="LiveId" clId="{6C4C02CB-B5F4-49A1-9FE6-84306113857E}" dt="2018-06-23T04:58:37.354" v="368" actId="20577"/>
          <ac:spMkLst>
            <pc:docMk/>
            <pc:sldMk cId="4004033166" sldId="274"/>
            <ac:spMk id="11" creationId="{DFC586D9-E8D0-47D0-84D8-D10DE3AAC128}"/>
          </ac:spMkLst>
        </pc:spChg>
        <pc:spChg chg="add del mod">
          <ac:chgData name="Okada Takafumi" userId="01c701ad98377156" providerId="LiveId" clId="{6C4C02CB-B5F4-49A1-9FE6-84306113857E}" dt="2018-06-23T04:59:11.638" v="372" actId="478"/>
          <ac:spMkLst>
            <pc:docMk/>
            <pc:sldMk cId="4004033166" sldId="274"/>
            <ac:spMk id="12" creationId="{473E1D64-358F-4473-8064-9521FF3D911E}"/>
          </ac:spMkLst>
        </pc:spChg>
        <pc:spChg chg="add del mod">
          <ac:chgData name="Okada Takafumi" userId="01c701ad98377156" providerId="LiveId" clId="{6C4C02CB-B5F4-49A1-9FE6-84306113857E}" dt="2018-06-23T04:59:09.269" v="371" actId="478"/>
          <ac:spMkLst>
            <pc:docMk/>
            <pc:sldMk cId="4004033166" sldId="274"/>
            <ac:spMk id="13" creationId="{326F9949-9795-419E-9C0D-FDEE0B3F9C1E}"/>
          </ac:spMkLst>
        </pc:spChg>
        <pc:spChg chg="del mod">
          <ac:chgData name="Okada Takafumi" userId="01c701ad98377156" providerId="LiveId" clId="{6C4C02CB-B5F4-49A1-9FE6-84306113857E}" dt="2018-06-23T04:57:44.463" v="315" actId="478"/>
          <ac:spMkLst>
            <pc:docMk/>
            <pc:sldMk cId="4004033166" sldId="274"/>
            <ac:spMk id="14" creationId="{DF18648B-C853-4781-A5D8-FC75D4C27ED2}"/>
          </ac:spMkLst>
        </pc:spChg>
        <pc:spChg chg="add mod">
          <ac:chgData name="Okada Takafumi" userId="01c701ad98377156" providerId="LiveId" clId="{6C4C02CB-B5F4-49A1-9FE6-84306113857E}" dt="2018-06-23T05:31:22.404" v="403" actId="1076"/>
          <ac:spMkLst>
            <pc:docMk/>
            <pc:sldMk cId="4004033166" sldId="274"/>
            <ac:spMk id="15" creationId="{6C847C25-6C7C-4F98-8EBE-5F08D4F53070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16" creationId="{E95EF570-3B32-45AC-B205-75E8C1DD1800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17" creationId="{A04733D4-EB4A-4007-A99D-CBDCE7D41477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18" creationId="{71153A41-0485-44EA-897F-17D1E03FF936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19" creationId="{92640AC0-075F-4EEB-BB66-EA0200F5DD98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20" creationId="{A5BA8E55-5EE1-4197-9EDA-9E86CAC66BB4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21" creationId="{A82BF8A5-2093-4D85-9FB6-AE9DAB7C7C3A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22" creationId="{68EE1DAF-5B92-4B85-9108-CC1BFDC4E041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23" creationId="{E2F182B1-B474-423B-B46B-3B1773EE69FF}"/>
          </ac:spMkLst>
        </pc:spChg>
        <pc:spChg chg="add mod">
          <ac:chgData name="Okada Takafumi" userId="01c701ad98377156" providerId="LiveId" clId="{6C4C02CB-B5F4-49A1-9FE6-84306113857E}" dt="2018-06-23T04:59:05.708" v="370" actId="1076"/>
          <ac:spMkLst>
            <pc:docMk/>
            <pc:sldMk cId="4004033166" sldId="274"/>
            <ac:spMk id="24" creationId="{83C33787-75F6-456B-B2CC-90500E1D392B}"/>
          </ac:spMkLst>
        </pc:spChg>
        <pc:spChg chg="add">
          <ac:chgData name="Okada Takafumi" userId="01c701ad98377156" providerId="LiveId" clId="{6C4C02CB-B5F4-49A1-9FE6-84306113857E}" dt="2018-06-23T05:00:19.115" v="402" actId="1076"/>
          <ac:spMkLst>
            <pc:docMk/>
            <pc:sldMk cId="4004033166" sldId="274"/>
            <ac:spMk id="25" creationId="{20541B7B-0585-4253-8645-76D674B03BC8}"/>
          </ac:spMkLst>
        </pc:spChg>
        <pc:picChg chg="add mod">
          <ac:chgData name="Okada Takafumi" userId="01c701ad98377156" providerId="LiveId" clId="{6C4C02CB-B5F4-49A1-9FE6-84306113857E}" dt="2018-06-23T04:57:16.631" v="311" actId="1076"/>
          <ac:picMkLst>
            <pc:docMk/>
            <pc:sldMk cId="4004033166" sldId="274"/>
            <ac:picMk id="7" creationId="{00CAE032-0180-4873-B219-BCA1B4FBB127}"/>
          </ac:picMkLst>
        </pc:picChg>
        <pc:picChg chg="mod">
          <ac:chgData name="Okada Takafumi" userId="01c701ad98377156" providerId="LiveId" clId="{6C4C02CB-B5F4-49A1-9FE6-84306113857E}" dt="2018-06-23T04:58:08.791" v="361" actId="1076"/>
          <ac:picMkLst>
            <pc:docMk/>
            <pc:sldMk cId="4004033166" sldId="274"/>
            <ac:picMk id="10" creationId="{E1B47727-8763-48FF-9DEF-DD917B9AAEE0}"/>
          </ac:picMkLst>
        </pc:picChg>
      </pc:sldChg>
    </pc:docChg>
  </pc:docChgLst>
  <pc:docChgLst>
    <pc:chgData name="Okada Takafumi" userId="01c701ad98377156" providerId="LiveId" clId="{C374978C-B375-4537-9AB5-1A017A239191}"/>
    <pc:docChg chg="modSld">
      <pc:chgData name="Okada Takafumi" userId="01c701ad98377156" providerId="LiveId" clId="{C374978C-B375-4537-9AB5-1A017A239191}" dt="2018-06-18T08:30:02.351" v="4" actId="1036"/>
      <pc:docMkLst>
        <pc:docMk/>
      </pc:docMkLst>
      <pc:sldChg chg="modSp">
        <pc:chgData name="Okada Takafumi" userId="01c701ad98377156" providerId="LiveId" clId="{C374978C-B375-4537-9AB5-1A017A239191}" dt="2018-06-18T08:30:02.351" v="4" actId="1036"/>
        <pc:sldMkLst>
          <pc:docMk/>
          <pc:sldMk cId="3778953221" sldId="263"/>
        </pc:sldMkLst>
        <pc:picChg chg="mod">
          <ac:chgData name="Okada Takafumi" userId="01c701ad98377156" providerId="LiveId" clId="{C374978C-B375-4537-9AB5-1A017A239191}" dt="2018-06-18T08:30:02.351" v="4" actId="1036"/>
          <ac:picMkLst>
            <pc:docMk/>
            <pc:sldMk cId="3778953221" sldId="263"/>
            <ac:picMk id="13" creationId="{50219AA6-ED78-40C0-B196-EB471A56CD85}"/>
          </ac:picMkLst>
        </pc:picChg>
      </pc:sldChg>
    </pc:docChg>
  </pc:docChgLst>
  <pc:docChgLst>
    <pc:chgData name="Okada Takafumi" userId="01c701ad98377156" providerId="LiveId" clId="{7377259D-2E08-4F8B-97C8-1A7108B3BF28}"/>
    <pc:docChg chg="custSel addSld delSld modSld">
      <pc:chgData name="Okada Takafumi" userId="01c701ad98377156" providerId="LiveId" clId="{7377259D-2E08-4F8B-97C8-1A7108B3BF28}" dt="2018-06-24T08:43:22.970" v="204" actId="1076"/>
      <pc:docMkLst>
        <pc:docMk/>
      </pc:docMkLst>
      <pc:sldChg chg="addSp delSp modSp add">
        <pc:chgData name="Okada Takafumi" userId="01c701ad98377156" providerId="LiveId" clId="{7377259D-2E08-4F8B-97C8-1A7108B3BF28}" dt="2018-06-23T09:30:14.335" v="45" actId="478"/>
        <pc:sldMkLst>
          <pc:docMk/>
          <pc:sldMk cId="260479167" sldId="277"/>
        </pc:sldMkLst>
        <pc:spChg chg="mod">
          <ac:chgData name="Okada Takafumi" userId="01c701ad98377156" providerId="LiveId" clId="{7377259D-2E08-4F8B-97C8-1A7108B3BF28}" dt="2018-06-23T09:20:31.616" v="33" actId="1076"/>
          <ac:spMkLst>
            <pc:docMk/>
            <pc:sldMk cId="260479167" sldId="277"/>
            <ac:spMk id="11" creationId="{DFC586D9-E8D0-47D0-84D8-D10DE3AAC128}"/>
          </ac:spMkLst>
        </pc:spChg>
        <pc:spChg chg="mod">
          <ac:chgData name="Okada Takafumi" userId="01c701ad98377156" providerId="LiveId" clId="{7377259D-2E08-4F8B-97C8-1A7108B3BF28}" dt="2018-06-23T09:20:34.263" v="35" actId="27636"/>
          <ac:spMkLst>
            <pc:docMk/>
            <pc:sldMk cId="260479167" sldId="277"/>
            <ac:spMk id="25" creationId="{20541B7B-0585-4253-8645-76D674B03BC8}"/>
          </ac:spMkLst>
        </pc:spChg>
        <pc:spChg chg="del">
          <ac:chgData name="Okada Takafumi" userId="01c701ad98377156" providerId="LiveId" clId="{7377259D-2E08-4F8B-97C8-1A7108B3BF28}" dt="2018-06-23T09:20:29.943" v="32" actId="478"/>
          <ac:spMkLst>
            <pc:docMk/>
            <pc:sldMk cId="260479167" sldId="277"/>
            <ac:spMk id="29" creationId="{5F7816A5-AA99-49D1-B3CE-988EA9307A7F}"/>
          </ac:spMkLst>
        </pc:spChg>
        <pc:spChg chg="del">
          <ac:chgData name="Okada Takafumi" userId="01c701ad98377156" providerId="LiveId" clId="{7377259D-2E08-4F8B-97C8-1A7108B3BF28}" dt="2018-06-23T09:20:27.024" v="29" actId="478"/>
          <ac:spMkLst>
            <pc:docMk/>
            <pc:sldMk cId="260479167" sldId="277"/>
            <ac:spMk id="30" creationId="{43D90F9A-9A2C-4F1B-B75C-D9718655499D}"/>
          </ac:spMkLst>
        </pc:spChg>
        <pc:picChg chg="add del mod">
          <ac:chgData name="Okada Takafumi" userId="01c701ad98377156" providerId="LiveId" clId="{7377259D-2E08-4F8B-97C8-1A7108B3BF28}" dt="2018-06-23T09:26:42.349" v="38" actId="478"/>
          <ac:picMkLst>
            <pc:docMk/>
            <pc:sldMk cId="260479167" sldId="277"/>
            <ac:picMk id="3" creationId="{431A65FE-C18B-462A-9E80-D88713F346E0}"/>
          </ac:picMkLst>
        </pc:picChg>
        <pc:picChg chg="add del mod ord">
          <ac:chgData name="Okada Takafumi" userId="01c701ad98377156" providerId="LiveId" clId="{7377259D-2E08-4F8B-97C8-1A7108B3BF28}" dt="2018-06-23T09:30:14.335" v="45" actId="478"/>
          <ac:picMkLst>
            <pc:docMk/>
            <pc:sldMk cId="260479167" sldId="277"/>
            <ac:picMk id="8" creationId="{31BEB3FF-4AFD-4C73-B33A-6E12EA5148A0}"/>
          </ac:picMkLst>
        </pc:picChg>
        <pc:picChg chg="del">
          <ac:chgData name="Okada Takafumi" userId="01c701ad98377156" providerId="LiveId" clId="{7377259D-2E08-4F8B-97C8-1A7108B3BF28}" dt="2018-06-23T09:20:29.102" v="31" actId="478"/>
          <ac:picMkLst>
            <pc:docMk/>
            <pc:sldMk cId="260479167" sldId="277"/>
            <ac:picMk id="26" creationId="{96459458-F3F2-4779-89EF-9D562E0D76EB}"/>
          </ac:picMkLst>
        </pc:picChg>
        <pc:picChg chg="del">
          <ac:chgData name="Okada Takafumi" userId="01c701ad98377156" providerId="LiveId" clId="{7377259D-2E08-4F8B-97C8-1A7108B3BF28}" dt="2018-06-23T09:20:27.467" v="30" actId="478"/>
          <ac:picMkLst>
            <pc:docMk/>
            <pc:sldMk cId="260479167" sldId="277"/>
            <ac:picMk id="28" creationId="{2147E414-CA31-45B4-B8EA-7626470E4977}"/>
          </ac:picMkLst>
        </pc:picChg>
      </pc:sldChg>
      <pc:sldChg chg="addSp delSp modSp add">
        <pc:chgData name="Okada Takafumi" userId="01c701ad98377156" providerId="LiveId" clId="{7377259D-2E08-4F8B-97C8-1A7108B3BF28}" dt="2018-06-24T08:43:22.970" v="204" actId="1076"/>
        <pc:sldMkLst>
          <pc:docMk/>
          <pc:sldMk cId="3363474928" sldId="281"/>
        </pc:sldMkLst>
        <pc:spChg chg="mod">
          <ac:chgData name="Okada Takafumi" userId="01c701ad98377156" providerId="LiveId" clId="{7377259D-2E08-4F8B-97C8-1A7108B3BF28}" dt="2018-06-24T08:43:01.589" v="199" actId="14100"/>
          <ac:spMkLst>
            <pc:docMk/>
            <pc:sldMk cId="3363474928" sldId="281"/>
            <ac:spMk id="11" creationId="{DFC586D9-E8D0-47D0-84D8-D10DE3AAC128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15" creationId="{6C847C25-6C7C-4F98-8EBE-5F08D4F53070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16" creationId="{E95EF570-3B32-45AC-B205-75E8C1DD1800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17" creationId="{A04733D4-EB4A-4007-A99D-CBDCE7D41477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18" creationId="{71153A41-0485-44EA-897F-17D1E03FF936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19" creationId="{92640AC0-075F-4EEB-BB66-EA0200F5DD98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20" creationId="{A5BA8E55-5EE1-4197-9EDA-9E86CAC66BB4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21" creationId="{A82BF8A5-2093-4D85-9FB6-AE9DAB7C7C3A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22" creationId="{68EE1DAF-5B92-4B85-9108-CC1BFDC4E041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23" creationId="{E2F182B1-B474-423B-B46B-3B1773EE69FF}"/>
          </ac:spMkLst>
        </pc:spChg>
        <pc:spChg chg="mod">
          <ac:chgData name="Okada Takafumi" userId="01c701ad98377156" providerId="LiveId" clId="{7377259D-2E08-4F8B-97C8-1A7108B3BF28}" dt="2018-06-24T08:43:22.970" v="204" actId="1076"/>
          <ac:spMkLst>
            <pc:docMk/>
            <pc:sldMk cId="3363474928" sldId="281"/>
            <ac:spMk id="24" creationId="{83C33787-75F6-456B-B2CC-90500E1D392B}"/>
          </ac:spMkLst>
        </pc:spChg>
        <pc:spChg chg="del">
          <ac:chgData name="Okada Takafumi" userId="01c701ad98377156" providerId="LiveId" clId="{7377259D-2E08-4F8B-97C8-1A7108B3BF28}" dt="2018-06-24T08:41:14.111" v="56" actId="478"/>
          <ac:spMkLst>
            <pc:docMk/>
            <pc:sldMk cId="3363474928" sldId="281"/>
            <ac:spMk id="29" creationId="{5F7816A5-AA99-49D1-B3CE-988EA9307A7F}"/>
          </ac:spMkLst>
        </pc:spChg>
        <pc:spChg chg="del">
          <ac:chgData name="Okada Takafumi" userId="01c701ad98377156" providerId="LiveId" clId="{7377259D-2E08-4F8B-97C8-1A7108B3BF28}" dt="2018-06-24T08:41:12.103" v="54" actId="478"/>
          <ac:spMkLst>
            <pc:docMk/>
            <pc:sldMk cId="3363474928" sldId="281"/>
            <ac:spMk id="30" creationId="{43D90F9A-9A2C-4F1B-B75C-D9718655499D}"/>
          </ac:spMkLst>
        </pc:spChg>
        <pc:picChg chg="add mod ord">
          <ac:chgData name="Okada Takafumi" userId="01c701ad98377156" providerId="LiveId" clId="{7377259D-2E08-4F8B-97C8-1A7108B3BF28}" dt="2018-06-24T08:43:15.193" v="203" actId="1076"/>
          <ac:picMkLst>
            <pc:docMk/>
            <pc:sldMk cId="3363474928" sldId="281"/>
            <ac:picMk id="3" creationId="{478E1797-7214-4373-8504-EC7F51D7382E}"/>
          </ac:picMkLst>
        </pc:picChg>
        <pc:picChg chg="del">
          <ac:chgData name="Okada Takafumi" userId="01c701ad98377156" providerId="LiveId" clId="{7377259D-2E08-4F8B-97C8-1A7108B3BF28}" dt="2018-06-24T08:41:12.790" v="55" actId="478"/>
          <ac:picMkLst>
            <pc:docMk/>
            <pc:sldMk cId="3363474928" sldId="281"/>
            <ac:picMk id="26" creationId="{96459458-F3F2-4779-89EF-9D562E0D76EB}"/>
          </ac:picMkLst>
        </pc:picChg>
        <pc:picChg chg="del">
          <ac:chgData name="Okada Takafumi" userId="01c701ad98377156" providerId="LiveId" clId="{7377259D-2E08-4F8B-97C8-1A7108B3BF28}" dt="2018-06-24T08:41:11.307" v="53" actId="478"/>
          <ac:picMkLst>
            <pc:docMk/>
            <pc:sldMk cId="3363474928" sldId="281"/>
            <ac:picMk id="28" creationId="{2147E414-CA31-45B4-B8EA-7626470E4977}"/>
          </ac:picMkLst>
        </pc:picChg>
      </pc:sldChg>
    </pc:docChg>
  </pc:docChgLst>
  <pc:docChgLst>
    <pc:chgData name="Okada Takafumi" userId="01c701ad98377156" providerId="LiveId" clId="{A9FBD711-96E5-4EB8-9088-A2C082F49E7B}"/>
    <pc:docChg chg="undo custSel addSld delSld modSld">
      <pc:chgData name="Okada Takafumi" userId="01c701ad98377156" providerId="LiveId" clId="{A9FBD711-96E5-4EB8-9088-A2C082F49E7B}" dt="2018-06-18T04:37:07.399" v="5354" actId="20577"/>
      <pc:docMkLst>
        <pc:docMk/>
      </pc:docMkLst>
      <pc:sldChg chg="modSp add">
        <pc:chgData name="Okada Takafumi" userId="01c701ad98377156" providerId="LiveId" clId="{A9FBD711-96E5-4EB8-9088-A2C082F49E7B}" dt="2018-06-18T04:22:54.196" v="5019" actId="207"/>
        <pc:sldMkLst>
          <pc:docMk/>
          <pc:sldMk cId="909801524" sldId="258"/>
        </pc:sldMkLst>
        <pc:spChg chg="mod">
          <ac:chgData name="Okada Takafumi" userId="01c701ad98377156" providerId="LiveId" clId="{A9FBD711-96E5-4EB8-9088-A2C082F49E7B}" dt="2018-06-18T04:22:54.196" v="5019" actId="207"/>
          <ac:spMkLst>
            <pc:docMk/>
            <pc:sldMk cId="909801524" sldId="258"/>
            <ac:spMk id="2" creationId="{785663AC-5845-48BD-A701-87197798C9D8}"/>
          </ac:spMkLst>
        </pc:spChg>
        <pc:spChg chg="mod">
          <ac:chgData name="Okada Takafumi" userId="01c701ad98377156" providerId="LiveId" clId="{A9FBD711-96E5-4EB8-9088-A2C082F49E7B}" dt="2018-06-17T16:22:56.883" v="934" actId="20577"/>
          <ac:spMkLst>
            <pc:docMk/>
            <pc:sldMk cId="909801524" sldId="258"/>
            <ac:spMk id="3" creationId="{A9346A79-D6E1-4D52-88C4-146731E97FEF}"/>
          </ac:spMkLst>
        </pc:spChg>
      </pc:sldChg>
      <pc:sldChg chg="addSp delSp modSp add">
        <pc:chgData name="Okada Takafumi" userId="01c701ad98377156" providerId="LiveId" clId="{A9FBD711-96E5-4EB8-9088-A2C082F49E7B}" dt="2018-06-18T04:24:54.524" v="5050" actId="207"/>
        <pc:sldMkLst>
          <pc:docMk/>
          <pc:sldMk cId="216302654" sldId="259"/>
        </pc:sldMkLst>
        <pc:spChg chg="mod">
          <ac:chgData name="Okada Takafumi" userId="01c701ad98377156" providerId="LiveId" clId="{A9FBD711-96E5-4EB8-9088-A2C082F49E7B}" dt="2018-06-18T04:22:49.933" v="5018" actId="113"/>
          <ac:spMkLst>
            <pc:docMk/>
            <pc:sldMk cId="216302654" sldId="259"/>
            <ac:spMk id="2" creationId="{785663AC-5845-48BD-A701-87197798C9D8}"/>
          </ac:spMkLst>
        </pc:spChg>
        <pc:spChg chg="mod">
          <ac:chgData name="Okada Takafumi" userId="01c701ad98377156" providerId="LiveId" clId="{A9FBD711-96E5-4EB8-9088-A2C082F49E7B}" dt="2018-06-17T19:45:28.859" v="2212" actId="14100"/>
          <ac:spMkLst>
            <pc:docMk/>
            <pc:sldMk cId="216302654" sldId="259"/>
            <ac:spMk id="3" creationId="{A9346A79-D6E1-4D52-88C4-146731E97FEF}"/>
          </ac:spMkLst>
        </pc:spChg>
        <pc:spChg chg="add del mod">
          <ac:chgData name="Okada Takafumi" userId="01c701ad98377156" providerId="LiveId" clId="{A9FBD711-96E5-4EB8-9088-A2C082F49E7B}" dt="2018-06-17T17:13:11.067" v="1735" actId="478"/>
          <ac:spMkLst>
            <pc:docMk/>
            <pc:sldMk cId="216302654" sldId="259"/>
            <ac:spMk id="7" creationId="{4EE12308-A6BE-48AC-9BA1-E33983C6F9A0}"/>
          </ac:spMkLst>
        </pc:spChg>
        <pc:spChg chg="add mod">
          <ac:chgData name="Okada Takafumi" userId="01c701ad98377156" providerId="LiveId" clId="{A9FBD711-96E5-4EB8-9088-A2C082F49E7B}" dt="2018-06-18T04:24:54.524" v="5050" actId="207"/>
          <ac:spMkLst>
            <pc:docMk/>
            <pc:sldMk cId="216302654" sldId="259"/>
            <ac:spMk id="16" creationId="{634F9F6B-8396-4FE9-9908-BB0803223599}"/>
          </ac:spMkLst>
        </pc:spChg>
        <pc:spChg chg="add mod">
          <ac:chgData name="Okada Takafumi" userId="01c701ad98377156" providerId="LiveId" clId="{A9FBD711-96E5-4EB8-9088-A2C082F49E7B}" dt="2018-06-17T19:47:03.984" v="2235" actId="1076"/>
          <ac:spMkLst>
            <pc:docMk/>
            <pc:sldMk cId="216302654" sldId="259"/>
            <ac:spMk id="17" creationId="{CBA23929-F7B2-4E4B-BEDE-0DF0FD149EDA}"/>
          </ac:spMkLst>
        </pc:spChg>
        <pc:spChg chg="add mod">
          <ac:chgData name="Okada Takafumi" userId="01c701ad98377156" providerId="LiveId" clId="{A9FBD711-96E5-4EB8-9088-A2C082F49E7B}" dt="2018-06-17T19:54:05.052" v="2313" actId="1076"/>
          <ac:spMkLst>
            <pc:docMk/>
            <pc:sldMk cId="216302654" sldId="259"/>
            <ac:spMk id="18" creationId="{EC90B6D4-1D11-4BB7-9A63-8099560AF5D2}"/>
          </ac:spMkLst>
        </pc:spChg>
        <pc:spChg chg="add del">
          <ac:chgData name="Okada Takafumi" userId="01c701ad98377156" providerId="LiveId" clId="{A9FBD711-96E5-4EB8-9088-A2C082F49E7B}" dt="2018-06-17T19:54:20.682" v="2315" actId="478"/>
          <ac:spMkLst>
            <pc:docMk/>
            <pc:sldMk cId="216302654" sldId="259"/>
            <ac:spMk id="20" creationId="{B4F46185-94E7-4365-ABBF-5F928A59F385}"/>
          </ac:spMkLst>
        </pc:spChg>
        <pc:spChg chg="add mod">
          <ac:chgData name="Okada Takafumi" userId="01c701ad98377156" providerId="LiveId" clId="{A9FBD711-96E5-4EB8-9088-A2C082F49E7B}" dt="2018-06-17T19:56:18.639" v="2355" actId="14100"/>
          <ac:spMkLst>
            <pc:docMk/>
            <pc:sldMk cId="216302654" sldId="259"/>
            <ac:spMk id="21" creationId="{D34CF9FD-7275-422D-9B97-2A37056BF2DF}"/>
          </ac:spMkLst>
        </pc:spChg>
        <pc:graphicFrameChg chg="add del">
          <ac:chgData name="Okada Takafumi" userId="01c701ad98377156" providerId="LiveId" clId="{A9FBD711-96E5-4EB8-9088-A2C082F49E7B}" dt="2018-06-17T19:50:39.244" v="2291" actId="207"/>
          <ac:graphicFrameMkLst>
            <pc:docMk/>
            <pc:sldMk cId="216302654" sldId="259"/>
            <ac:graphicFrameMk id="19" creationId="{691173A6-7783-4992-BF8C-C3045097136F}"/>
          </ac:graphicFrameMkLst>
        </pc:graphicFrameChg>
        <pc:picChg chg="add mod">
          <ac:chgData name="Okada Takafumi" userId="01c701ad98377156" providerId="LiveId" clId="{A9FBD711-96E5-4EB8-9088-A2C082F49E7B}" dt="2018-06-17T19:51:55.839" v="2311" actId="1076"/>
          <ac:picMkLst>
            <pc:docMk/>
            <pc:sldMk cId="216302654" sldId="259"/>
            <ac:picMk id="9" creationId="{4BD2654E-C574-4E02-825E-1456B271F681}"/>
          </ac:picMkLst>
        </pc:picChg>
        <pc:picChg chg="add mod">
          <ac:chgData name="Okada Takafumi" userId="01c701ad98377156" providerId="LiveId" clId="{A9FBD711-96E5-4EB8-9088-A2C082F49E7B}" dt="2018-06-17T19:51:58.646" v="2312" actId="1076"/>
          <ac:picMkLst>
            <pc:docMk/>
            <pc:sldMk cId="216302654" sldId="259"/>
            <ac:picMk id="10" creationId="{62219BA2-3410-45EB-A491-27A6DD70CFED}"/>
          </ac:picMkLst>
        </pc:picChg>
        <pc:picChg chg="add mod">
          <ac:chgData name="Okada Takafumi" userId="01c701ad98377156" providerId="LiveId" clId="{A9FBD711-96E5-4EB8-9088-A2C082F49E7B}" dt="2018-06-17T19:46:30.758" v="2229" actId="14100"/>
          <ac:picMkLst>
            <pc:docMk/>
            <pc:sldMk cId="216302654" sldId="259"/>
            <ac:picMk id="11" creationId="{2C6BB639-7A5A-4F88-B156-A49B83F56B28}"/>
          </ac:picMkLst>
        </pc:picChg>
        <pc:picChg chg="add mod">
          <ac:chgData name="Okada Takafumi" userId="01c701ad98377156" providerId="LiveId" clId="{A9FBD711-96E5-4EB8-9088-A2C082F49E7B}" dt="2018-06-17T19:49:39.708" v="2284" actId="1076"/>
          <ac:picMkLst>
            <pc:docMk/>
            <pc:sldMk cId="216302654" sldId="259"/>
            <ac:picMk id="13" creationId="{92AC5D00-B195-4799-BB55-4CC116114494}"/>
          </ac:picMkLst>
        </pc:picChg>
        <pc:picChg chg="add mod">
          <ac:chgData name="Okada Takafumi" userId="01c701ad98377156" providerId="LiveId" clId="{A9FBD711-96E5-4EB8-9088-A2C082F49E7B}" dt="2018-06-17T19:55:47.844" v="2346" actId="1076"/>
          <ac:picMkLst>
            <pc:docMk/>
            <pc:sldMk cId="216302654" sldId="259"/>
            <ac:picMk id="15" creationId="{B5D3FCD4-B1A8-4272-B579-9E19B97CB77B}"/>
          </ac:picMkLst>
        </pc:picChg>
      </pc:sldChg>
      <pc:sldChg chg="addSp delSp modSp add">
        <pc:chgData name="Okada Takafumi" userId="01c701ad98377156" providerId="LiveId" clId="{A9FBD711-96E5-4EB8-9088-A2C082F49E7B}" dt="2018-06-18T04:23:35.078" v="5036" actId="207"/>
        <pc:sldMkLst>
          <pc:docMk/>
          <pc:sldMk cId="3778953221" sldId="263"/>
        </pc:sldMkLst>
        <pc:spChg chg="mod">
          <ac:chgData name="Okada Takafumi" userId="01c701ad98377156" providerId="LiveId" clId="{A9FBD711-96E5-4EB8-9088-A2C082F49E7B}" dt="2018-06-18T04:23:35.078" v="5036" actId="207"/>
          <ac:spMkLst>
            <pc:docMk/>
            <pc:sldMk cId="3778953221" sldId="263"/>
            <ac:spMk id="2" creationId="{785663AC-5845-48BD-A701-87197798C9D8}"/>
          </ac:spMkLst>
        </pc:spChg>
        <pc:spChg chg="add del mod">
          <ac:chgData name="Okada Takafumi" userId="01c701ad98377156" providerId="LiveId" clId="{A9FBD711-96E5-4EB8-9088-A2C082F49E7B}" dt="2018-06-18T03:39:04.237" v="3901" actId="478"/>
          <ac:spMkLst>
            <pc:docMk/>
            <pc:sldMk cId="3778953221" sldId="263"/>
            <ac:spMk id="18" creationId="{3D3ECB36-A96D-4950-8C26-1A0704E2097D}"/>
          </ac:spMkLst>
        </pc:spChg>
        <pc:spChg chg="add mod">
          <ac:chgData name="Okada Takafumi" userId="01c701ad98377156" providerId="LiveId" clId="{A9FBD711-96E5-4EB8-9088-A2C082F49E7B}" dt="2018-06-18T03:42:27.019" v="4015" actId="20577"/>
          <ac:spMkLst>
            <pc:docMk/>
            <pc:sldMk cId="3778953221" sldId="263"/>
            <ac:spMk id="19" creationId="{FC4E5611-3C3C-4228-9E77-D4E83334F9A3}"/>
          </ac:spMkLst>
        </pc:spChg>
        <pc:spChg chg="add mod">
          <ac:chgData name="Okada Takafumi" userId="01c701ad98377156" providerId="LiveId" clId="{A9FBD711-96E5-4EB8-9088-A2C082F49E7B}" dt="2018-06-18T03:45:14.310" v="4092" actId="20577"/>
          <ac:spMkLst>
            <pc:docMk/>
            <pc:sldMk cId="3778953221" sldId="263"/>
            <ac:spMk id="20" creationId="{72B0FD18-5A39-4042-AFAB-7CB33E859311}"/>
          </ac:spMkLst>
        </pc:spChg>
        <pc:picChg chg="add del mod">
          <ac:chgData name="Okada Takafumi" userId="01c701ad98377156" providerId="LiveId" clId="{A9FBD711-96E5-4EB8-9088-A2C082F49E7B}" dt="2018-06-18T03:31:40.546" v="3845" actId="478"/>
          <ac:picMkLst>
            <pc:docMk/>
            <pc:sldMk cId="3778953221" sldId="263"/>
            <ac:picMk id="7" creationId="{741592B4-2259-413B-AE10-F1F6B152B32F}"/>
          </ac:picMkLst>
        </pc:picChg>
        <pc:picChg chg="add del mod">
          <ac:chgData name="Okada Takafumi" userId="01c701ad98377156" providerId="LiveId" clId="{A9FBD711-96E5-4EB8-9088-A2C082F49E7B}" dt="2018-06-18T03:33:34.245" v="3867" actId="478"/>
          <ac:picMkLst>
            <pc:docMk/>
            <pc:sldMk cId="3778953221" sldId="263"/>
            <ac:picMk id="9" creationId="{501E894A-CA4A-4174-99B2-80AD4DE2EC01}"/>
          </ac:picMkLst>
        </pc:picChg>
        <pc:picChg chg="add del mod">
          <ac:chgData name="Okada Takafumi" userId="01c701ad98377156" providerId="LiveId" clId="{A9FBD711-96E5-4EB8-9088-A2C082F49E7B}" dt="2018-06-18T03:33:34.966" v="3868" actId="478"/>
          <ac:picMkLst>
            <pc:docMk/>
            <pc:sldMk cId="3778953221" sldId="263"/>
            <ac:picMk id="11" creationId="{160AB92D-7C21-4ACB-A661-28650C5777AF}"/>
          </ac:picMkLst>
        </pc:picChg>
        <pc:picChg chg="add mod">
          <ac:chgData name="Okada Takafumi" userId="01c701ad98377156" providerId="LiveId" clId="{A9FBD711-96E5-4EB8-9088-A2C082F49E7B}" dt="2018-06-18T03:38:16.778" v="3891" actId="1076"/>
          <ac:picMkLst>
            <pc:docMk/>
            <pc:sldMk cId="3778953221" sldId="263"/>
            <ac:picMk id="13" creationId="{50219AA6-ED78-40C0-B196-EB471A56CD85}"/>
          </ac:picMkLst>
        </pc:picChg>
        <pc:picChg chg="add del mod">
          <ac:chgData name="Okada Takafumi" userId="01c701ad98377156" providerId="LiveId" clId="{A9FBD711-96E5-4EB8-9088-A2C082F49E7B}" dt="2018-06-18T03:37:35.025" v="3881" actId="478"/>
          <ac:picMkLst>
            <pc:docMk/>
            <pc:sldMk cId="3778953221" sldId="263"/>
            <ac:picMk id="15" creationId="{344F07E1-E49E-47C6-BC6C-C21BE7B41623}"/>
          </ac:picMkLst>
        </pc:picChg>
        <pc:picChg chg="add mod">
          <ac:chgData name="Okada Takafumi" userId="01c701ad98377156" providerId="LiveId" clId="{A9FBD711-96E5-4EB8-9088-A2C082F49E7B}" dt="2018-06-18T03:39:20.805" v="3908" actId="1036"/>
          <ac:picMkLst>
            <pc:docMk/>
            <pc:sldMk cId="3778953221" sldId="263"/>
            <ac:picMk id="17" creationId="{AA5A2F9F-3D69-45E0-9A27-3E71980A0B98}"/>
          </ac:picMkLst>
        </pc:picChg>
      </pc:sldChg>
      <pc:sldChg chg="addSp delSp modSp add">
        <pc:chgData name="Okada Takafumi" userId="01c701ad98377156" providerId="LiveId" clId="{A9FBD711-96E5-4EB8-9088-A2C082F49E7B}" dt="2018-06-18T04:23:59.514" v="5047" actId="113"/>
        <pc:sldMkLst>
          <pc:docMk/>
          <pc:sldMk cId="570501433" sldId="265"/>
        </pc:sldMkLst>
        <pc:spChg chg="mod">
          <ac:chgData name="Okada Takafumi" userId="01c701ad98377156" providerId="LiveId" clId="{A9FBD711-96E5-4EB8-9088-A2C082F49E7B}" dt="2018-06-18T04:23:53.395" v="5044" actId="207"/>
          <ac:spMkLst>
            <pc:docMk/>
            <pc:sldMk cId="570501433" sldId="265"/>
            <ac:spMk id="2" creationId="{785663AC-5845-48BD-A701-87197798C9D8}"/>
          </ac:spMkLst>
        </pc:spChg>
        <pc:spChg chg="add del">
          <ac:chgData name="Okada Takafumi" userId="01c701ad98377156" providerId="LiveId" clId="{A9FBD711-96E5-4EB8-9088-A2C082F49E7B}" dt="2018-06-18T04:18:41.222" v="4905" actId="113"/>
          <ac:spMkLst>
            <pc:docMk/>
            <pc:sldMk cId="570501433" sldId="265"/>
            <ac:spMk id="3" creationId="{37911DED-D734-40DD-B681-001E62EC0C1F}"/>
          </ac:spMkLst>
        </pc:spChg>
        <pc:spChg chg="add mod">
          <ac:chgData name="Okada Takafumi" userId="01c701ad98377156" providerId="LiveId" clId="{A9FBD711-96E5-4EB8-9088-A2C082F49E7B}" dt="2018-06-18T04:11:22.232" v="4711" actId="20577"/>
          <ac:spMkLst>
            <pc:docMk/>
            <pc:sldMk cId="570501433" sldId="265"/>
            <ac:spMk id="7" creationId="{A99F254A-7E8B-4541-9471-A0EED8C58D20}"/>
          </ac:spMkLst>
        </pc:spChg>
        <pc:spChg chg="add mod">
          <ac:chgData name="Okada Takafumi" userId="01c701ad98377156" providerId="LiveId" clId="{A9FBD711-96E5-4EB8-9088-A2C082F49E7B}" dt="2018-06-18T04:21:32.543" v="4999" actId="1076"/>
          <ac:spMkLst>
            <pc:docMk/>
            <pc:sldMk cId="570501433" sldId="265"/>
            <ac:spMk id="8" creationId="{E9604BD8-B2A1-438D-86A1-336BADCA32D3}"/>
          </ac:spMkLst>
        </pc:spChg>
        <pc:spChg chg="add mod">
          <ac:chgData name="Okada Takafumi" userId="01c701ad98377156" providerId="LiveId" clId="{A9FBD711-96E5-4EB8-9088-A2C082F49E7B}" dt="2018-06-18T04:23:59.514" v="5047" actId="113"/>
          <ac:spMkLst>
            <pc:docMk/>
            <pc:sldMk cId="570501433" sldId="265"/>
            <ac:spMk id="9" creationId="{ACF21C4E-1731-4FD0-95B8-93B21B2B9DBE}"/>
          </ac:spMkLst>
        </pc:spChg>
      </pc:sldChg>
      <pc:sldChg chg="addSp delSp modSp add">
        <pc:chgData name="Okada Takafumi" userId="01c701ad98377156" providerId="LiveId" clId="{A9FBD711-96E5-4EB8-9088-A2C082F49E7B}" dt="2018-06-18T04:37:07.399" v="5354" actId="20577"/>
        <pc:sldMkLst>
          <pc:docMk/>
          <pc:sldMk cId="1876267228" sldId="266"/>
        </pc:sldMkLst>
        <pc:spChg chg="mod">
          <ac:chgData name="Okada Takafumi" userId="01c701ad98377156" providerId="LiveId" clId="{A9FBD711-96E5-4EB8-9088-A2C082F49E7B}" dt="2018-06-18T04:23:09.768" v="5024" actId="207"/>
          <ac:spMkLst>
            <pc:docMk/>
            <pc:sldMk cId="1876267228" sldId="266"/>
            <ac:spMk id="2" creationId="{785663AC-5845-48BD-A701-87197798C9D8}"/>
          </ac:spMkLst>
        </pc:spChg>
        <pc:spChg chg="mod">
          <ac:chgData name="Okada Takafumi" userId="01c701ad98377156" providerId="LiveId" clId="{A9FBD711-96E5-4EB8-9088-A2C082F49E7B}" dt="2018-06-17T20:13:16.115" v="2989" actId="20577"/>
          <ac:spMkLst>
            <pc:docMk/>
            <pc:sldMk cId="1876267228" sldId="266"/>
            <ac:spMk id="7" creationId="{70D0F9D4-EA60-40EF-A5EC-772E68BEF698}"/>
          </ac:spMkLst>
        </pc:spChg>
        <pc:spChg chg="add mod">
          <ac:chgData name="Okada Takafumi" userId="01c701ad98377156" providerId="LiveId" clId="{A9FBD711-96E5-4EB8-9088-A2C082F49E7B}" dt="2018-06-18T04:25:48.243" v="5052" actId="1076"/>
          <ac:spMkLst>
            <pc:docMk/>
            <pc:sldMk cId="1876267228" sldId="266"/>
            <ac:spMk id="8" creationId="{CBBC8DAE-8B4B-4406-BCA4-8502436D4BC3}"/>
          </ac:spMkLst>
        </pc:spChg>
        <pc:spChg chg="add mod">
          <ac:chgData name="Okada Takafumi" userId="01c701ad98377156" providerId="LiveId" clId="{A9FBD711-96E5-4EB8-9088-A2C082F49E7B}" dt="2018-06-18T04:34:10.878" v="5302" actId="20577"/>
          <ac:spMkLst>
            <pc:docMk/>
            <pc:sldMk cId="1876267228" sldId="266"/>
            <ac:spMk id="10" creationId="{292CCAAB-CDAE-49D9-BD0C-7F09CA2D59AA}"/>
          </ac:spMkLst>
        </pc:spChg>
        <pc:spChg chg="add del">
          <ac:chgData name="Okada Takafumi" userId="01c701ad98377156" providerId="LiveId" clId="{A9FBD711-96E5-4EB8-9088-A2C082F49E7B}" dt="2018-06-18T04:31:33.064" v="5174" actId="20577"/>
          <ac:spMkLst>
            <pc:docMk/>
            <pc:sldMk cId="1876267228" sldId="266"/>
            <ac:spMk id="15" creationId="{EB0CBC00-E340-49B4-8E52-C49BF8FAD95C}"/>
          </ac:spMkLst>
        </pc:spChg>
        <pc:spChg chg="add mod">
          <ac:chgData name="Okada Takafumi" userId="01c701ad98377156" providerId="LiveId" clId="{A9FBD711-96E5-4EB8-9088-A2C082F49E7B}" dt="2018-06-18T04:36:50.285" v="5344" actId="1076"/>
          <ac:spMkLst>
            <pc:docMk/>
            <pc:sldMk cId="1876267228" sldId="266"/>
            <ac:spMk id="19" creationId="{FFEB2B6B-91E9-4E58-965B-7E6EE89A55D7}"/>
          </ac:spMkLst>
        </pc:spChg>
        <pc:spChg chg="add mod">
          <ac:chgData name="Okada Takafumi" userId="01c701ad98377156" providerId="LiveId" clId="{A9FBD711-96E5-4EB8-9088-A2C082F49E7B}" dt="2018-06-18T04:37:07.399" v="5354" actId="20577"/>
          <ac:spMkLst>
            <pc:docMk/>
            <pc:sldMk cId="1876267228" sldId="266"/>
            <ac:spMk id="21" creationId="{8C7EB5AE-39B1-460B-8990-A5C2FCC2EE52}"/>
          </ac:spMkLst>
        </pc:spChg>
        <pc:graphicFrameChg chg="add mod modGraphic">
          <ac:chgData name="Okada Takafumi" userId="01c701ad98377156" providerId="LiveId" clId="{A9FBD711-96E5-4EB8-9088-A2C082F49E7B}" dt="2018-06-18T02:18:22.082" v="3501" actId="20577"/>
          <ac:graphicFrameMkLst>
            <pc:docMk/>
            <pc:sldMk cId="1876267228" sldId="266"/>
            <ac:graphicFrameMk id="3" creationId="{524E12B8-7823-4522-A311-F0DC90A638F1}"/>
          </ac:graphicFrameMkLst>
        </pc:graphicFrameChg>
        <pc:graphicFrameChg chg="add mod modGraphic">
          <ac:chgData name="Okada Takafumi" userId="01c701ad98377156" providerId="LiveId" clId="{A9FBD711-96E5-4EB8-9088-A2C082F49E7B}" dt="2018-06-18T04:25:50.934" v="5053" actId="1076"/>
          <ac:graphicFrameMkLst>
            <pc:docMk/>
            <pc:sldMk cId="1876267228" sldId="266"/>
            <ac:graphicFrameMk id="9" creationId="{F55AB3AB-B416-47F3-84AC-198D94E37054}"/>
          </ac:graphicFrameMkLst>
        </pc:graphicFrameChg>
        <pc:picChg chg="add del mod">
          <ac:chgData name="Okada Takafumi" userId="01c701ad98377156" providerId="LiveId" clId="{A9FBD711-96E5-4EB8-9088-A2C082F49E7B}" dt="2018-06-18T04:29:48.522" v="5123" actId="478"/>
          <ac:picMkLst>
            <pc:docMk/>
            <pc:sldMk cId="1876267228" sldId="266"/>
            <ac:picMk id="12" creationId="{A1FB0A18-4744-4AD5-89DD-34E8AE6FF2C0}"/>
          </ac:picMkLst>
        </pc:picChg>
        <pc:picChg chg="add mod">
          <ac:chgData name="Okada Takafumi" userId="01c701ad98377156" providerId="LiveId" clId="{A9FBD711-96E5-4EB8-9088-A2C082F49E7B}" dt="2018-06-18T04:36:06.046" v="5303" actId="1076"/>
          <ac:picMkLst>
            <pc:docMk/>
            <pc:sldMk cId="1876267228" sldId="266"/>
            <ac:picMk id="14" creationId="{DDE37641-01D7-4549-AE7B-97EF233CA347}"/>
          </ac:picMkLst>
        </pc:picChg>
        <pc:cxnChg chg="add mod">
          <ac:chgData name="Okada Takafumi" userId="01c701ad98377156" providerId="LiveId" clId="{A9FBD711-96E5-4EB8-9088-A2C082F49E7B}" dt="2018-06-18T04:36:30.497" v="5339" actId="1076"/>
          <ac:cxnSpMkLst>
            <pc:docMk/>
            <pc:sldMk cId="1876267228" sldId="266"/>
            <ac:cxnSpMk id="17" creationId="{A3444777-1457-4C1C-8392-7ED683DE89DB}"/>
          </ac:cxnSpMkLst>
        </pc:cxnChg>
        <pc:cxnChg chg="add mod">
          <ac:chgData name="Okada Takafumi" userId="01c701ad98377156" providerId="LiveId" clId="{A9FBD711-96E5-4EB8-9088-A2C082F49E7B}" dt="2018-06-18T04:37:00.782" v="5346" actId="1076"/>
          <ac:cxnSpMkLst>
            <pc:docMk/>
            <pc:sldMk cId="1876267228" sldId="266"/>
            <ac:cxnSpMk id="20" creationId="{6EC94A5B-86D0-480F-AD10-1AA4F370D936}"/>
          </ac:cxnSpMkLst>
        </pc:cxnChg>
      </pc:sldChg>
      <pc:sldChg chg="addSp delSp modSp add">
        <pc:chgData name="Okada Takafumi" userId="01c701ad98377156" providerId="LiveId" clId="{A9FBD711-96E5-4EB8-9088-A2C082F49E7B}" dt="2018-06-18T04:23:43.891" v="5040" actId="207"/>
        <pc:sldMkLst>
          <pc:docMk/>
          <pc:sldMk cId="3441734831" sldId="267"/>
        </pc:sldMkLst>
        <pc:spChg chg="mod">
          <ac:chgData name="Okada Takafumi" userId="01c701ad98377156" providerId="LiveId" clId="{A9FBD711-96E5-4EB8-9088-A2C082F49E7B}" dt="2018-06-18T04:23:43.891" v="5040" actId="207"/>
          <ac:spMkLst>
            <pc:docMk/>
            <pc:sldMk cId="3441734831" sldId="267"/>
            <ac:spMk id="2" creationId="{785663AC-5845-48BD-A701-87197798C9D8}"/>
          </ac:spMkLst>
        </pc:spChg>
        <pc:spChg chg="add mod">
          <ac:chgData name="Okada Takafumi" userId="01c701ad98377156" providerId="LiveId" clId="{A9FBD711-96E5-4EB8-9088-A2C082F49E7B}" dt="2018-06-18T03:57:53.446" v="4126" actId="1076"/>
          <ac:spMkLst>
            <pc:docMk/>
            <pc:sldMk cId="3441734831" sldId="267"/>
            <ac:spMk id="15" creationId="{108E8BA1-BABA-48B2-9B41-F270427B2796}"/>
          </ac:spMkLst>
        </pc:spChg>
        <pc:spChg chg="add mod">
          <ac:chgData name="Okada Takafumi" userId="01c701ad98377156" providerId="LiveId" clId="{A9FBD711-96E5-4EB8-9088-A2C082F49E7B}" dt="2018-06-18T03:59:21.541" v="4162" actId="1076"/>
          <ac:spMkLst>
            <pc:docMk/>
            <pc:sldMk cId="3441734831" sldId="267"/>
            <ac:spMk id="16" creationId="{6179E6FA-1893-4B84-91B5-363971143976}"/>
          </ac:spMkLst>
        </pc:spChg>
        <pc:spChg chg="del">
          <ac:chgData name="Okada Takafumi" userId="01c701ad98377156" providerId="LiveId" clId="{A9FBD711-96E5-4EB8-9088-A2C082F49E7B}" dt="2018-06-18T03:45:46.959" v="4100" actId="478"/>
          <ac:spMkLst>
            <pc:docMk/>
            <pc:sldMk cId="3441734831" sldId="267"/>
            <ac:spMk id="19" creationId="{FC4E5611-3C3C-4228-9E77-D4E83334F9A3}"/>
          </ac:spMkLst>
        </pc:spChg>
        <pc:spChg chg="del">
          <ac:chgData name="Okada Takafumi" userId="01c701ad98377156" providerId="LiveId" clId="{A9FBD711-96E5-4EB8-9088-A2C082F49E7B}" dt="2018-06-18T03:45:48.477" v="4101" actId="478"/>
          <ac:spMkLst>
            <pc:docMk/>
            <pc:sldMk cId="3441734831" sldId="267"/>
            <ac:spMk id="20" creationId="{72B0FD18-5A39-4042-AFAB-7CB33E859311}"/>
          </ac:spMkLst>
        </pc:spChg>
        <pc:spChg chg="add mod">
          <ac:chgData name="Okada Takafumi" userId="01c701ad98377156" providerId="LiveId" clId="{A9FBD711-96E5-4EB8-9088-A2C082F49E7B}" dt="2018-06-18T03:58:26.769" v="4142" actId="20577"/>
          <ac:spMkLst>
            <pc:docMk/>
            <pc:sldMk cId="3441734831" sldId="267"/>
            <ac:spMk id="21" creationId="{A30634A6-9EE4-49C0-9BE7-C0CE5174D39A}"/>
          </ac:spMkLst>
        </pc:spChg>
        <pc:picChg chg="add del mod">
          <ac:chgData name="Okada Takafumi" userId="01c701ad98377156" providerId="LiveId" clId="{A9FBD711-96E5-4EB8-9088-A2C082F49E7B}" dt="2018-06-18T03:57:04.451" v="4110" actId="478"/>
          <ac:picMkLst>
            <pc:docMk/>
            <pc:sldMk cId="3441734831" sldId="267"/>
            <ac:picMk id="7" creationId="{7D2CA16F-DF49-4412-B5DE-4856F11BE3BB}"/>
          </ac:picMkLst>
        </pc:picChg>
        <pc:picChg chg="add del mod">
          <ac:chgData name="Okada Takafumi" userId="01c701ad98377156" providerId="LiveId" clId="{A9FBD711-96E5-4EB8-9088-A2C082F49E7B}" dt="2018-06-18T03:57:05.087" v="4111" actId="478"/>
          <ac:picMkLst>
            <pc:docMk/>
            <pc:sldMk cId="3441734831" sldId="267"/>
            <ac:picMk id="9" creationId="{B4C14310-6DCC-47F3-BDDF-F70BEF3C3ECF}"/>
          </ac:picMkLst>
        </pc:picChg>
        <pc:picChg chg="add mod">
          <ac:chgData name="Okada Takafumi" userId="01c701ad98377156" providerId="LiveId" clId="{A9FBD711-96E5-4EB8-9088-A2C082F49E7B}" dt="2018-06-18T03:58:04.657" v="4129" actId="1076"/>
          <ac:picMkLst>
            <pc:docMk/>
            <pc:sldMk cId="3441734831" sldId="267"/>
            <ac:picMk id="11" creationId="{2BF8EA36-B6B4-4B6A-9F7F-CE40B61B3068}"/>
          </ac:picMkLst>
        </pc:picChg>
        <pc:picChg chg="del">
          <ac:chgData name="Okada Takafumi" userId="01c701ad98377156" providerId="LiveId" clId="{A9FBD711-96E5-4EB8-9088-A2C082F49E7B}" dt="2018-06-18T03:45:31.668" v="4097" actId="478"/>
          <ac:picMkLst>
            <pc:docMk/>
            <pc:sldMk cId="3441734831" sldId="267"/>
            <ac:picMk id="13" creationId="{50219AA6-ED78-40C0-B196-EB471A56CD85}"/>
          </ac:picMkLst>
        </pc:picChg>
        <pc:picChg chg="add mod">
          <ac:chgData name="Okada Takafumi" userId="01c701ad98377156" providerId="LiveId" clId="{A9FBD711-96E5-4EB8-9088-A2C082F49E7B}" dt="2018-06-18T03:58:19.115" v="4134" actId="1076"/>
          <ac:picMkLst>
            <pc:docMk/>
            <pc:sldMk cId="3441734831" sldId="267"/>
            <ac:picMk id="14" creationId="{5863DD8B-98C5-43D9-A930-20150B50B60C}"/>
          </ac:picMkLst>
        </pc:picChg>
        <pc:picChg chg="del">
          <ac:chgData name="Okada Takafumi" userId="01c701ad98377156" providerId="LiveId" clId="{A9FBD711-96E5-4EB8-9088-A2C082F49E7B}" dt="2018-06-18T03:45:32.926" v="4098" actId="478"/>
          <ac:picMkLst>
            <pc:docMk/>
            <pc:sldMk cId="3441734831" sldId="267"/>
            <ac:picMk id="17" creationId="{AA5A2F9F-3D69-45E0-9A27-3E71980A0B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3687-8E1B-4464-8A7D-9F36D75C219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8597-5F27-48A9-92DE-8B70FB18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E751A-7ED2-4B15-888B-BF48C2B0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58CFB7-2A70-45E3-8932-7813A396D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C9E3E-C8AF-496D-B15F-E500336A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1E88-35F7-4FC7-9CF8-B66DA53DF6BC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038E8-00E4-4E34-AFB0-70719F33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C1DB7B-896F-4FB6-8104-3D3403C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110F3-2412-44A3-87D1-D9D61366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C9658F-9AF2-4EB0-8EFD-EB6F0018B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F9B2A-ABB1-4013-AED8-B0EADA81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8F83-6631-4958-87ED-785C2F72D99E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246243-0CD7-4435-AF65-2D1B5A2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26742E-42FD-452E-910D-E01D1AF8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4F6726-7A02-457D-8B07-7319C1FDF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C663B7-6EF7-401D-BE5B-8959AED86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94DA17-E157-4BCC-BCDF-4AAF9A79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9D8-359D-4F2E-919D-9F246BB59696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7EEBEB-4034-4C16-9F8A-C324C2BC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036B69-9CE5-47FE-85DA-6F23F135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E4FAE-186D-4315-830E-3ACE2FFE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2D44C8-C661-46B8-9D86-4ED23872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F6166F-361A-43B1-BAD7-BF240FEA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C3E9-ACF6-4580-AF93-753EED89A61F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B73654-5355-451F-B89F-0ED754EF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8B4E05-F3C2-4FF1-8328-2D1C9A74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C7979-3119-440F-B25A-02251FE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60807B-3A3E-4E7F-B58A-5AA071ED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D4F498-9138-41DE-87DB-FBE97E40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D825-7B56-401F-9FBC-E47B8C6A1E19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530FA3-0D01-4168-B136-0C88B6E1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F68BDF-E315-4B6A-AF44-992C5FAB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E72E0-55F7-4D08-BDE0-2EFF7218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AEF1F3-4666-4781-8D3D-74D7E05ED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DCD86A-F84F-423E-8C7B-324D6ADFE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386643-EA9A-4B54-BDFD-65EFEC54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5308-4096-4A50-9D2E-7457EDA20494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21A4F8-E1BF-4F1C-9666-06303C60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8215A5-1988-4371-92C8-DBC02108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468CA-1574-4E5C-9BCE-083189CB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15910C-2E50-455F-89E9-29CF1A504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47D8-93AB-4639-8A26-331283D23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AEC5DA-5C9C-47BF-B2FD-695E82D59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F508AD2-B317-465D-8626-01F9BC008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684E57B-B976-4382-8CF9-D30E5E4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D114-50BB-456C-972C-1C7221419611}" type="datetime1">
              <a:rPr lang="en-US" smtClean="0"/>
              <a:t>6/27/2018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E2C12F-1A02-4C6E-929B-93084741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E0CDAA-12EA-47AF-BBF8-9A75A9A5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319029-95D2-4A19-8590-B9A42806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DED1B5-E920-421D-8217-DC1D096C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93E9-010F-4D1D-8DEC-FC1FB8D74FC8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FE62DD-68F4-4542-B631-BCC4B413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25E55B-5074-4419-BABD-3550D58E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AA4C29-8C48-4C1F-B6D7-5EFF79C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AEDF-5090-4F39-A50F-8AA764930FE8}" type="datetime1">
              <a:rPr lang="en-US" smtClean="0"/>
              <a:t>6/27/2018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55B6AA-A0DB-47BD-885C-D8258BFF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7E2E60-EB77-49E1-BDE4-D9134B32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333D4-FB62-4949-8CB2-2E9FCB91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A4B683-BC26-4F89-B183-BC0D8757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736D72-146C-40B4-8272-66614491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D6DFF4-4828-4B3C-BAA7-F2EA74DC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B738-450C-4E88-8F12-DAB78D9ADAEB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7F28AF-3845-4C8B-8EE8-63BBF2B8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6D5AC5-5613-43BC-B111-87A74927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689EE-5F40-4249-B0EB-2C558726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9D883D-F8B5-4117-92AD-E1161B033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9331BE-A25A-4780-8925-12F1AE04D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F13E0F-6159-4AFC-948E-85FD3EFE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EDA9-B4D6-4B3D-8FE9-EC291CFF3036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849EFC-4BC6-4E0D-A4B5-931D459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D8EBE8-FC93-4AE9-B821-22BADC1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C7C911-AEAC-4446-91A2-A0C76F96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F8FFCE-E649-4946-8560-B90FF42EB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BE8F0E-461B-49F7-8351-139B658EE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EEAC-1B5B-481F-ADA8-D1D13AC9D53B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A1BDD6-6C74-4533-A93D-3D8EE83A9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8DC13E-98A7-4A5B-9F88-4B54EAC5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E675-A8CF-41DA-9236-D0AF9A36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BF2CA8-70CB-4497-AA0F-D8D26ED4B3D3}"/>
              </a:ext>
            </a:extLst>
          </p:cNvPr>
          <p:cNvSpPr txBox="1"/>
          <p:nvPr/>
        </p:nvSpPr>
        <p:spPr>
          <a:xfrm>
            <a:off x="838201" y="1645920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N-doping study at KEK</a:t>
            </a:r>
          </a:p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Temperature dependence of Nitrogen doping effects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5CFD497-39DF-41FD-8F8A-62E91ACC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821702-3DBA-4A38-BF11-0CF34521F535}"/>
              </a:ext>
            </a:extLst>
          </p:cNvPr>
          <p:cNvSpPr txBox="1"/>
          <p:nvPr/>
        </p:nvSpPr>
        <p:spPr>
          <a:xfrm>
            <a:off x="325690" y="4203055"/>
            <a:ext cx="11866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Takafumi Okada (SOKENDAI),</a:t>
            </a:r>
          </a:p>
          <a:p>
            <a:r>
              <a:rPr lang="en-US" sz="2400" b="1" dirty="0" err="1"/>
              <a:t>Kensei</a:t>
            </a:r>
            <a:r>
              <a:rPr lang="en-US" sz="2400" b="1" dirty="0"/>
              <a:t> </a:t>
            </a:r>
            <a:r>
              <a:rPr lang="en-US" sz="2400" b="1" dirty="0" err="1"/>
              <a:t>Umemori</a:t>
            </a:r>
            <a:r>
              <a:rPr lang="en-US" sz="2400" b="1" dirty="0"/>
              <a:t>, </a:t>
            </a:r>
            <a:r>
              <a:rPr lang="en-US" sz="2400" b="1" dirty="0" err="1"/>
              <a:t>Yoichiro</a:t>
            </a:r>
            <a:r>
              <a:rPr lang="en-US" sz="2400" b="1" dirty="0"/>
              <a:t> Hori, </a:t>
            </a:r>
            <a:r>
              <a:rPr lang="en-US" sz="2400" b="1" dirty="0" err="1"/>
              <a:t>Eiji</a:t>
            </a:r>
            <a:r>
              <a:rPr lang="en-US" sz="2400" b="1" dirty="0"/>
              <a:t> </a:t>
            </a:r>
            <a:r>
              <a:rPr lang="en-US" sz="2400" b="1" dirty="0" err="1"/>
              <a:t>Kako</a:t>
            </a:r>
            <a:r>
              <a:rPr lang="en-US" sz="2400" b="1" dirty="0"/>
              <a:t>, Taro Konomi, Hiroshi Sakai, Takeshi </a:t>
            </a:r>
            <a:r>
              <a:rPr lang="en-US" sz="2400" b="1" dirty="0" err="1"/>
              <a:t>Dohmae</a:t>
            </a:r>
            <a:r>
              <a:rPr lang="en-US" sz="2400" b="1" dirty="0"/>
              <a:t> (</a:t>
            </a:r>
            <a:r>
              <a:rPr lang="en-US" sz="2400" b="1"/>
              <a:t>KEK),</a:t>
            </a:r>
            <a:endParaRPr lang="en-US" sz="2400" b="1" dirty="0"/>
          </a:p>
          <a:p>
            <a:r>
              <a:rPr lang="en-US" sz="2400" b="1" dirty="0" err="1"/>
              <a:t>Jyunichiro</a:t>
            </a:r>
            <a:r>
              <a:rPr lang="en-US" sz="2400" b="1" dirty="0"/>
              <a:t> </a:t>
            </a:r>
            <a:r>
              <a:rPr lang="en-US" sz="2400" b="1" dirty="0" err="1"/>
              <a:t>Kamiya</a:t>
            </a:r>
            <a:r>
              <a:rPr lang="en-US" sz="2400" b="1" dirty="0"/>
              <a:t>, </a:t>
            </a:r>
            <a:r>
              <a:rPr lang="en-US" sz="2400" b="1" dirty="0" err="1"/>
              <a:t>Shunta</a:t>
            </a:r>
            <a:r>
              <a:rPr lang="en-US" sz="2400" b="1" dirty="0"/>
              <a:t> Kurosawa, Kenichi Takeishi (JAEA)</a:t>
            </a:r>
          </a:p>
          <a:p>
            <a:r>
              <a:rPr lang="en-US" sz="2400" b="1" dirty="0"/>
              <a:t>TTC meeting at RIKEN 2018/June/27</a:t>
            </a:r>
          </a:p>
        </p:txBody>
      </p:sp>
    </p:spTree>
    <p:extLst>
      <p:ext uri="{BB962C8B-B14F-4D97-AF65-F5344CB8AC3E}">
        <p14:creationId xmlns:p14="http://schemas.microsoft.com/office/powerpoint/2010/main" val="364568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96459458-F3F2-4779-89EF-9D562E0D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48" y="1493562"/>
            <a:ext cx="4765667" cy="440768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C586D9-E8D0-47D0-84D8-D10DE3AAC128}"/>
              </a:ext>
            </a:extLst>
          </p:cNvPr>
          <p:cNvSpPr/>
          <p:nvPr/>
        </p:nvSpPr>
        <p:spPr>
          <a:xfrm>
            <a:off x="838200" y="755097"/>
            <a:ext cx="701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Normalized the BCS resistance by value at 2 MV/m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10</a:t>
            </a:fld>
            <a:endParaRPr 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847C25-6C7C-4F98-8EBE-5F08D4F53070}"/>
              </a:ext>
            </a:extLst>
          </p:cNvPr>
          <p:cNvSpPr txBox="1"/>
          <p:nvPr/>
        </p:nvSpPr>
        <p:spPr>
          <a:xfrm>
            <a:off x="9514273" y="2233404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5EF570-3B32-45AC-B205-75E8C1DD1800}"/>
              </a:ext>
            </a:extLst>
          </p:cNvPr>
          <p:cNvSpPr txBox="1"/>
          <p:nvPr/>
        </p:nvSpPr>
        <p:spPr>
          <a:xfrm>
            <a:off x="9545755" y="2666005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4733D4-EB4A-4007-A99D-CBDCE7D41477}"/>
              </a:ext>
            </a:extLst>
          </p:cNvPr>
          <p:cNvSpPr txBox="1"/>
          <p:nvPr/>
        </p:nvSpPr>
        <p:spPr>
          <a:xfrm>
            <a:off x="9512318" y="3152963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</a:rPr>
              <a:t>2.8K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153A41-0485-44EA-897F-17D1E03FF936}"/>
              </a:ext>
            </a:extLst>
          </p:cNvPr>
          <p:cNvSpPr/>
          <p:nvPr/>
        </p:nvSpPr>
        <p:spPr>
          <a:xfrm>
            <a:off x="9411074" y="3599994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377C2"/>
                </a:solidFill>
              </a:rPr>
              <a:t>2.3K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9998243" y="413474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BA8E55-5EE1-4197-9EDA-9E86CAC66BB4}"/>
              </a:ext>
            </a:extLst>
          </p:cNvPr>
          <p:cNvSpPr/>
          <p:nvPr/>
        </p:nvSpPr>
        <p:spPr>
          <a:xfrm>
            <a:off x="9471121" y="391291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2BF8A5-2093-4D85-9FB6-AE9DAB7C7C3A}"/>
              </a:ext>
            </a:extLst>
          </p:cNvPr>
          <p:cNvSpPr/>
          <p:nvPr/>
        </p:nvSpPr>
        <p:spPr>
          <a:xfrm>
            <a:off x="9514273" y="447034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A9F2A"/>
                </a:solidFill>
              </a:rPr>
              <a:t>1.7K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8EE1DAF-5B92-4B85-9108-CC1BFDC4E041}"/>
              </a:ext>
            </a:extLst>
          </p:cNvPr>
          <p:cNvSpPr/>
          <p:nvPr/>
        </p:nvSpPr>
        <p:spPr>
          <a:xfrm>
            <a:off x="9550535" y="468103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F182B1-B474-423B-B46B-3B1773EE69FF}"/>
              </a:ext>
            </a:extLst>
          </p:cNvPr>
          <p:cNvSpPr/>
          <p:nvPr/>
        </p:nvSpPr>
        <p:spPr>
          <a:xfrm>
            <a:off x="9498097" y="4946479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C33787-75F6-456B-B2CC-90500E1D392B}"/>
              </a:ext>
            </a:extLst>
          </p:cNvPr>
          <p:cNvSpPr/>
          <p:nvPr/>
        </p:nvSpPr>
        <p:spPr>
          <a:xfrm>
            <a:off x="9535914" y="4261286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Temperature depence of BCS resistance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147E414-CA31-45B4-B8EA-7626470E4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00" y="1493562"/>
            <a:ext cx="4765667" cy="4407682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F7816A5-AA99-49D1-B3CE-988EA9307A7F}"/>
              </a:ext>
            </a:extLst>
          </p:cNvPr>
          <p:cNvSpPr/>
          <p:nvPr/>
        </p:nvSpPr>
        <p:spPr>
          <a:xfrm>
            <a:off x="7472861" y="1175106"/>
            <a:ext cx="3820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2400" b="1" dirty="0"/>
              <a:t>Light doping for 3-cell cavity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3D90F9A-9A2C-4F1B-B75C-D9718655499D}"/>
              </a:ext>
            </a:extLst>
          </p:cNvPr>
          <p:cNvSpPr/>
          <p:nvPr/>
        </p:nvSpPr>
        <p:spPr>
          <a:xfrm>
            <a:off x="1872161" y="1175106"/>
            <a:ext cx="3820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2400" b="1"/>
              <a:t>Before doping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37483E-BC24-4C66-8CB4-08B7B0A20E68}"/>
              </a:ext>
            </a:extLst>
          </p:cNvPr>
          <p:cNvSpPr/>
          <p:nvPr/>
        </p:nvSpPr>
        <p:spPr>
          <a:xfrm>
            <a:off x="6938280" y="5799687"/>
            <a:ext cx="501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The sign of slope is negative under 2K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992D90-3494-4EB9-A82A-AEBBBF4FFFBB}"/>
              </a:ext>
            </a:extLst>
          </p:cNvPr>
          <p:cNvSpPr/>
          <p:nvPr/>
        </p:nvSpPr>
        <p:spPr>
          <a:xfrm>
            <a:off x="1238289" y="5809086"/>
            <a:ext cx="44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The sign of slope is always positive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4BFA201-73A5-493D-95B5-FC3FF75465E2}"/>
              </a:ext>
            </a:extLst>
          </p:cNvPr>
          <p:cNvCxnSpPr/>
          <p:nvPr/>
        </p:nvCxnSpPr>
        <p:spPr>
          <a:xfrm>
            <a:off x="3782213" y="3599994"/>
            <a:ext cx="0" cy="1715817"/>
          </a:xfrm>
          <a:prstGeom prst="line">
            <a:avLst/>
          </a:prstGeom>
          <a:ln w="57150">
            <a:solidFill>
              <a:srgbClr val="D627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27F1747-6BC4-45E9-A0C1-74260EE0FE52}"/>
              </a:ext>
            </a:extLst>
          </p:cNvPr>
          <p:cNvCxnSpPr>
            <a:cxnSpLocks/>
          </p:cNvCxnSpPr>
          <p:nvPr/>
        </p:nvCxnSpPr>
        <p:spPr>
          <a:xfrm>
            <a:off x="3788293" y="1713183"/>
            <a:ext cx="0" cy="640550"/>
          </a:xfrm>
          <a:prstGeom prst="line">
            <a:avLst/>
          </a:prstGeom>
          <a:ln w="57150">
            <a:solidFill>
              <a:srgbClr val="D627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EE3D532-C523-4FB6-9B03-1CA820F567B0}"/>
              </a:ext>
            </a:extLst>
          </p:cNvPr>
          <p:cNvCxnSpPr>
            <a:cxnSpLocks/>
          </p:cNvCxnSpPr>
          <p:nvPr/>
        </p:nvCxnSpPr>
        <p:spPr>
          <a:xfrm>
            <a:off x="9388994" y="5050364"/>
            <a:ext cx="0" cy="224460"/>
          </a:xfrm>
          <a:prstGeom prst="line">
            <a:avLst/>
          </a:prstGeom>
          <a:ln w="57150">
            <a:solidFill>
              <a:srgbClr val="D627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C83445D-8F62-493F-82AF-5E38528E3836}"/>
              </a:ext>
            </a:extLst>
          </p:cNvPr>
          <p:cNvCxnSpPr>
            <a:cxnSpLocks/>
          </p:cNvCxnSpPr>
          <p:nvPr/>
        </p:nvCxnSpPr>
        <p:spPr>
          <a:xfrm>
            <a:off x="9395074" y="1672196"/>
            <a:ext cx="0" cy="640550"/>
          </a:xfrm>
          <a:prstGeom prst="line">
            <a:avLst/>
          </a:prstGeom>
          <a:ln w="57150">
            <a:solidFill>
              <a:srgbClr val="D627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F46775-2AA0-4667-ACC6-27A98E079B59}"/>
              </a:ext>
            </a:extLst>
          </p:cNvPr>
          <p:cNvSpPr/>
          <p:nvPr/>
        </p:nvSpPr>
        <p:spPr>
          <a:xfrm>
            <a:off x="3659456" y="5317200"/>
            <a:ext cx="245514" cy="226163"/>
          </a:xfrm>
          <a:prstGeom prst="rect">
            <a:avLst/>
          </a:prstGeom>
          <a:noFill/>
          <a:ln w="28575">
            <a:solidFill>
              <a:srgbClr val="D62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A606E68-669E-4E4C-B68E-26CB96CA5939}"/>
              </a:ext>
            </a:extLst>
          </p:cNvPr>
          <p:cNvSpPr/>
          <p:nvPr/>
        </p:nvSpPr>
        <p:spPr>
          <a:xfrm>
            <a:off x="9290400" y="5335072"/>
            <a:ext cx="245514" cy="226163"/>
          </a:xfrm>
          <a:prstGeom prst="rect">
            <a:avLst/>
          </a:prstGeom>
          <a:noFill/>
          <a:ln w="28575">
            <a:solidFill>
              <a:srgbClr val="D62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0B7E37C-0E7A-4793-96B4-23331775A950}"/>
              </a:ext>
            </a:extLst>
          </p:cNvPr>
          <p:cNvSpPr txBox="1"/>
          <p:nvPr/>
        </p:nvSpPr>
        <p:spPr>
          <a:xfrm rot="20058622" flipH="1">
            <a:off x="1321498" y="3400302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D2C93F1-90A0-4B6A-A896-7693B6BE2BFC}"/>
              </a:ext>
            </a:extLst>
          </p:cNvPr>
          <p:cNvSpPr txBox="1"/>
          <p:nvPr/>
        </p:nvSpPr>
        <p:spPr>
          <a:xfrm rot="20058622" flipH="1">
            <a:off x="6910026" y="3310988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255"/>
            <a:ext cx="12192000" cy="701731"/>
          </a:xfr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11</a:t>
            </a:fld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9F254A-7E8B-4541-9471-A0EED8C58D20}"/>
              </a:ext>
            </a:extLst>
          </p:cNvPr>
          <p:cNvSpPr/>
          <p:nvPr/>
        </p:nvSpPr>
        <p:spPr>
          <a:xfrm>
            <a:off x="385010" y="1278477"/>
            <a:ext cx="118069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KEK studied Nitrogen doping for 1.3 GHz single-cell and 1.3 GHz 3-cell cavities         using J-PARC furnace. </a:t>
            </a:r>
          </a:p>
          <a:p>
            <a:pPr lvl="2"/>
            <a:r>
              <a:rPr lang="en-US" sz="2600" dirty="0"/>
              <a:t>The single-cell for deep doping, The 3-cell for light doping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Both cavities improved Q-factor at 2K. The BCS resistance decreasing with accelerating field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600" dirty="0"/>
              <a:t>The effect of Nitrogen doping was not observed at 4.2K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effect of Nitrogen doping to BCS resistance increase with decreasing temperature 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CF21C4E-1731-4FD0-95B8-93B21B2B9DBE}"/>
              </a:ext>
            </a:extLst>
          </p:cNvPr>
          <p:cNvSpPr txBox="1">
            <a:spLocks/>
          </p:cNvSpPr>
          <p:nvPr/>
        </p:nvSpPr>
        <p:spPr>
          <a:xfrm>
            <a:off x="2316" y="4088389"/>
            <a:ext cx="12192000" cy="7017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45A15F-6F9A-4321-BA1A-BBFEA938C907}"/>
              </a:ext>
            </a:extLst>
          </p:cNvPr>
          <p:cNvSpPr/>
          <p:nvPr/>
        </p:nvSpPr>
        <p:spPr>
          <a:xfrm>
            <a:off x="385010" y="4962330"/>
            <a:ext cx="114781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/>
              <a:t>Why is </a:t>
            </a:r>
            <a:r>
              <a:rPr lang="en-US" sz="2600" dirty="0"/>
              <a:t>the Nitrogen doping effective at </a:t>
            </a:r>
            <a:r>
              <a:rPr lang="en-US" sz="2600"/>
              <a:t>temperature under 2K?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/>
              <a:t>Is it correct that nitrogen doping is not effective at 4.2K?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What is </a:t>
            </a:r>
            <a:r>
              <a:rPr lang="en-US" sz="2600"/>
              <a:t>the behind physics of temperature </a:t>
            </a:r>
            <a:r>
              <a:rPr lang="en-US" sz="2600" dirty="0"/>
              <a:t>dependence of Nitrogen doping?</a:t>
            </a:r>
          </a:p>
        </p:txBody>
      </p:sp>
    </p:spTree>
    <p:extLst>
      <p:ext uri="{BB962C8B-B14F-4D97-AF65-F5344CB8AC3E}">
        <p14:creationId xmlns:p14="http://schemas.microsoft.com/office/powerpoint/2010/main" val="57050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Cavity performance tests set up 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12</a:t>
            </a:fld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D0F9D4-EA60-40EF-A5EC-772E68BEF698}"/>
              </a:ext>
            </a:extLst>
          </p:cNvPr>
          <p:cNvSpPr/>
          <p:nvPr/>
        </p:nvSpPr>
        <p:spPr>
          <a:xfrm>
            <a:off x="76198" y="720001"/>
            <a:ext cx="8077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Single-cell (long N-dope)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24E12B8-7823-4522-A311-F0DC90A6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65771"/>
              </p:ext>
            </p:extLst>
          </p:nvPr>
        </p:nvGraphicFramePr>
        <p:xfrm>
          <a:off x="110357" y="1192813"/>
          <a:ext cx="119397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50">
                  <a:extLst>
                    <a:ext uri="{9D8B030D-6E8A-4147-A177-3AD203B41FA5}">
                      <a16:colId xmlns:a16="http://schemas.microsoft.com/office/drawing/2014/main" val="1210530810"/>
                    </a:ext>
                  </a:extLst>
                </a:gridCol>
                <a:gridCol w="2254469">
                  <a:extLst>
                    <a:ext uri="{9D8B030D-6E8A-4147-A177-3AD203B41FA5}">
                      <a16:colId xmlns:a16="http://schemas.microsoft.com/office/drawing/2014/main" val="2997328786"/>
                    </a:ext>
                  </a:extLst>
                </a:gridCol>
                <a:gridCol w="3840217">
                  <a:extLst>
                    <a:ext uri="{9D8B030D-6E8A-4147-A177-3AD203B41FA5}">
                      <a16:colId xmlns:a16="http://schemas.microsoft.com/office/drawing/2014/main" val="1325684156"/>
                    </a:ext>
                  </a:extLst>
                </a:gridCol>
                <a:gridCol w="3840217">
                  <a:extLst>
                    <a:ext uri="{9D8B030D-6E8A-4147-A177-3AD203B41FA5}">
                      <a16:colId xmlns:a16="http://schemas.microsoft.com/office/drawing/2014/main" val="3959282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Cancelling  magnetic 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Cooling with thermal gradient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First Vertical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 </a:t>
                      </a:r>
                      <a:r>
                        <a:rPr lang="en-US" altLang="ja-JP"/>
                        <a:t>μm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8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Second vertical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+10 </a:t>
                      </a:r>
                      <a:r>
                        <a:rPr lang="en-US" altLang="ja-JP"/>
                        <a:t>μm (total 25 μm)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95314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BC8DAE-8B4B-4406-BCA4-8502436D4BC3}"/>
              </a:ext>
            </a:extLst>
          </p:cNvPr>
          <p:cNvSpPr/>
          <p:nvPr/>
        </p:nvSpPr>
        <p:spPr>
          <a:xfrm>
            <a:off x="110357" y="23383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3-cell (short N-dope)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55AB3AB-B416-47F3-84AC-198D94E37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05370"/>
              </p:ext>
            </p:extLst>
          </p:nvPr>
        </p:nvGraphicFramePr>
        <p:xfrm>
          <a:off x="126123" y="2833032"/>
          <a:ext cx="1193975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50">
                  <a:extLst>
                    <a:ext uri="{9D8B030D-6E8A-4147-A177-3AD203B41FA5}">
                      <a16:colId xmlns:a16="http://schemas.microsoft.com/office/drawing/2014/main" val="1210530810"/>
                    </a:ext>
                  </a:extLst>
                </a:gridCol>
                <a:gridCol w="2254469">
                  <a:extLst>
                    <a:ext uri="{9D8B030D-6E8A-4147-A177-3AD203B41FA5}">
                      <a16:colId xmlns:a16="http://schemas.microsoft.com/office/drawing/2014/main" val="2997328786"/>
                    </a:ext>
                  </a:extLst>
                </a:gridCol>
                <a:gridCol w="3840217">
                  <a:extLst>
                    <a:ext uri="{9D8B030D-6E8A-4147-A177-3AD203B41FA5}">
                      <a16:colId xmlns:a16="http://schemas.microsoft.com/office/drawing/2014/main" val="1325684156"/>
                    </a:ext>
                  </a:extLst>
                </a:gridCol>
                <a:gridCol w="3840217">
                  <a:extLst>
                    <a:ext uri="{9D8B030D-6E8A-4147-A177-3AD203B41FA5}">
                      <a16:colId xmlns:a16="http://schemas.microsoft.com/office/drawing/2014/main" val="3959282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Cancelling  magnetic 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Cooling with thermal gradient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First Vertical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</a:t>
                      </a:r>
                      <a:r>
                        <a:rPr lang="en-US" altLang="ja-JP"/>
                        <a:t>μm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×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8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Second vertical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  <a:r>
                        <a:rPr lang="en-US" altLang="ja-JP"/>
                        <a:t>μm (total 5 μm)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×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×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9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Third vertical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  <a:r>
                        <a:rPr lang="en-US" altLang="ja-JP"/>
                        <a:t>μm (total 5 μm)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○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6069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2CCAAB-CDAE-49D9-BD0C-7F09CA2D59AA}"/>
              </a:ext>
            </a:extLst>
          </p:cNvPr>
          <p:cNvSpPr/>
          <p:nvPr/>
        </p:nvSpPr>
        <p:spPr>
          <a:xfrm>
            <a:off x="126123" y="4628485"/>
            <a:ext cx="5310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Reduced magnetic field using solenoid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Cooling with thermal gradient using heater on upper beam pipe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DE37641-01D7-4549-AE7B-97EF233CA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49409"/>
            <a:ext cx="1835230" cy="2446973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3444777-1457-4C1C-8392-7ED683DE89DB}"/>
              </a:ext>
            </a:extLst>
          </p:cNvPr>
          <p:cNvCxnSpPr>
            <a:cxnSpLocks/>
          </p:cNvCxnSpPr>
          <p:nvPr/>
        </p:nvCxnSpPr>
        <p:spPr>
          <a:xfrm flipH="1">
            <a:off x="7124701" y="6058486"/>
            <a:ext cx="1028699" cy="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EB2B6B-91E9-4E58-965B-7E6EE89A55D7}"/>
              </a:ext>
            </a:extLst>
          </p:cNvPr>
          <p:cNvSpPr/>
          <p:nvPr/>
        </p:nvSpPr>
        <p:spPr>
          <a:xfrm>
            <a:off x="8179991" y="5827653"/>
            <a:ext cx="1808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Solenoid coil</a:t>
            </a:r>
            <a:endParaRPr lang="en-US" sz="200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EC94A5B-86D0-480F-AD10-1AA4F370D936}"/>
              </a:ext>
            </a:extLst>
          </p:cNvPr>
          <p:cNvCxnSpPr>
            <a:cxnSpLocks/>
          </p:cNvCxnSpPr>
          <p:nvPr/>
        </p:nvCxnSpPr>
        <p:spPr>
          <a:xfrm flipH="1">
            <a:off x="7124701" y="4918153"/>
            <a:ext cx="1028699" cy="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C7EB5AE-39B1-460B-8990-A5C2FCC2EE52}"/>
              </a:ext>
            </a:extLst>
          </p:cNvPr>
          <p:cNvSpPr/>
          <p:nvPr/>
        </p:nvSpPr>
        <p:spPr>
          <a:xfrm>
            <a:off x="8179991" y="4687320"/>
            <a:ext cx="105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Heater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7626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8E1797-7214-4373-8504-EC7F51D73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73" y="1768542"/>
            <a:ext cx="5386027" cy="50049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C586D9-E8D0-47D0-84D8-D10DE3AAC128}"/>
              </a:ext>
            </a:extLst>
          </p:cNvPr>
          <p:cNvSpPr/>
          <p:nvPr/>
        </p:nvSpPr>
        <p:spPr>
          <a:xfrm>
            <a:off x="838200" y="75509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Normalized the BCS resistance by value at 2 MV/m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400"/>
              <a:t>Ratio between Normalized the BCS resistance of N doped cavity and Normalized the BCS resistance of standard recipe cavity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13</a:t>
            </a:fld>
            <a:endParaRPr 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847C25-6C7C-4F98-8EBE-5F08D4F53070}"/>
              </a:ext>
            </a:extLst>
          </p:cNvPr>
          <p:cNvSpPr txBox="1"/>
          <p:nvPr/>
        </p:nvSpPr>
        <p:spPr>
          <a:xfrm>
            <a:off x="6254354" y="3753652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5EF570-3B32-45AC-B205-75E8C1DD1800}"/>
              </a:ext>
            </a:extLst>
          </p:cNvPr>
          <p:cNvSpPr txBox="1"/>
          <p:nvPr/>
        </p:nvSpPr>
        <p:spPr>
          <a:xfrm>
            <a:off x="6436502" y="4367704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4733D4-EB4A-4007-A99D-CBDCE7D41477}"/>
              </a:ext>
            </a:extLst>
          </p:cNvPr>
          <p:cNvSpPr txBox="1"/>
          <p:nvPr/>
        </p:nvSpPr>
        <p:spPr>
          <a:xfrm>
            <a:off x="6457809" y="4562188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7F7F7F"/>
                </a:solidFill>
              </a:rPr>
              <a:t>2.8K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153A41-0485-44EA-897F-17D1E03FF936}"/>
              </a:ext>
            </a:extLst>
          </p:cNvPr>
          <p:cNvSpPr/>
          <p:nvPr/>
        </p:nvSpPr>
        <p:spPr>
          <a:xfrm>
            <a:off x="6252795" y="4911869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E377C2"/>
                </a:solidFill>
              </a:rPr>
              <a:t>2.3K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6844580" y="542633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BA8E55-5EE1-4197-9EDA-9E86CAC66BB4}"/>
              </a:ext>
            </a:extLst>
          </p:cNvPr>
          <p:cNvSpPr/>
          <p:nvPr/>
        </p:nvSpPr>
        <p:spPr>
          <a:xfrm>
            <a:off x="6753209" y="5081027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2BF8A5-2093-4D85-9FB6-AE9DAB7C7C3A}"/>
              </a:ext>
            </a:extLst>
          </p:cNvPr>
          <p:cNvSpPr/>
          <p:nvPr/>
        </p:nvSpPr>
        <p:spPr>
          <a:xfrm>
            <a:off x="6822939" y="587686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A9F2A"/>
                </a:solidFill>
              </a:rPr>
              <a:t>1.7K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8EE1DAF-5B92-4B85-9108-CC1BFDC4E041}"/>
              </a:ext>
            </a:extLst>
          </p:cNvPr>
          <p:cNvSpPr/>
          <p:nvPr/>
        </p:nvSpPr>
        <p:spPr>
          <a:xfrm>
            <a:off x="6859201" y="608755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F182B1-B474-423B-B46B-3B1773EE69FF}"/>
              </a:ext>
            </a:extLst>
          </p:cNvPr>
          <p:cNvSpPr/>
          <p:nvPr/>
        </p:nvSpPr>
        <p:spPr>
          <a:xfrm>
            <a:off x="6254354" y="584283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C33787-75F6-456B-B2CC-90500E1D392B}"/>
              </a:ext>
            </a:extLst>
          </p:cNvPr>
          <p:cNvSpPr/>
          <p:nvPr/>
        </p:nvSpPr>
        <p:spPr>
          <a:xfrm>
            <a:off x="6844580" y="5667806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Temperature depence of BCS resistance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95A8C7-91C2-4292-9337-1188A70A1E9F}"/>
              </a:ext>
            </a:extLst>
          </p:cNvPr>
          <p:cNvSpPr txBox="1"/>
          <p:nvPr/>
        </p:nvSpPr>
        <p:spPr>
          <a:xfrm rot="20058622" flipH="1">
            <a:off x="3856151" y="3051031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EFD69E-546F-4F49-B7CE-7B1A93248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5" y="1576969"/>
            <a:ext cx="5098762" cy="4835821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14</a:t>
            </a:fld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4681111" y="4398085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252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Temperature depence of BCS resistance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for Nitrogen infusion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7891A1-5575-4FC6-B23E-1469CF5E82E1}"/>
              </a:ext>
            </a:extLst>
          </p:cNvPr>
          <p:cNvSpPr txBox="1"/>
          <p:nvPr/>
        </p:nvSpPr>
        <p:spPr>
          <a:xfrm>
            <a:off x="4796527" y="1916104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3CBFC6-E9DD-4D15-85A8-17DB079A35A2}"/>
              </a:ext>
            </a:extLst>
          </p:cNvPr>
          <p:cNvSpPr txBox="1"/>
          <p:nvPr/>
        </p:nvSpPr>
        <p:spPr>
          <a:xfrm>
            <a:off x="4772483" y="2298131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AAF262-281A-4DEC-9A0C-27205C7E0E73}"/>
              </a:ext>
            </a:extLst>
          </p:cNvPr>
          <p:cNvSpPr txBox="1"/>
          <p:nvPr/>
        </p:nvSpPr>
        <p:spPr>
          <a:xfrm>
            <a:off x="4796527" y="2684684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</a:rPr>
              <a:t>3.0K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E744DB3-3B6C-4413-B6FE-53406436F88E}"/>
              </a:ext>
            </a:extLst>
          </p:cNvPr>
          <p:cNvSpPr/>
          <p:nvPr/>
        </p:nvSpPr>
        <p:spPr>
          <a:xfrm>
            <a:off x="4698461" y="3643494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377C2"/>
                </a:solidFill>
              </a:rPr>
              <a:t>2.2K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6466615-509B-4B97-822A-4ACB999D3129}"/>
              </a:ext>
            </a:extLst>
          </p:cNvPr>
          <p:cNvSpPr/>
          <p:nvPr/>
        </p:nvSpPr>
        <p:spPr>
          <a:xfrm>
            <a:off x="4698460" y="3127775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32593"/>
                </a:solidFill>
              </a:rPr>
              <a:t>2.5K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A6658AB-0B1E-4DE0-A6F5-40506A59ABA5}"/>
              </a:ext>
            </a:extLst>
          </p:cNvPr>
          <p:cNvSpPr/>
          <p:nvPr/>
        </p:nvSpPr>
        <p:spPr>
          <a:xfrm>
            <a:off x="4669466" y="4092430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064BBD3-8D48-499A-ACD1-D778B8EEDF16}"/>
              </a:ext>
            </a:extLst>
          </p:cNvPr>
          <p:cNvSpPr/>
          <p:nvPr/>
        </p:nvSpPr>
        <p:spPr>
          <a:xfrm>
            <a:off x="4629786" y="5281031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BC32455-6895-4C98-92B7-3D3E826B8872}"/>
              </a:ext>
            </a:extLst>
          </p:cNvPr>
          <p:cNvSpPr/>
          <p:nvPr/>
        </p:nvSpPr>
        <p:spPr>
          <a:xfrm>
            <a:off x="4667268" y="4678633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62728"/>
                </a:solidFill>
              </a:rPr>
              <a:t>1.8K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EAAEBB-3B9A-4CDA-82CE-D7AD15E1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4341"/>
            <a:ext cx="5434595" cy="499568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DA32D6B-18FC-4970-BD51-F9F0BFF81D7D}"/>
              </a:ext>
            </a:extLst>
          </p:cNvPr>
          <p:cNvSpPr/>
          <p:nvPr/>
        </p:nvSpPr>
        <p:spPr>
          <a:xfrm>
            <a:off x="9609341" y="2465923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CD5BFFA-EAAE-4B88-8D36-7FD893AE870A}"/>
              </a:ext>
            </a:extLst>
          </p:cNvPr>
          <p:cNvSpPr/>
          <p:nvPr/>
        </p:nvSpPr>
        <p:spPr>
          <a:xfrm>
            <a:off x="10249808" y="2823183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B3F2C60-7394-46FF-9A8F-50D34C3CFBC6}"/>
              </a:ext>
            </a:extLst>
          </p:cNvPr>
          <p:cNvSpPr/>
          <p:nvPr/>
        </p:nvSpPr>
        <p:spPr>
          <a:xfrm>
            <a:off x="10343226" y="3152590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6E7367E-807E-4B5E-A33D-ACE761394124}"/>
              </a:ext>
            </a:extLst>
          </p:cNvPr>
          <p:cNvSpPr/>
          <p:nvPr/>
        </p:nvSpPr>
        <p:spPr>
          <a:xfrm>
            <a:off x="10564052" y="3621780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26BF052-3BB8-4D37-956E-09BA0B8796B3}"/>
              </a:ext>
            </a:extLst>
          </p:cNvPr>
          <p:cNvSpPr/>
          <p:nvPr/>
        </p:nvSpPr>
        <p:spPr>
          <a:xfrm>
            <a:off x="8113094" y="3533214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377C2"/>
                </a:solidFill>
              </a:rPr>
              <a:t>2.2K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649308F-87D6-487D-A3AD-C0244CFFAE96}"/>
              </a:ext>
            </a:extLst>
          </p:cNvPr>
          <p:cNvSpPr/>
          <p:nvPr/>
        </p:nvSpPr>
        <p:spPr>
          <a:xfrm>
            <a:off x="8076445" y="388860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32593"/>
                </a:solidFill>
              </a:rPr>
              <a:t>2.5K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FA6E17B-6C8C-4063-BF41-9E8718D5B3D0}"/>
              </a:ext>
            </a:extLst>
          </p:cNvPr>
          <p:cNvSpPr txBox="1"/>
          <p:nvPr/>
        </p:nvSpPr>
        <p:spPr>
          <a:xfrm>
            <a:off x="8258340" y="4270242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</a:rPr>
              <a:t>3.0K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7A24D8C-0BDE-47E3-AED1-CBA3EBF64079}"/>
              </a:ext>
            </a:extLst>
          </p:cNvPr>
          <p:cNvSpPr txBox="1"/>
          <p:nvPr/>
        </p:nvSpPr>
        <p:spPr>
          <a:xfrm>
            <a:off x="8258340" y="4596625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14707CF-7E5E-4EEC-AD50-EAD5DFAA9516}"/>
              </a:ext>
            </a:extLst>
          </p:cNvPr>
          <p:cNvSpPr txBox="1"/>
          <p:nvPr/>
        </p:nvSpPr>
        <p:spPr>
          <a:xfrm>
            <a:off x="8258340" y="4955632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569152-85D0-426A-AF52-D5E3154C5B13}"/>
              </a:ext>
            </a:extLst>
          </p:cNvPr>
          <p:cNvSpPr txBox="1"/>
          <p:nvPr/>
        </p:nvSpPr>
        <p:spPr>
          <a:xfrm rot="20058622" flipH="1">
            <a:off x="612038" y="3764631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5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EFD69E-546F-4F49-B7CE-7B1A93248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5" y="1576969"/>
            <a:ext cx="5098762" cy="4835821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15</a:t>
            </a:fld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4681111" y="428780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252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Temperature </a:t>
            </a:r>
            <a:r>
              <a:rPr lang="en-US" b="1" dirty="0" err="1">
                <a:solidFill>
                  <a:schemeClr val="bg1"/>
                </a:solidFill>
              </a:rPr>
              <a:t>depence</a:t>
            </a:r>
            <a:r>
              <a:rPr lang="en-US" b="1" dirty="0">
                <a:solidFill>
                  <a:schemeClr val="bg1"/>
                </a:solidFill>
              </a:rPr>
              <a:t> of BCS resistance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for Nitrogen infusion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7891A1-5575-4FC6-B23E-1469CF5E82E1}"/>
              </a:ext>
            </a:extLst>
          </p:cNvPr>
          <p:cNvSpPr txBox="1"/>
          <p:nvPr/>
        </p:nvSpPr>
        <p:spPr>
          <a:xfrm>
            <a:off x="4796527" y="1805825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3CBFC6-E9DD-4D15-85A8-17DB079A35A2}"/>
              </a:ext>
            </a:extLst>
          </p:cNvPr>
          <p:cNvSpPr txBox="1"/>
          <p:nvPr/>
        </p:nvSpPr>
        <p:spPr>
          <a:xfrm>
            <a:off x="4772483" y="2187852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AAF262-281A-4DEC-9A0C-27205C7E0E73}"/>
              </a:ext>
            </a:extLst>
          </p:cNvPr>
          <p:cNvSpPr txBox="1"/>
          <p:nvPr/>
        </p:nvSpPr>
        <p:spPr>
          <a:xfrm>
            <a:off x="4796527" y="2574405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</a:rPr>
              <a:t>3.0K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E744DB3-3B6C-4413-B6FE-53406436F88E}"/>
              </a:ext>
            </a:extLst>
          </p:cNvPr>
          <p:cNvSpPr/>
          <p:nvPr/>
        </p:nvSpPr>
        <p:spPr>
          <a:xfrm>
            <a:off x="4698461" y="3533215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377C2"/>
                </a:solidFill>
              </a:rPr>
              <a:t>2.2K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6466615-509B-4B97-822A-4ACB999D3129}"/>
              </a:ext>
            </a:extLst>
          </p:cNvPr>
          <p:cNvSpPr/>
          <p:nvPr/>
        </p:nvSpPr>
        <p:spPr>
          <a:xfrm>
            <a:off x="4698460" y="301749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32593"/>
                </a:solidFill>
              </a:rPr>
              <a:t>2.5K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A6658AB-0B1E-4DE0-A6F5-40506A59ABA5}"/>
              </a:ext>
            </a:extLst>
          </p:cNvPr>
          <p:cNvSpPr/>
          <p:nvPr/>
        </p:nvSpPr>
        <p:spPr>
          <a:xfrm>
            <a:off x="4669466" y="3982151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064BBD3-8D48-499A-ACD1-D778B8EEDF16}"/>
              </a:ext>
            </a:extLst>
          </p:cNvPr>
          <p:cNvSpPr/>
          <p:nvPr/>
        </p:nvSpPr>
        <p:spPr>
          <a:xfrm>
            <a:off x="4629786" y="5170752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BC32455-6895-4C98-92B7-3D3E826B8872}"/>
              </a:ext>
            </a:extLst>
          </p:cNvPr>
          <p:cNvSpPr/>
          <p:nvPr/>
        </p:nvSpPr>
        <p:spPr>
          <a:xfrm>
            <a:off x="4667268" y="4568354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62728"/>
                </a:solidFill>
              </a:rPr>
              <a:t>1.8K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24937E-3E3D-41A8-864C-CCBE0DC0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404000"/>
            <a:ext cx="5304541" cy="498444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447213-D0C2-4DC3-8927-E38F774655A0}"/>
              </a:ext>
            </a:extLst>
          </p:cNvPr>
          <p:cNvSpPr txBox="1"/>
          <p:nvPr/>
        </p:nvSpPr>
        <p:spPr>
          <a:xfrm rot="20058622" flipH="1">
            <a:off x="799183" y="3658985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FBCD36-12E3-476C-815E-3A0CC0637FEF}"/>
              </a:ext>
            </a:extLst>
          </p:cNvPr>
          <p:cNvSpPr txBox="1"/>
          <p:nvPr/>
        </p:nvSpPr>
        <p:spPr>
          <a:xfrm rot="20058622" flipH="1">
            <a:off x="6728945" y="3526438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EFD69E-546F-4F49-B7CE-7B1A93248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5" y="1576969"/>
            <a:ext cx="5098762" cy="4835821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16</a:t>
            </a:fld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4681111" y="428780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252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Temperature depence of BCS resistance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for Nitrogen infusion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7891A1-5575-4FC6-B23E-1469CF5E82E1}"/>
              </a:ext>
            </a:extLst>
          </p:cNvPr>
          <p:cNvSpPr txBox="1"/>
          <p:nvPr/>
        </p:nvSpPr>
        <p:spPr>
          <a:xfrm>
            <a:off x="4796527" y="1805825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3CBFC6-E9DD-4D15-85A8-17DB079A35A2}"/>
              </a:ext>
            </a:extLst>
          </p:cNvPr>
          <p:cNvSpPr txBox="1"/>
          <p:nvPr/>
        </p:nvSpPr>
        <p:spPr>
          <a:xfrm>
            <a:off x="4772483" y="2187852"/>
            <a:ext cx="65434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AAF262-281A-4DEC-9A0C-27205C7E0E73}"/>
              </a:ext>
            </a:extLst>
          </p:cNvPr>
          <p:cNvSpPr txBox="1"/>
          <p:nvPr/>
        </p:nvSpPr>
        <p:spPr>
          <a:xfrm>
            <a:off x="4796527" y="2574405"/>
            <a:ext cx="70452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</a:rPr>
              <a:t>3.0K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E744DB3-3B6C-4413-B6FE-53406436F88E}"/>
              </a:ext>
            </a:extLst>
          </p:cNvPr>
          <p:cNvSpPr/>
          <p:nvPr/>
        </p:nvSpPr>
        <p:spPr>
          <a:xfrm>
            <a:off x="4698461" y="3533215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377C2"/>
                </a:solidFill>
              </a:rPr>
              <a:t>2.2K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6466615-509B-4B97-822A-4ACB999D3129}"/>
              </a:ext>
            </a:extLst>
          </p:cNvPr>
          <p:cNvSpPr/>
          <p:nvPr/>
        </p:nvSpPr>
        <p:spPr>
          <a:xfrm>
            <a:off x="4698460" y="3017496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32593"/>
                </a:solidFill>
              </a:rPr>
              <a:t>2.5K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A6658AB-0B1E-4DE0-A6F5-40506A59ABA5}"/>
              </a:ext>
            </a:extLst>
          </p:cNvPr>
          <p:cNvSpPr/>
          <p:nvPr/>
        </p:nvSpPr>
        <p:spPr>
          <a:xfrm>
            <a:off x="4669466" y="3982151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064BBD3-8D48-499A-ACD1-D778B8EEDF16}"/>
              </a:ext>
            </a:extLst>
          </p:cNvPr>
          <p:cNvSpPr/>
          <p:nvPr/>
        </p:nvSpPr>
        <p:spPr>
          <a:xfrm>
            <a:off x="4629786" y="5170752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BC32455-6895-4C98-92B7-3D3E826B8872}"/>
              </a:ext>
            </a:extLst>
          </p:cNvPr>
          <p:cNvSpPr/>
          <p:nvPr/>
        </p:nvSpPr>
        <p:spPr>
          <a:xfrm>
            <a:off x="4667268" y="4568354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62728"/>
                </a:solidFill>
              </a:rPr>
              <a:t>1.8K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7FD060-AC98-4727-AF87-8C1004B14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404000"/>
            <a:ext cx="5407431" cy="498444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3BE780-E51E-43ED-8162-887810BA7A50}"/>
              </a:ext>
            </a:extLst>
          </p:cNvPr>
          <p:cNvSpPr txBox="1"/>
          <p:nvPr/>
        </p:nvSpPr>
        <p:spPr>
          <a:xfrm rot="20058622" flipH="1">
            <a:off x="833925" y="3964639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970562-6781-423A-915F-0BCAF6E850C8}"/>
              </a:ext>
            </a:extLst>
          </p:cNvPr>
          <p:cNvSpPr txBox="1"/>
          <p:nvPr/>
        </p:nvSpPr>
        <p:spPr>
          <a:xfrm rot="20058622" flipH="1">
            <a:off x="6731684" y="3658985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7"/>
            <a:ext cx="12192000" cy="701731"/>
          </a:xfr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BCS resistance and Residual resistance at 2K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17</a:t>
            </a:fld>
            <a:endParaRPr 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0219AA6-ED78-40C0-B196-EB471A56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9" y="716655"/>
            <a:ext cx="5985901" cy="27414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A5A2F9F-3D69-45E0-9A27-3E71980A0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9" y="3529013"/>
            <a:ext cx="6105367" cy="274144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C4E5611-3C3C-4228-9E77-D4E83334F9A3}"/>
              </a:ext>
            </a:extLst>
          </p:cNvPr>
          <p:cNvSpPr/>
          <p:nvPr/>
        </p:nvSpPr>
        <p:spPr>
          <a:xfrm>
            <a:off x="6693816" y="720001"/>
            <a:ext cx="549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</a:rPr>
              <a:t>Single-cell (deep N-dope)</a:t>
            </a:r>
          </a:p>
          <a:p>
            <a:pPr lvl="0"/>
            <a:r>
              <a:rPr lang="en-US" sz="2000">
                <a:solidFill>
                  <a:prstClr val="black"/>
                </a:solidFill>
              </a:rPr>
              <a:t>The BCS resistance decreasing with gradient</a:t>
            </a:r>
          </a:p>
          <a:p>
            <a:r>
              <a:rPr lang="en-US" sz="2000">
                <a:solidFill>
                  <a:prstClr val="black"/>
                </a:solidFill>
              </a:rPr>
              <a:t>Reduced the residual resistance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2B0FD18-5A39-4042-AFAB-7CB33E859311}"/>
              </a:ext>
            </a:extLst>
          </p:cNvPr>
          <p:cNvSpPr/>
          <p:nvPr/>
        </p:nvSpPr>
        <p:spPr>
          <a:xfrm>
            <a:off x="6693815" y="3547580"/>
            <a:ext cx="5498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</a:rPr>
              <a:t>3-cell (short N-dope)</a:t>
            </a:r>
          </a:p>
          <a:p>
            <a:r>
              <a:rPr lang="en-US" sz="2000">
                <a:solidFill>
                  <a:prstClr val="black"/>
                </a:solidFill>
              </a:rPr>
              <a:t>The BCS resistance decreasing with gradient</a:t>
            </a:r>
          </a:p>
          <a:p>
            <a:r>
              <a:rPr lang="en-US" sz="2000">
                <a:solidFill>
                  <a:prstClr val="black"/>
                </a:solidFill>
              </a:rPr>
              <a:t>Reduced the residual resistance</a:t>
            </a:r>
          </a:p>
          <a:p>
            <a:endParaRPr lang="en-US" sz="2000">
              <a:solidFill>
                <a:prstClr val="black"/>
              </a:solidFill>
            </a:endParaRPr>
          </a:p>
          <a:p>
            <a:endParaRPr lang="en-US" sz="2000">
              <a:solidFill>
                <a:prstClr val="black"/>
              </a:solidFill>
            </a:endParaRPr>
          </a:p>
          <a:p>
            <a:endParaRPr lang="en-US" sz="2000">
              <a:solidFill>
                <a:prstClr val="black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The BCS resistance of both cavities </a:t>
            </a:r>
          </a:p>
          <a:p>
            <a:r>
              <a:rPr lang="en-US" sz="2000">
                <a:solidFill>
                  <a:srgbClr val="FF0000"/>
                </a:solidFill>
              </a:rPr>
              <a:t>decreasing with gradient (Anti Q-slope) at 2K</a:t>
            </a:r>
          </a:p>
        </p:txBody>
      </p:sp>
    </p:spTree>
    <p:extLst>
      <p:ext uri="{BB962C8B-B14F-4D97-AF65-F5344CB8AC3E}">
        <p14:creationId xmlns:p14="http://schemas.microsoft.com/office/powerpoint/2010/main" val="377895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7"/>
            <a:ext cx="12192000" cy="701731"/>
          </a:xfr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BCS resistance at 4.2K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18</a:t>
            </a:fld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BF8EA36-B6B4-4B6A-9F7F-CE40B61B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1" y="1044931"/>
            <a:ext cx="4941277" cy="44286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863DD8B-98C5-43D9-A930-20150B50B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40" y="1044929"/>
            <a:ext cx="5002785" cy="442869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E8BA1-BABA-48B2-9B41-F270427B2796}"/>
              </a:ext>
            </a:extLst>
          </p:cNvPr>
          <p:cNvSpPr/>
          <p:nvPr/>
        </p:nvSpPr>
        <p:spPr>
          <a:xfrm>
            <a:off x="27455" y="644821"/>
            <a:ext cx="293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</a:rPr>
              <a:t>Single-cell (deep N-dope)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30634A6-9EE4-49C0-9BE7-C0CE5174D39A}"/>
              </a:ext>
            </a:extLst>
          </p:cNvPr>
          <p:cNvSpPr/>
          <p:nvPr/>
        </p:nvSpPr>
        <p:spPr>
          <a:xfrm>
            <a:off x="6177135" y="669082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</a:rPr>
              <a:t>3-cell (short N-dope)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179E6FA-1893-4B84-91B5-363971143976}"/>
              </a:ext>
            </a:extLst>
          </p:cNvPr>
          <p:cNvSpPr/>
          <p:nvPr/>
        </p:nvSpPr>
        <p:spPr>
          <a:xfrm>
            <a:off x="1131277" y="5808335"/>
            <a:ext cx="10222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Not decreasing BCS resistance with gradient (Anti Q-slope) at 4.2K</a:t>
            </a:r>
          </a:p>
        </p:txBody>
      </p:sp>
    </p:spTree>
    <p:extLst>
      <p:ext uri="{BB962C8B-B14F-4D97-AF65-F5344CB8AC3E}">
        <p14:creationId xmlns:p14="http://schemas.microsoft.com/office/powerpoint/2010/main" val="344173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9A7082F-CAC6-433E-9D90-898820BD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45" y="2837596"/>
            <a:ext cx="3922357" cy="370131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E09927-EBB9-42E0-8BBB-6040BB2A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19" y="2523529"/>
            <a:ext cx="3581400" cy="33513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346A79-D6E1-4D52-88C4-146731E9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808"/>
            <a:ext cx="10515600" cy="2605705"/>
          </a:xfrm>
        </p:spPr>
        <p:txBody>
          <a:bodyPr>
            <a:normAutofit/>
          </a:bodyPr>
          <a:lstStyle/>
          <a:p>
            <a:r>
              <a:rPr lang="en-US" dirty="0"/>
              <a:t>Nitrogen doping improve the Q value of the SRF cavity.</a:t>
            </a:r>
          </a:p>
          <a:p>
            <a:r>
              <a:rPr lang="en-US" dirty="0"/>
              <a:t>At KEK, Nitrogen doping for 1.3 GHz single-cell and 3-cell cavities           at J-PARC furnace is success.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2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ED5538-C90E-4F40-AD2D-4B1A0796BC1E}"/>
              </a:ext>
            </a:extLst>
          </p:cNvPr>
          <p:cNvSpPr/>
          <p:nvPr/>
        </p:nvSpPr>
        <p:spPr>
          <a:xfrm>
            <a:off x="8336917" y="4452992"/>
            <a:ext cx="38107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/>
              <a:t>Deep doping for SIngle-cell cavity</a:t>
            </a:r>
          </a:p>
          <a:p>
            <a:r>
              <a:rPr lang="en-US" sz="2000" b="1"/>
              <a:t>1.5 times Q</a:t>
            </a:r>
            <a:r>
              <a:rPr lang="en-US" sz="2000" b="1" baseline="-25000"/>
              <a:t>0</a:t>
            </a:r>
            <a:r>
              <a:rPr lang="en-US" sz="2000" b="1"/>
              <a:t> at 14 MV/m, 2K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1FBEF7-5D44-438F-9326-1C0ABF38E998}"/>
              </a:ext>
            </a:extLst>
          </p:cNvPr>
          <p:cNvSpPr/>
          <p:nvPr/>
        </p:nvSpPr>
        <p:spPr>
          <a:xfrm>
            <a:off x="4520396" y="4995481"/>
            <a:ext cx="32239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/>
              <a:t>L</a:t>
            </a:r>
            <a:r>
              <a:rPr lang="en-US" sz="2000" b="1" dirty="0"/>
              <a:t>ight doping for 3-cell cavity</a:t>
            </a:r>
          </a:p>
          <a:p>
            <a:r>
              <a:rPr lang="en-US" sz="2000" b="1" dirty="0"/>
              <a:t>1.5 times Q</a:t>
            </a:r>
            <a:r>
              <a:rPr lang="en-US" sz="2000" b="1" baseline="-25000" dirty="0"/>
              <a:t>0</a:t>
            </a:r>
            <a:r>
              <a:rPr lang="en-US" sz="2000" b="1" dirty="0"/>
              <a:t> at 20 MV/m, 2K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1F3C84-9A54-409B-BF7D-DFECDE01DE52}"/>
              </a:ext>
            </a:extLst>
          </p:cNvPr>
          <p:cNvSpPr/>
          <p:nvPr/>
        </p:nvSpPr>
        <p:spPr>
          <a:xfrm>
            <a:off x="338042" y="3538175"/>
            <a:ext cx="41148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We focus 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effects of Nitrogen doping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at other Temperature. </a:t>
            </a:r>
          </a:p>
        </p:txBody>
      </p:sp>
    </p:spTree>
    <p:extLst>
      <p:ext uri="{BB962C8B-B14F-4D97-AF65-F5344CB8AC3E}">
        <p14:creationId xmlns:p14="http://schemas.microsoft.com/office/powerpoint/2010/main" val="9098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Nitrogen doping at KEK using furnace in J-PARC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346A79-D6E1-4D52-88C4-146731E9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720002"/>
            <a:ext cx="11277601" cy="462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Using oil-free furnace at J-PARC (cryo-pump and three TMP. ~1</a:t>
            </a:r>
            <a:r>
              <a:rPr lang="en-US" altLang="ja-JP" sz="2400"/>
              <a:t>×10</a:t>
            </a:r>
            <a:r>
              <a:rPr lang="en-US" altLang="ja-JP" sz="2400" baseline="30000"/>
              <a:t>-6</a:t>
            </a:r>
            <a:r>
              <a:rPr lang="en-US" altLang="ja-JP" sz="2400"/>
              <a:t> Pa)</a:t>
            </a:r>
            <a:endParaRPr lang="en-US" sz="24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3</a:t>
            </a:fld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BD2654E-C574-4E02-825E-1456B271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9" y="4577894"/>
            <a:ext cx="2775047" cy="208128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2219BA2-3410-45EB-A491-27A6DD70C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585" y="1682269"/>
            <a:ext cx="2777201" cy="20812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C6BB639-7A5A-4F88-B156-A49B83F56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786" y="1284863"/>
            <a:ext cx="3503056" cy="26285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2AC5D00-B195-4799-BB55-4CC11611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974943"/>
            <a:ext cx="4331123" cy="26219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5D3FCD4-B1A8-4272-B579-9E19B97CB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62" y="4828903"/>
            <a:ext cx="2709438" cy="163500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4F9F6B-8396-4FE9-9908-BB0803223599}"/>
              </a:ext>
            </a:extLst>
          </p:cNvPr>
          <p:cNvSpPr/>
          <p:nvPr/>
        </p:nvSpPr>
        <p:spPr>
          <a:xfrm>
            <a:off x="76198" y="1276698"/>
            <a:ext cx="6934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 doping for single cell and 3-cell </a:t>
            </a:r>
            <a:r>
              <a:rPr lang="en-US" sz="2400" dirty="0" err="1"/>
              <a:t>Nb</a:t>
            </a:r>
            <a:r>
              <a:rPr lang="en-US" sz="2400" dirty="0"/>
              <a:t> cavities.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Single cell (deep N-dope) : </a:t>
            </a:r>
          </a:p>
          <a:p>
            <a:pPr lvl="2"/>
            <a:r>
              <a:rPr lang="en-US" sz="2400" dirty="0"/>
              <a:t>800</a:t>
            </a:r>
            <a:r>
              <a:rPr lang="ja-JP" altLang="en-US" sz="2400" dirty="0"/>
              <a:t>℃ </a:t>
            </a:r>
            <a:r>
              <a:rPr lang="en-US" altLang="ja-JP" sz="2400" dirty="0"/>
              <a:t>20 min with Nitrogen 2.7 Pa, </a:t>
            </a:r>
          </a:p>
          <a:p>
            <a:pPr lvl="2"/>
            <a:r>
              <a:rPr lang="en-US" altLang="ja-JP" sz="2400" dirty="0"/>
              <a:t>800</a:t>
            </a:r>
            <a:r>
              <a:rPr lang="ja-JP" altLang="en-US" sz="2400" dirty="0"/>
              <a:t>℃</a:t>
            </a:r>
            <a:r>
              <a:rPr lang="en-US" altLang="ja-JP" sz="2400" dirty="0"/>
              <a:t> 30 min, 15 </a:t>
            </a:r>
            <a:r>
              <a:rPr lang="en-US" altLang="ja-JP" sz="2400" dirty="0" err="1"/>
              <a:t>μm</a:t>
            </a:r>
            <a:r>
              <a:rPr lang="en-US" altLang="ja-JP" sz="2400" dirty="0"/>
              <a:t> EP</a:t>
            </a:r>
          </a:p>
          <a:p>
            <a:pPr lvl="2"/>
            <a:endParaRPr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3-cell (light N-dope) : </a:t>
            </a:r>
          </a:p>
          <a:p>
            <a:pPr lvl="2"/>
            <a:r>
              <a:rPr lang="en-US" sz="2400" dirty="0"/>
              <a:t>800</a:t>
            </a:r>
            <a:r>
              <a:rPr lang="ja-JP" altLang="en-US" sz="2400" dirty="0"/>
              <a:t>℃ </a:t>
            </a:r>
            <a:r>
              <a:rPr lang="en-US" altLang="ja-JP" sz="2400" dirty="0"/>
              <a:t>2 min with Nitrogen 3.3 Pa, </a:t>
            </a:r>
          </a:p>
          <a:p>
            <a:pPr lvl="2"/>
            <a:r>
              <a:rPr lang="en-US" altLang="ja-JP" sz="2400" dirty="0"/>
              <a:t>800</a:t>
            </a:r>
            <a:r>
              <a:rPr lang="ja-JP" altLang="en-US" sz="2400" dirty="0"/>
              <a:t>℃</a:t>
            </a:r>
            <a:r>
              <a:rPr lang="en-US" altLang="ja-JP" sz="2400" dirty="0"/>
              <a:t> 6 min, 5 </a:t>
            </a:r>
            <a:r>
              <a:rPr lang="en-US" altLang="ja-JP" sz="2400" dirty="0" err="1"/>
              <a:t>μm</a:t>
            </a:r>
            <a:r>
              <a:rPr lang="en-US" altLang="ja-JP" sz="2400" dirty="0"/>
              <a:t> EP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CBA23929-F7B2-4E4B-BEDE-0DF0FD149EDA}"/>
              </a:ext>
            </a:extLst>
          </p:cNvPr>
          <p:cNvSpPr/>
          <p:nvPr/>
        </p:nvSpPr>
        <p:spPr>
          <a:xfrm rot="10800000">
            <a:off x="9493250" y="2802313"/>
            <a:ext cx="107950" cy="46268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C90B6D4-1D11-4BB7-9A63-8099560AF5D2}"/>
              </a:ext>
            </a:extLst>
          </p:cNvPr>
          <p:cNvSpPr/>
          <p:nvPr/>
        </p:nvSpPr>
        <p:spPr>
          <a:xfrm rot="10800000">
            <a:off x="7895445" y="5507613"/>
            <a:ext cx="107950" cy="46268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4CF9FD-7275-422D-9B97-2A37056BF2DF}"/>
              </a:ext>
            </a:extLst>
          </p:cNvPr>
          <p:cNvSpPr/>
          <p:nvPr/>
        </p:nvSpPr>
        <p:spPr>
          <a:xfrm>
            <a:off x="7949419" y="5916299"/>
            <a:ext cx="684000" cy="5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F09A1BA-9F57-4415-90A5-2DD1AC49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3" y="928869"/>
            <a:ext cx="5300483" cy="500177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6E777C0-14C2-4621-A252-A918318C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0" y="833309"/>
            <a:ext cx="5361702" cy="49958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Test result of cavity performance 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4</a:t>
            </a:fld>
            <a:endParaRPr 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977FA9D-8FFC-4ADD-BCC5-E343CA8E9AB5}"/>
              </a:ext>
            </a:extLst>
          </p:cNvPr>
          <p:cNvSpPr/>
          <p:nvPr/>
        </p:nvSpPr>
        <p:spPr>
          <a:xfrm>
            <a:off x="1165968" y="701172"/>
            <a:ext cx="38736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r>
              <a:rPr lang="en-US" sz="2000" b="1"/>
              <a:t>Deep doping for single-cell cavity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10E8D60-1952-4325-B598-956C77CD60C5}"/>
              </a:ext>
            </a:extLst>
          </p:cNvPr>
          <p:cNvSpPr/>
          <p:nvPr/>
        </p:nvSpPr>
        <p:spPr>
          <a:xfrm>
            <a:off x="1026219" y="5653541"/>
            <a:ext cx="8032182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0000"/>
                </a:solidFill>
              </a:rPr>
              <a:t>Cavity performance improve at under 2K.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0000"/>
                </a:solidFill>
              </a:rPr>
              <a:t>However, unchanged Q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value for 3-cell results at 4.2K.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47DA0C-B7D0-4505-AC45-609675C8F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10" y="3276644"/>
            <a:ext cx="1937658" cy="1828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D0351B-E46F-40D3-AE67-50CAD9D6D0E2}"/>
              </a:ext>
            </a:extLst>
          </p:cNvPr>
          <p:cNvSpPr txBox="1"/>
          <p:nvPr/>
        </p:nvSpPr>
        <p:spPr>
          <a:xfrm>
            <a:off x="2072586" y="2991941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/>
              <a:t>2.0K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8F3451-9A4C-4F23-866A-51036CFA5D41}"/>
              </a:ext>
            </a:extLst>
          </p:cNvPr>
          <p:cNvSpPr txBox="1"/>
          <p:nvPr/>
        </p:nvSpPr>
        <p:spPr>
          <a:xfrm>
            <a:off x="696288" y="2335653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1.8K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A6C18B2-C3AE-4C0A-845F-6539A65D8F05}"/>
              </a:ext>
            </a:extLst>
          </p:cNvPr>
          <p:cNvSpPr txBox="1"/>
          <p:nvPr/>
        </p:nvSpPr>
        <p:spPr>
          <a:xfrm>
            <a:off x="2764978" y="1791955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1.6K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952345B-81BE-45F0-B948-1BB750E743D7}"/>
              </a:ext>
            </a:extLst>
          </p:cNvPr>
          <p:cNvSpPr txBox="1"/>
          <p:nvPr/>
        </p:nvSpPr>
        <p:spPr>
          <a:xfrm>
            <a:off x="2092708" y="1484178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1.5K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52BF56-A3B9-4281-9E62-D15F0F3D2F1C}"/>
              </a:ext>
            </a:extLst>
          </p:cNvPr>
          <p:cNvSpPr txBox="1"/>
          <p:nvPr/>
        </p:nvSpPr>
        <p:spPr>
          <a:xfrm>
            <a:off x="3383787" y="3138825"/>
            <a:ext cx="14220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/>
              <a:t>BCS resistance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90316A3D-1C37-4404-AE2E-4755FADE664B}"/>
              </a:ext>
            </a:extLst>
          </p:cNvPr>
          <p:cNvSpPr/>
          <p:nvPr/>
        </p:nvSpPr>
        <p:spPr>
          <a:xfrm rot="1623504">
            <a:off x="3583630" y="4148892"/>
            <a:ext cx="358011" cy="150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093343E-C1EB-44FD-896A-B8CB16FA0594}"/>
              </a:ext>
            </a:extLst>
          </p:cNvPr>
          <p:cNvSpPr/>
          <p:nvPr/>
        </p:nvSpPr>
        <p:spPr>
          <a:xfrm>
            <a:off x="7528567" y="816156"/>
            <a:ext cx="3223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r>
              <a:rPr lang="en-US" sz="2000" b="1" dirty="0"/>
              <a:t>Light doping for 3-cell cavity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5BBCF0C-4DC7-409A-B547-D84BEE63B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34" y="3477756"/>
            <a:ext cx="1867874" cy="17145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95FCE1-18F3-4B20-B6BD-A56AA9691FE2}"/>
              </a:ext>
            </a:extLst>
          </p:cNvPr>
          <p:cNvCxnSpPr/>
          <p:nvPr/>
        </p:nvCxnSpPr>
        <p:spPr>
          <a:xfrm>
            <a:off x="6246885" y="1050765"/>
            <a:ext cx="0" cy="4618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8FB44C-F90A-4E20-8954-49900DD3F29D}"/>
              </a:ext>
            </a:extLst>
          </p:cNvPr>
          <p:cNvSpPr txBox="1"/>
          <p:nvPr/>
        </p:nvSpPr>
        <p:spPr>
          <a:xfrm>
            <a:off x="7793633" y="4044066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/>
              <a:t>4.2K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F0FF79-8A27-4A22-8188-2E2681CDB177}"/>
              </a:ext>
            </a:extLst>
          </p:cNvPr>
          <p:cNvSpPr txBox="1"/>
          <p:nvPr/>
        </p:nvSpPr>
        <p:spPr>
          <a:xfrm>
            <a:off x="9649734" y="2807129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/>
              <a:t>2.0K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1582CD-CBE4-41AA-9D14-8C50FD1D2FB2}"/>
              </a:ext>
            </a:extLst>
          </p:cNvPr>
          <p:cNvSpPr txBox="1"/>
          <p:nvPr/>
        </p:nvSpPr>
        <p:spPr>
          <a:xfrm>
            <a:off x="9011811" y="2604894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/>
              <a:t>1.8K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A173CC-A51F-47F3-ABB9-8B7A53CDC59D}"/>
              </a:ext>
            </a:extLst>
          </p:cNvPr>
          <p:cNvSpPr txBox="1"/>
          <p:nvPr/>
        </p:nvSpPr>
        <p:spPr>
          <a:xfrm>
            <a:off x="8153400" y="2335653"/>
            <a:ext cx="469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1.5K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EA9970-4E5C-48B5-BAA7-AA0B8EA1CC25}"/>
              </a:ext>
            </a:extLst>
          </p:cNvPr>
          <p:cNvSpPr txBox="1"/>
          <p:nvPr/>
        </p:nvSpPr>
        <p:spPr>
          <a:xfrm>
            <a:off x="8958754" y="3390205"/>
            <a:ext cx="14220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/>
              <a:t>BCS resistance</a:t>
            </a: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C1D5C321-D820-4A12-B88C-70BB80D9ACE0}"/>
              </a:ext>
            </a:extLst>
          </p:cNvPr>
          <p:cNvSpPr/>
          <p:nvPr/>
        </p:nvSpPr>
        <p:spPr>
          <a:xfrm rot="1623504">
            <a:off x="9346219" y="4387702"/>
            <a:ext cx="358011" cy="150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689AA9B-EECB-461D-9053-5E4D611F9788}"/>
              </a:ext>
            </a:extLst>
          </p:cNvPr>
          <p:cNvSpPr txBox="1"/>
          <p:nvPr/>
        </p:nvSpPr>
        <p:spPr>
          <a:xfrm>
            <a:off x="7439025" y="1216961"/>
            <a:ext cx="9409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VT1, VT3</a:t>
            </a:r>
          </a:p>
        </p:txBody>
      </p:sp>
    </p:spTree>
    <p:extLst>
      <p:ext uri="{BB962C8B-B14F-4D97-AF65-F5344CB8AC3E}">
        <p14:creationId xmlns:p14="http://schemas.microsoft.com/office/powerpoint/2010/main" val="31769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3-cell cavity parameter 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8" y="6356350"/>
            <a:ext cx="2743200" cy="365125"/>
          </a:xfrm>
        </p:spPr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5</a:t>
            </a:fld>
            <a:endParaRPr 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5A2C86-77AA-40C9-A447-636041AB129C}"/>
              </a:ext>
            </a:extLst>
          </p:cNvPr>
          <p:cNvSpPr/>
          <p:nvPr/>
        </p:nvSpPr>
        <p:spPr>
          <a:xfrm>
            <a:off x="203360" y="1893347"/>
            <a:ext cx="11988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Tesla-like shape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Cell material is </a:t>
            </a:r>
            <a:r>
              <a:rPr lang="en-US" sz="2400" dirty="0" err="1"/>
              <a:t>Nb</a:t>
            </a:r>
            <a:r>
              <a:rPr lang="en-US" sz="2400" dirty="0"/>
              <a:t> from CBMM, high Ta, with 2 times melted </a:t>
            </a:r>
            <a:r>
              <a:rPr lang="en-US" altLang="ja-JP" sz="2400" dirty="0"/>
              <a:t>(RRR 250-300)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Beam tube material is CBMM </a:t>
            </a:r>
            <a:r>
              <a:rPr lang="en-US" sz="2400" dirty="0" err="1"/>
              <a:t>Nb</a:t>
            </a:r>
            <a:r>
              <a:rPr lang="en-US" sz="2400" dirty="0"/>
              <a:t> without melting process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For  120</a:t>
            </a:r>
            <a:r>
              <a:rPr lang="ja-JP" altLang="en-US" sz="2400" dirty="0"/>
              <a:t>℃ </a:t>
            </a:r>
            <a:r>
              <a:rPr lang="en-US" altLang="ja-JP" sz="2400" dirty="0"/>
              <a:t>baking, EP 50 </a:t>
            </a:r>
            <a:r>
              <a:rPr lang="en-US" altLang="ja-JP" sz="2400" dirty="0" err="1"/>
              <a:t>μm</a:t>
            </a:r>
            <a:r>
              <a:rPr lang="en-US" altLang="ja-JP" sz="2400" dirty="0"/>
              <a:t>, </a:t>
            </a:r>
          </a:p>
          <a:p>
            <a:r>
              <a:rPr lang="en-US" altLang="ja-JP" sz="2400" dirty="0"/>
              <a:t>limited </a:t>
            </a:r>
            <a:r>
              <a:rPr lang="en-US" altLang="ja-JP" sz="2400" dirty="0" err="1"/>
              <a:t>Eacc</a:t>
            </a:r>
            <a:r>
              <a:rPr lang="en-US" altLang="ja-JP" sz="2400" dirty="0"/>
              <a:t> = 35 MV/m</a:t>
            </a:r>
            <a:endParaRPr lang="en-US" sz="2400" dirty="0"/>
          </a:p>
          <a:p>
            <a:endParaRPr lang="en-US" altLang="ja-JP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400" dirty="0"/>
              <a:t>VT1:Refence test limited </a:t>
            </a:r>
            <a:r>
              <a:rPr lang="en-US" altLang="ja-JP" sz="2400" dirty="0" err="1"/>
              <a:t>Eacc</a:t>
            </a:r>
            <a:r>
              <a:rPr lang="en-US" altLang="ja-JP" sz="2400" dirty="0"/>
              <a:t> = 35 MV/m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400" dirty="0"/>
              <a:t>VT2, VT3:N-doping without magnetic field cancelling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400" dirty="0"/>
              <a:t>VT4:Canceled magnetic field, with thermal gradient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653AC0-C264-4798-AFA6-304C4106A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7" b="18616"/>
          <a:stretch/>
        </p:blipFill>
        <p:spPr>
          <a:xfrm>
            <a:off x="7031983" y="4174961"/>
            <a:ext cx="5160017" cy="197591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A51724-6CC5-4388-AEA2-A9852A697138}"/>
              </a:ext>
            </a:extLst>
          </p:cNvPr>
          <p:cNvSpPr/>
          <p:nvPr/>
        </p:nvSpPr>
        <p:spPr>
          <a:xfrm>
            <a:off x="505332" y="863436"/>
            <a:ext cx="9911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prstClr val="black"/>
                </a:solidFill>
              </a:rPr>
              <a:t>We investigated the temperature dependence of the Nitrogen doping effect using 3-cell cavity</a:t>
            </a:r>
          </a:p>
        </p:txBody>
      </p:sp>
    </p:spTree>
    <p:extLst>
      <p:ext uri="{BB962C8B-B14F-4D97-AF65-F5344CB8AC3E}">
        <p14:creationId xmlns:p14="http://schemas.microsoft.com/office/powerpoint/2010/main" val="8936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4CF9BC3F-1967-4F84-86CD-374BCBC2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81" y="852353"/>
            <a:ext cx="6373431" cy="537164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63AAC6F-7B57-4319-B28F-18001448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9" y="4676893"/>
            <a:ext cx="3032606" cy="198927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Test result of cavity performance at various Temperature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6</a:t>
            </a:fld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4479E35-76C4-46EC-9521-3200DDC9ABC7}"/>
              </a:ext>
            </a:extLst>
          </p:cNvPr>
          <p:cNvSpPr/>
          <p:nvPr/>
        </p:nvSpPr>
        <p:spPr>
          <a:xfrm>
            <a:off x="56641" y="939769"/>
            <a:ext cx="59679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tested 3-cell cavity performance at  each temperature.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Input coupler is variable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Cancel magnetic field by solenoid coil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Cooling with thermal gradient by heater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Q</a:t>
            </a:r>
            <a:r>
              <a:rPr lang="en-US" sz="2400" baseline="-25000" dirty="0"/>
              <a:t>0</a:t>
            </a:r>
            <a:r>
              <a:rPr lang="en-US" sz="2400" dirty="0"/>
              <a:t> factor decrease with gradient at temperature from 4.2K to about 2.3K.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BCS resistance obtained by Resistance-Temp fitting curve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945E5A3-F5CD-453E-AA73-B74231CEB84C}"/>
              </a:ext>
            </a:extLst>
          </p:cNvPr>
          <p:cNvSpPr/>
          <p:nvPr/>
        </p:nvSpPr>
        <p:spPr>
          <a:xfrm>
            <a:off x="7072593" y="5105604"/>
            <a:ext cx="195598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Field emission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7A568AD-419B-4F79-ABB3-4768B18E9B97}"/>
              </a:ext>
            </a:extLst>
          </p:cNvPr>
          <p:cNvSpPr/>
          <p:nvPr/>
        </p:nvSpPr>
        <p:spPr>
          <a:xfrm rot="16200000">
            <a:off x="7930757" y="4863781"/>
            <a:ext cx="425872" cy="2189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B7AD58-A38C-48FC-ABFB-425376A960D0}"/>
              </a:ext>
            </a:extLst>
          </p:cNvPr>
          <p:cNvSpPr txBox="1"/>
          <p:nvPr/>
        </p:nvSpPr>
        <p:spPr>
          <a:xfrm>
            <a:off x="8722135" y="4654065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47F58B-6845-49DD-A3BA-AE6D8D1405C8}"/>
              </a:ext>
            </a:extLst>
          </p:cNvPr>
          <p:cNvSpPr txBox="1"/>
          <p:nvPr/>
        </p:nvSpPr>
        <p:spPr>
          <a:xfrm>
            <a:off x="8734788" y="4074352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45B96C-8823-4C55-8C82-14E88912BE47}"/>
              </a:ext>
            </a:extLst>
          </p:cNvPr>
          <p:cNvSpPr txBox="1"/>
          <p:nvPr/>
        </p:nvSpPr>
        <p:spPr>
          <a:xfrm>
            <a:off x="8717698" y="3417519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7F7F7F"/>
                </a:solidFill>
              </a:rPr>
              <a:t>2.8K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1AE076-3723-4659-810F-94E60610A264}"/>
              </a:ext>
            </a:extLst>
          </p:cNvPr>
          <p:cNvSpPr/>
          <p:nvPr/>
        </p:nvSpPr>
        <p:spPr>
          <a:xfrm>
            <a:off x="8550023" y="286470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E377C2"/>
                </a:solidFill>
              </a:rPr>
              <a:t>2.3K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F92DE3-7D60-4F4F-8B43-63762759C9CE}"/>
              </a:ext>
            </a:extLst>
          </p:cNvPr>
          <p:cNvSpPr/>
          <p:nvPr/>
        </p:nvSpPr>
        <p:spPr>
          <a:xfrm>
            <a:off x="8237798" y="186055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36FC89-50AD-4542-8CE3-1130B2920CD6}"/>
              </a:ext>
            </a:extLst>
          </p:cNvPr>
          <p:cNvSpPr/>
          <p:nvPr/>
        </p:nvSpPr>
        <p:spPr>
          <a:xfrm>
            <a:off x="8189708" y="2136754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66F50D4-DCC2-4B2B-8CEF-1E5BA35B549A}"/>
              </a:ext>
            </a:extLst>
          </p:cNvPr>
          <p:cNvSpPr/>
          <p:nvPr/>
        </p:nvSpPr>
        <p:spPr>
          <a:xfrm>
            <a:off x="8184050" y="141034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A9F2A"/>
                </a:solidFill>
              </a:rPr>
              <a:t>1.7K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FFE37F9-E6A3-4D74-AEE7-B32DE0B5BD23}"/>
              </a:ext>
            </a:extLst>
          </p:cNvPr>
          <p:cNvSpPr/>
          <p:nvPr/>
        </p:nvSpPr>
        <p:spPr>
          <a:xfrm>
            <a:off x="7910625" y="123793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DB99ABD-5BBE-43FA-878C-02D076128C4F}"/>
              </a:ext>
            </a:extLst>
          </p:cNvPr>
          <p:cNvSpPr/>
          <p:nvPr/>
        </p:nvSpPr>
        <p:spPr>
          <a:xfrm>
            <a:off x="7577794" y="100328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3D32557-097F-4A7C-938D-3F74EA2CC986}"/>
              </a:ext>
            </a:extLst>
          </p:cNvPr>
          <p:cNvSpPr/>
          <p:nvPr/>
        </p:nvSpPr>
        <p:spPr>
          <a:xfrm>
            <a:off x="8184050" y="162185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C0983026-8A36-4FF4-A65D-127178ED87B6}"/>
              </a:ext>
            </a:extLst>
          </p:cNvPr>
          <p:cNvSpPr/>
          <p:nvPr/>
        </p:nvSpPr>
        <p:spPr>
          <a:xfrm rot="3295199">
            <a:off x="5021644" y="4591002"/>
            <a:ext cx="838431" cy="804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EAE112-F14E-4A4A-9666-AD18A3B4B34D}"/>
              </a:ext>
            </a:extLst>
          </p:cNvPr>
          <p:cNvSpPr txBox="1"/>
          <p:nvPr/>
        </p:nvSpPr>
        <p:spPr>
          <a:xfrm>
            <a:off x="10829925" y="1034060"/>
            <a:ext cx="4087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VT4</a:t>
            </a:r>
          </a:p>
        </p:txBody>
      </p:sp>
    </p:spTree>
    <p:extLst>
      <p:ext uri="{BB962C8B-B14F-4D97-AF65-F5344CB8AC3E}">
        <p14:creationId xmlns:p14="http://schemas.microsoft.com/office/powerpoint/2010/main" val="304073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D8D516B-E774-4F29-B428-9D071E36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36" y="953136"/>
            <a:ext cx="5627382" cy="51700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36EA4A4-2D35-4EE8-9F90-8DEEED3D8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1" y="1405974"/>
            <a:ext cx="2384500" cy="156414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BCS resistance at various Temperature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F18648B-C853-4781-A5D8-FC75D4C27ED2}"/>
                  </a:ext>
                </a:extLst>
              </p:cNvPr>
              <p:cNvSpPr/>
              <p:nvPr/>
            </p:nvSpPr>
            <p:spPr>
              <a:xfrm>
                <a:off x="310101" y="1087843"/>
                <a:ext cx="5714462" cy="41077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Calculate the BCS resistance from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The </a:t>
                </a:r>
                <a:r>
                  <a:rPr lang="en-US" sz="2400" dirty="0"/>
                  <a:t>BCS resistance decrease with gradient at Temperature until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point.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F18648B-C853-4781-A5D8-FC75D4C27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1" y="1087843"/>
                <a:ext cx="5714462" cy="4107791"/>
              </a:xfrm>
              <a:prstGeom prst="rect">
                <a:avLst/>
              </a:prstGeom>
              <a:blipFill>
                <a:blip r:embed="rId4"/>
                <a:stretch>
                  <a:fillRect l="-1708" t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かっこ 8">
            <a:extLst>
              <a:ext uri="{FF2B5EF4-FFF2-40B4-BE49-F238E27FC236}">
                <a16:creationId xmlns:a16="http://schemas.microsoft.com/office/drawing/2014/main" id="{6C096DC7-0E50-4DB9-9E52-20FB3BFC0198}"/>
              </a:ext>
            </a:extLst>
          </p:cNvPr>
          <p:cNvSpPr/>
          <p:nvPr/>
        </p:nvSpPr>
        <p:spPr>
          <a:xfrm>
            <a:off x="10221576" y="3465513"/>
            <a:ext cx="231821" cy="1799823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2C7F6D-C446-46C2-B5AE-C2BBC700471D}"/>
              </a:ext>
            </a:extLst>
          </p:cNvPr>
          <p:cNvSpPr txBox="1"/>
          <p:nvPr/>
        </p:nvSpPr>
        <p:spPr>
          <a:xfrm flipH="1">
            <a:off x="10596459" y="4366942"/>
            <a:ext cx="140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Anti Q-slope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EFE5E58-27A2-4A4E-B6DD-8F5E93D22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3" y="3569096"/>
            <a:ext cx="2992096" cy="293441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E450A2-5461-46C2-8689-9F9951D3E5BE}"/>
              </a:ext>
            </a:extLst>
          </p:cNvPr>
          <p:cNvSpPr txBox="1"/>
          <p:nvPr/>
        </p:nvSpPr>
        <p:spPr>
          <a:xfrm>
            <a:off x="9375068" y="1247654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791CAB-941E-4FA3-A7B6-FDD30515CFB9}"/>
              </a:ext>
            </a:extLst>
          </p:cNvPr>
          <p:cNvSpPr txBox="1"/>
          <p:nvPr/>
        </p:nvSpPr>
        <p:spPr>
          <a:xfrm>
            <a:off x="9443356" y="1662366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B7675B-A76D-4B59-8890-8B9673E8AE61}"/>
              </a:ext>
            </a:extLst>
          </p:cNvPr>
          <p:cNvSpPr txBox="1"/>
          <p:nvPr/>
        </p:nvSpPr>
        <p:spPr>
          <a:xfrm>
            <a:off x="9467587" y="2257489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7F7F7F"/>
                </a:solidFill>
              </a:rPr>
              <a:t>2.8K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8ABCDFA-ED0D-4185-AC7E-FA3F07C02D32}"/>
              </a:ext>
            </a:extLst>
          </p:cNvPr>
          <p:cNvSpPr/>
          <p:nvPr/>
        </p:nvSpPr>
        <p:spPr>
          <a:xfrm>
            <a:off x="9375254" y="283678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E377C2"/>
                </a:solidFill>
              </a:rPr>
              <a:t>2.3K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F5C6B40-6BED-470F-8F6B-45CAEF750EBD}"/>
              </a:ext>
            </a:extLst>
          </p:cNvPr>
          <p:cNvSpPr/>
          <p:nvPr/>
        </p:nvSpPr>
        <p:spPr>
          <a:xfrm>
            <a:off x="9375068" y="361184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DF9F9FD-DBC6-48A7-9E9B-4044EAFE5BAD}"/>
              </a:ext>
            </a:extLst>
          </p:cNvPr>
          <p:cNvSpPr/>
          <p:nvPr/>
        </p:nvSpPr>
        <p:spPr>
          <a:xfrm>
            <a:off x="9375254" y="3384957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97FE67-C071-435B-9BD9-6682DB193ADE}"/>
              </a:ext>
            </a:extLst>
          </p:cNvPr>
          <p:cNvSpPr/>
          <p:nvPr/>
        </p:nvSpPr>
        <p:spPr>
          <a:xfrm>
            <a:off x="9411423" y="416016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A9F2A"/>
                </a:solidFill>
              </a:rPr>
              <a:t>1.7K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6D9078-01B0-4CDB-96BA-AA63AE6FFA6B}"/>
              </a:ext>
            </a:extLst>
          </p:cNvPr>
          <p:cNvSpPr/>
          <p:nvPr/>
        </p:nvSpPr>
        <p:spPr>
          <a:xfrm>
            <a:off x="9411423" y="4410421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B88AF3C-7305-491F-9E32-A813EF88C956}"/>
              </a:ext>
            </a:extLst>
          </p:cNvPr>
          <p:cNvSpPr/>
          <p:nvPr/>
        </p:nvSpPr>
        <p:spPr>
          <a:xfrm>
            <a:off x="9399206" y="4826302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E2E5641-8020-48EE-AE53-DFBCCB70DCBC}"/>
              </a:ext>
            </a:extLst>
          </p:cNvPr>
          <p:cNvSpPr/>
          <p:nvPr/>
        </p:nvSpPr>
        <p:spPr>
          <a:xfrm>
            <a:off x="9399206" y="391307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24E889-F8BE-47C2-BA31-7445C6FC98CB}"/>
              </a:ext>
            </a:extLst>
          </p:cNvPr>
          <p:cNvSpPr txBox="1"/>
          <p:nvPr/>
        </p:nvSpPr>
        <p:spPr>
          <a:xfrm rot="20058622" flipH="1">
            <a:off x="6709582" y="2504380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FE64FAF-2B95-4E34-B227-B207EA3E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17" y="903086"/>
            <a:ext cx="5300483" cy="500177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63AC-5845-48BD-A701-87197798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BCS </a:t>
            </a:r>
            <a:r>
              <a:rPr lang="en-US" b="1">
                <a:solidFill>
                  <a:schemeClr val="bg1"/>
                </a:solidFill>
              </a:rPr>
              <a:t>resistance before </a:t>
            </a:r>
            <a:r>
              <a:rPr lang="en-US" b="1" dirty="0">
                <a:solidFill>
                  <a:schemeClr val="bg1"/>
                </a:solidFill>
              </a:rPr>
              <a:t>Nitrogen doping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8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4C3F57-2B7D-40AB-8F8E-29B3AD8A003E}"/>
              </a:ext>
            </a:extLst>
          </p:cNvPr>
          <p:cNvSpPr txBox="1"/>
          <p:nvPr/>
        </p:nvSpPr>
        <p:spPr>
          <a:xfrm>
            <a:off x="8153400" y="4497086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3CB200-5C27-4C98-8932-755587B7FB32}"/>
              </a:ext>
            </a:extLst>
          </p:cNvPr>
          <p:cNvSpPr/>
          <p:nvPr/>
        </p:nvSpPr>
        <p:spPr>
          <a:xfrm>
            <a:off x="9291759" y="2730311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97D68A-4A16-40F7-BCC4-31F829113B3F}"/>
              </a:ext>
            </a:extLst>
          </p:cNvPr>
          <p:cNvSpPr/>
          <p:nvPr/>
        </p:nvSpPr>
        <p:spPr>
          <a:xfrm>
            <a:off x="8104607" y="2309915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F6E53E-CF06-4375-96D6-09FB0A552882}"/>
              </a:ext>
            </a:extLst>
          </p:cNvPr>
          <p:cNvSpPr/>
          <p:nvPr/>
        </p:nvSpPr>
        <p:spPr>
          <a:xfrm>
            <a:off x="8580115" y="2730311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62728"/>
                </a:solidFill>
              </a:rPr>
              <a:t>1.8K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3601AF-FBED-4C48-9841-F88F3C13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6" y="3312623"/>
            <a:ext cx="5300484" cy="3476923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E09235-38D6-44A5-87F9-F8EAE154B75D}"/>
              </a:ext>
            </a:extLst>
          </p:cNvPr>
          <p:cNvSpPr/>
          <p:nvPr/>
        </p:nvSpPr>
        <p:spPr>
          <a:xfrm>
            <a:off x="224509" y="953136"/>
            <a:ext cx="6071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Before Nitrogen doping (Standard recipe)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measured Q</a:t>
            </a:r>
            <a:r>
              <a:rPr lang="en-US" sz="2400" baseline="-25000" dirty="0"/>
              <a:t>0</a:t>
            </a:r>
            <a:r>
              <a:rPr lang="en-US" sz="2400" dirty="0"/>
              <a:t> data at only 4.2K, 2.0K, 1.8K, 1.5K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BCS resistance at 4.2K to 1.5K calculate by fitting function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C2B456-4C8D-45FC-A486-DAF03DF28C89}"/>
              </a:ext>
            </a:extLst>
          </p:cNvPr>
          <p:cNvSpPr txBox="1"/>
          <p:nvPr/>
        </p:nvSpPr>
        <p:spPr>
          <a:xfrm>
            <a:off x="7096125" y="1119785"/>
            <a:ext cx="4087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VT1</a:t>
            </a:r>
          </a:p>
        </p:txBody>
      </p:sp>
    </p:spTree>
    <p:extLst>
      <p:ext uri="{BB962C8B-B14F-4D97-AF65-F5344CB8AC3E}">
        <p14:creationId xmlns:p14="http://schemas.microsoft.com/office/powerpoint/2010/main" val="245421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F7A8E-5C0F-4DC6-8362-CC9524B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83CA-2AF8-4B92-87D8-0F369DF64C4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830E3-2819-4CD0-AB51-17D7164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N-doping study at KEK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C4869-8F97-4522-BD8E-DFBCDA2A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E675-A8CF-41DA-9236-D0AF9A367C6B}" type="slidenum">
              <a:rPr lang="en-US" smtClean="0"/>
              <a:t>9</a:t>
            </a:fld>
            <a:endParaRPr 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B47727-8763-48FF-9DEF-DD917B9A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600851"/>
            <a:ext cx="3321172" cy="325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CAE032-0180-4873-B219-BCA1B4FBB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72" y="953136"/>
            <a:ext cx="5627382" cy="517007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847C25-6C7C-4F98-8EBE-5F08D4F53070}"/>
              </a:ext>
            </a:extLst>
          </p:cNvPr>
          <p:cNvSpPr txBox="1"/>
          <p:nvPr/>
        </p:nvSpPr>
        <p:spPr>
          <a:xfrm>
            <a:off x="9917126" y="1218090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rgbClr val="17BECF"/>
                </a:solidFill>
              </a:rPr>
              <a:t>4.2K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5EF570-3B32-45AC-B205-75E8C1DD1800}"/>
              </a:ext>
            </a:extLst>
          </p:cNvPr>
          <p:cNvSpPr txBox="1"/>
          <p:nvPr/>
        </p:nvSpPr>
        <p:spPr>
          <a:xfrm>
            <a:off x="9985414" y="1527882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BCBD22"/>
                </a:solidFill>
              </a:rPr>
              <a:t>3.6K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4733D4-EB4A-4007-A99D-CBDCE7D41477}"/>
              </a:ext>
            </a:extLst>
          </p:cNvPr>
          <p:cNvSpPr txBox="1"/>
          <p:nvPr/>
        </p:nvSpPr>
        <p:spPr>
          <a:xfrm>
            <a:off x="10009645" y="2123005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7F7F7F"/>
                </a:solidFill>
              </a:rPr>
              <a:t>2.8K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153A41-0485-44EA-897F-17D1E03FF936}"/>
              </a:ext>
            </a:extLst>
          </p:cNvPr>
          <p:cNvSpPr/>
          <p:nvPr/>
        </p:nvSpPr>
        <p:spPr>
          <a:xfrm>
            <a:off x="9917312" y="2702303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E377C2"/>
                </a:solidFill>
              </a:rPr>
              <a:t>2.3K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640AC0-075F-4EEB-BB66-EA0200F5DD98}"/>
              </a:ext>
            </a:extLst>
          </p:cNvPr>
          <p:cNvSpPr/>
          <p:nvPr/>
        </p:nvSpPr>
        <p:spPr>
          <a:xfrm>
            <a:off x="9917126" y="347736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467BD"/>
                </a:solidFill>
              </a:rPr>
              <a:t>1.9K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BA8E55-5EE1-4197-9EDA-9E86CAC66BB4}"/>
              </a:ext>
            </a:extLst>
          </p:cNvPr>
          <p:cNvSpPr/>
          <p:nvPr/>
        </p:nvSpPr>
        <p:spPr>
          <a:xfrm>
            <a:off x="9917312" y="3250473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C564B"/>
                </a:solidFill>
              </a:rPr>
              <a:t>2.0K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2BF8A5-2093-4D85-9FB6-AE9DAB7C7C3A}"/>
              </a:ext>
            </a:extLst>
          </p:cNvPr>
          <p:cNvSpPr/>
          <p:nvPr/>
        </p:nvSpPr>
        <p:spPr>
          <a:xfrm>
            <a:off x="9953481" y="402568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A9F2A"/>
                </a:solidFill>
              </a:rPr>
              <a:t>1.7K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8EE1DAF-5B92-4B85-9108-CC1BFDC4E041}"/>
              </a:ext>
            </a:extLst>
          </p:cNvPr>
          <p:cNvSpPr/>
          <p:nvPr/>
        </p:nvSpPr>
        <p:spPr>
          <a:xfrm>
            <a:off x="9953481" y="4275937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F0E"/>
                </a:solidFill>
              </a:rPr>
              <a:t>1.6K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F182B1-B474-423B-B46B-3B1773EE69FF}"/>
              </a:ext>
            </a:extLst>
          </p:cNvPr>
          <p:cNvSpPr/>
          <p:nvPr/>
        </p:nvSpPr>
        <p:spPr>
          <a:xfrm>
            <a:off x="9941264" y="469181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F77B4"/>
                </a:solidFill>
              </a:rPr>
              <a:t>1.5K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C33787-75F6-456B-B2CC-90500E1D392B}"/>
              </a:ext>
            </a:extLst>
          </p:cNvPr>
          <p:cNvSpPr/>
          <p:nvPr/>
        </p:nvSpPr>
        <p:spPr>
          <a:xfrm>
            <a:off x="9941264" y="377859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2728"/>
                </a:solidFill>
              </a:rPr>
              <a:t>1.8K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0541B7B-0585-4253-8645-76D674B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BCS </a:t>
            </a:r>
            <a:r>
              <a:rPr lang="en-US" b="1">
                <a:solidFill>
                  <a:schemeClr val="bg1"/>
                </a:solidFill>
              </a:rPr>
              <a:t>resistance before </a:t>
            </a:r>
            <a:r>
              <a:rPr lang="en-US" b="1" dirty="0">
                <a:solidFill>
                  <a:schemeClr val="bg1"/>
                </a:solidFill>
              </a:rPr>
              <a:t>Nitrogen doping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624D981-B334-430C-881F-9085EA61FAF8}"/>
              </a:ext>
            </a:extLst>
          </p:cNvPr>
          <p:cNvSpPr/>
          <p:nvPr/>
        </p:nvSpPr>
        <p:spPr>
          <a:xfrm>
            <a:off x="224509" y="953136"/>
            <a:ext cx="60715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Before Nitrogen doping (Standard recipe)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measured Q</a:t>
            </a:r>
            <a:r>
              <a:rPr lang="en-US" sz="2400" baseline="-25000" dirty="0"/>
              <a:t>0</a:t>
            </a:r>
            <a:r>
              <a:rPr lang="en-US" sz="2400" dirty="0"/>
              <a:t> data at only 4.2K, 2.0K, 1.8K, 1.5K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BCS resistance at 4.2K to 1.5K calculate by fitting function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ja-JP" sz="2400" dirty="0"/>
              <a:t>The decrease of BCS resistance was not observed.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1DB3AE-E22C-4829-83DB-223C7D75BD07}"/>
              </a:ext>
            </a:extLst>
          </p:cNvPr>
          <p:cNvSpPr txBox="1"/>
          <p:nvPr/>
        </p:nvSpPr>
        <p:spPr>
          <a:xfrm rot="20058622" flipH="1">
            <a:off x="6709582" y="2504380"/>
            <a:ext cx="494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6600" dirty="0">
              <a:solidFill>
                <a:srgbClr val="D6272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1091</Words>
  <Application>Microsoft Office PowerPoint</Application>
  <PresentationFormat>ワイド画面</PresentationFormat>
  <Paragraphs>309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                                                                                                </vt:lpstr>
      <vt:lpstr>Motivation</vt:lpstr>
      <vt:lpstr>Nitrogen doping at KEK using furnace in J-PARC</vt:lpstr>
      <vt:lpstr>Test result of cavity performance </vt:lpstr>
      <vt:lpstr>3-cell cavity parameter </vt:lpstr>
      <vt:lpstr>Test result of cavity performance at various Temperature</vt:lpstr>
      <vt:lpstr>BCS resistance at various Temperature</vt:lpstr>
      <vt:lpstr>BCS resistance before Nitrogen doping</vt:lpstr>
      <vt:lpstr>BCS resistance before Nitrogen doping</vt:lpstr>
      <vt:lpstr>Temperature depence of BCS resistance</vt:lpstr>
      <vt:lpstr>Summary</vt:lpstr>
      <vt:lpstr>Cavity performance tests set up </vt:lpstr>
      <vt:lpstr>Temperature depence of BCS resistance</vt:lpstr>
      <vt:lpstr>Temperature depence of BCS resistance  for Nitrogen infusion</vt:lpstr>
      <vt:lpstr>Temperature depence of BCS resistance  for Nitrogen infusion</vt:lpstr>
      <vt:lpstr>Temperature depence of BCS resistance  for Nitrogen infusion</vt:lpstr>
      <vt:lpstr>BCS resistance and Residual resistance at 2K</vt:lpstr>
      <vt:lpstr>BCS resistance at 4.2K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Okada Takafumi</dc:creator>
  <cp:lastModifiedBy>Okada Takafumi</cp:lastModifiedBy>
  <cp:revision>1</cp:revision>
  <dcterms:created xsi:type="dcterms:W3CDTF">2018-06-17T08:49:38Z</dcterms:created>
  <dcterms:modified xsi:type="dcterms:W3CDTF">2018-06-26T17:19:03Z</dcterms:modified>
</cp:coreProperties>
</file>