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90" r:id="rId3"/>
  </p:sldMasterIdLst>
  <p:notesMasterIdLst>
    <p:notesMasterId r:id="rId18"/>
  </p:notesMasterIdLst>
  <p:handoutMasterIdLst>
    <p:handoutMasterId r:id="rId19"/>
  </p:handoutMasterIdLst>
  <p:sldIdLst>
    <p:sldId id="274" r:id="rId4"/>
    <p:sldId id="398" r:id="rId5"/>
    <p:sldId id="408" r:id="rId6"/>
    <p:sldId id="414" r:id="rId7"/>
    <p:sldId id="413" r:id="rId8"/>
    <p:sldId id="415" r:id="rId9"/>
    <p:sldId id="416" r:id="rId10"/>
    <p:sldId id="417" r:id="rId11"/>
    <p:sldId id="405" r:id="rId12"/>
    <p:sldId id="412" r:id="rId13"/>
    <p:sldId id="409" r:id="rId14"/>
    <p:sldId id="410" r:id="rId15"/>
    <p:sldId id="406" r:id="rId16"/>
    <p:sldId id="418"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75" userDrawn="1">
          <p15:clr>
            <a:srgbClr val="A4A3A4"/>
          </p15:clr>
        </p15:guide>
        <p15:guide id="2" pos="3727" userDrawn="1">
          <p15:clr>
            <a:srgbClr val="A4A3A4"/>
          </p15:clr>
        </p15:guide>
        <p15:guide id="3" pos="3953" userDrawn="1">
          <p15:clr>
            <a:srgbClr val="A4A3A4"/>
          </p15:clr>
        </p15:guide>
        <p15:guide id="4" pos="7287" userDrawn="1">
          <p15:clr>
            <a:srgbClr val="A4A3A4"/>
          </p15:clr>
        </p15:guide>
        <p15:guide id="5" pos="393" userDrawn="1">
          <p15:clr>
            <a:srgbClr val="A4A3A4"/>
          </p15:clr>
        </p15:guide>
        <p15:guide id="6" orient="horz" pos="3725"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eise" initials="HW"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35" autoAdjust="0"/>
    <p:restoredTop sz="94660"/>
  </p:normalViewPr>
  <p:slideViewPr>
    <p:cSldViewPr snapToGrid="0" showGuides="1">
      <p:cViewPr varScale="1">
        <p:scale>
          <a:sx n="58" d="100"/>
          <a:sy n="58" d="100"/>
        </p:scale>
        <p:origin x="634" y="43"/>
      </p:cViewPr>
      <p:guideLst>
        <p:guide orient="horz" pos="1275"/>
        <p:guide pos="3727"/>
        <p:guide pos="3953"/>
        <p:guide pos="7287"/>
        <p:guide pos="393"/>
        <p:guide orient="horz" pos="3725"/>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97" d="100"/>
          <a:sy n="97" d="100"/>
        </p:scale>
        <p:origin x="2574"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250AC80-9589-41A1-8ED2-EC2076B0E8E8}" type="datetimeFigureOut">
              <a:rPr lang="de-DE" smtClean="0"/>
              <a:t>29.06.2018</a:t>
            </a:fld>
            <a:endParaRPr lang="de-DE"/>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683A726-01A3-41A5-8C71-74C8A626EA48}" type="slidenum">
              <a:rPr lang="de-DE" smtClean="0"/>
              <a:t>‹#›</a:t>
            </a:fld>
            <a:endParaRPr lang="de-DE"/>
          </a:p>
        </p:txBody>
      </p:sp>
    </p:spTree>
    <p:extLst>
      <p:ext uri="{BB962C8B-B14F-4D97-AF65-F5344CB8AC3E}">
        <p14:creationId xmlns:p14="http://schemas.microsoft.com/office/powerpoint/2010/main" val="7261616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492030-5346-4222-B1C0-77ABA51E04BA}" type="datetimeFigureOut">
              <a:rPr lang="de-DE" smtClean="0"/>
              <a:t>29.06.2018</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1B39C8-6D5D-40E8-8D83-C1E41A39F5E0}" type="slidenum">
              <a:rPr lang="de-DE" smtClean="0"/>
              <a:t>‹#›</a:t>
            </a:fld>
            <a:endParaRPr lang="de-DE"/>
          </a:p>
        </p:txBody>
      </p:sp>
    </p:spTree>
    <p:extLst>
      <p:ext uri="{BB962C8B-B14F-4D97-AF65-F5344CB8AC3E}">
        <p14:creationId xmlns:p14="http://schemas.microsoft.com/office/powerpoint/2010/main" val="3164387999"/>
      </p:ext>
    </p:extLst>
  </p:cSld>
  <p:clrMap bg1="lt1" tx1="dk1" bg2="lt2" tx2="dk2" accent1="accent1" accent2="accent2" accent3="accent3" accent4="accent4" accent5="accent5" accent6="accent6" hlink="hlink" folHlink="folHlink"/>
  <p:notesStyle>
    <a:lvl1pPr marL="1714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1pPr>
    <a:lvl2pPr marL="6286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2pPr>
    <a:lvl3pPr marL="10858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3pPr>
    <a:lvl4pPr marL="15430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20002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pitchFamily="112" charset="-128"/>
              </a:defRPr>
            </a:lvl1pPr>
            <a:lvl2pPr marL="742797" indent="-285691" eaLnBrk="0" hangingPunct="0">
              <a:defRPr sz="900">
                <a:solidFill>
                  <a:schemeClr val="tx1"/>
                </a:solidFill>
                <a:latin typeface="Arial" charset="0"/>
                <a:ea typeface="ＭＳ Ｐゴシック" pitchFamily="112" charset="-128"/>
              </a:defRPr>
            </a:lvl2pPr>
            <a:lvl3pPr marL="1142765" indent="-228553" eaLnBrk="0" hangingPunct="0">
              <a:defRPr sz="900">
                <a:solidFill>
                  <a:schemeClr val="tx1"/>
                </a:solidFill>
                <a:latin typeface="Arial" charset="0"/>
                <a:ea typeface="ＭＳ Ｐゴシック" pitchFamily="112" charset="-128"/>
              </a:defRPr>
            </a:lvl3pPr>
            <a:lvl4pPr marL="1599870" indent="-228553" eaLnBrk="0" hangingPunct="0">
              <a:defRPr sz="900">
                <a:solidFill>
                  <a:schemeClr val="tx1"/>
                </a:solidFill>
                <a:latin typeface="Arial" charset="0"/>
                <a:ea typeface="ＭＳ Ｐゴシック" pitchFamily="112" charset="-128"/>
              </a:defRPr>
            </a:lvl4pPr>
            <a:lvl5pPr marL="2056976" indent="-228553" eaLnBrk="0" hangingPunct="0">
              <a:defRPr sz="900">
                <a:solidFill>
                  <a:schemeClr val="tx1"/>
                </a:solidFill>
                <a:latin typeface="Arial" charset="0"/>
                <a:ea typeface="ＭＳ Ｐゴシック" pitchFamily="112" charset="-128"/>
              </a:defRPr>
            </a:lvl5pPr>
            <a:lvl6pPr marL="2514081" indent="-228553" eaLnBrk="0" fontAlgn="base" hangingPunct="0">
              <a:spcBef>
                <a:spcPct val="20000"/>
              </a:spcBef>
              <a:spcAft>
                <a:spcPct val="0"/>
              </a:spcAft>
              <a:buClr>
                <a:srgbClr val="F8B323"/>
              </a:buClr>
              <a:buFont typeface="Wingdings" pitchFamily="2" charset="2"/>
              <a:buChar char="n"/>
              <a:defRPr sz="900">
                <a:solidFill>
                  <a:schemeClr val="tx1"/>
                </a:solidFill>
                <a:latin typeface="Arial" charset="0"/>
                <a:ea typeface="ＭＳ Ｐゴシック" pitchFamily="112" charset="-128"/>
              </a:defRPr>
            </a:lvl6pPr>
            <a:lvl7pPr marL="2971187" indent="-228553" eaLnBrk="0" fontAlgn="base" hangingPunct="0">
              <a:spcBef>
                <a:spcPct val="20000"/>
              </a:spcBef>
              <a:spcAft>
                <a:spcPct val="0"/>
              </a:spcAft>
              <a:buClr>
                <a:srgbClr val="F8B323"/>
              </a:buClr>
              <a:buFont typeface="Wingdings" pitchFamily="2" charset="2"/>
              <a:buChar char="n"/>
              <a:defRPr sz="900">
                <a:solidFill>
                  <a:schemeClr val="tx1"/>
                </a:solidFill>
                <a:latin typeface="Arial" charset="0"/>
                <a:ea typeface="ＭＳ Ｐゴシック" pitchFamily="112" charset="-128"/>
              </a:defRPr>
            </a:lvl7pPr>
            <a:lvl8pPr marL="3428293" indent="-228553" eaLnBrk="0" fontAlgn="base" hangingPunct="0">
              <a:spcBef>
                <a:spcPct val="20000"/>
              </a:spcBef>
              <a:spcAft>
                <a:spcPct val="0"/>
              </a:spcAft>
              <a:buClr>
                <a:srgbClr val="F8B323"/>
              </a:buClr>
              <a:buFont typeface="Wingdings" pitchFamily="2" charset="2"/>
              <a:buChar char="n"/>
              <a:defRPr sz="900">
                <a:solidFill>
                  <a:schemeClr val="tx1"/>
                </a:solidFill>
                <a:latin typeface="Arial" charset="0"/>
                <a:ea typeface="ＭＳ Ｐゴシック" pitchFamily="112" charset="-128"/>
              </a:defRPr>
            </a:lvl8pPr>
            <a:lvl9pPr marL="3885398" indent="-228553" eaLnBrk="0" fontAlgn="base" hangingPunct="0">
              <a:spcBef>
                <a:spcPct val="20000"/>
              </a:spcBef>
              <a:spcAft>
                <a:spcPct val="0"/>
              </a:spcAft>
              <a:buClr>
                <a:srgbClr val="F8B323"/>
              </a:buClr>
              <a:buFont typeface="Wingdings" pitchFamily="2" charset="2"/>
              <a:buChar char="n"/>
              <a:defRPr sz="900">
                <a:solidFill>
                  <a:schemeClr val="tx1"/>
                </a:solidFill>
                <a:latin typeface="Arial" charset="0"/>
                <a:ea typeface="ＭＳ Ｐゴシック" pitchFamily="112" charset="-128"/>
              </a:defRPr>
            </a:lvl9pPr>
          </a:lstStyle>
          <a:p>
            <a:fld id="{947D76CA-6C81-4CD8-99E6-DB5050854A54}" type="slidenum">
              <a:rPr lang="de-DE" sz="1200">
                <a:solidFill>
                  <a:prstClr val="black"/>
                </a:solidFill>
              </a:rPr>
              <a:pPr/>
              <a:t>1</a:t>
            </a:fld>
            <a:endParaRPr lang="de-DE" sz="1200" dirty="0">
              <a:solidFill>
                <a:prstClr val="black"/>
              </a:solidFill>
            </a:endParaRPr>
          </a:p>
        </p:txBody>
      </p:sp>
      <p:sp>
        <p:nvSpPr>
          <p:cNvPr id="49155" name="Rectangle 2"/>
          <p:cNvSpPr>
            <a:spLocks noGrp="1" noRot="1" noChangeAspect="1" noChangeArrowheads="1"/>
          </p:cNvSpPr>
          <p:nvPr>
            <p:ph type="sldImg"/>
          </p:nvPr>
        </p:nvSpPr>
        <p:spPr bwMode="auto">
          <a:xfrm>
            <a:off x="382588" y="685800"/>
            <a:ext cx="6094412" cy="3429000"/>
          </a:xfrm>
          <a:prstGeom prst="rect">
            <a:avLst/>
          </a:prstGeom>
          <a:solidFill>
            <a:srgbClr val="FFFFFF"/>
          </a:solidFill>
          <a:ln>
            <a:solidFill>
              <a:srgbClr val="000000"/>
            </a:solidFill>
            <a:miter lim="800000"/>
            <a:headEnd/>
            <a:tailEnd/>
          </a:ln>
        </p:spPr>
      </p:sp>
      <p:sp>
        <p:nvSpPr>
          <p:cNvPr id="49156" name="Rectangle 3"/>
          <p:cNvSpPr>
            <a:spLocks noGrp="1" noChangeArrowheads="1"/>
          </p:cNvSpPr>
          <p:nvPr>
            <p:ph type="body" idx="1"/>
          </p:nvPr>
        </p:nvSpPr>
        <p:spPr bwMode="auto">
          <a:xfrm>
            <a:off x="914402" y="4343401"/>
            <a:ext cx="5029200" cy="4114801"/>
          </a:xfrm>
          <a:prstGeom prst="rect">
            <a:avLst/>
          </a:prstGeom>
          <a:solidFill>
            <a:srgbClr val="FFFFFF"/>
          </a:solidFill>
          <a:ln>
            <a:solidFill>
              <a:srgbClr val="000000"/>
            </a:solidFill>
            <a:miter lim="800000"/>
            <a:headEnd/>
            <a:tailEnd/>
          </a:ln>
        </p:spPr>
        <p:txBody>
          <a:bodyPr lIns="88190" tIns="44095" rIns="88190" bIns="44095"/>
          <a:lstStyle/>
          <a:p>
            <a:pPr marL="228553" indent="-228553">
              <a:spcBef>
                <a:spcPct val="0"/>
              </a:spcBef>
              <a:spcAft>
                <a:spcPct val="20000"/>
              </a:spcAft>
            </a:pPr>
            <a:r>
              <a:rPr lang="en-GB" b="1" dirty="0"/>
              <a:t>How to edit the title slide</a:t>
            </a:r>
          </a:p>
          <a:p>
            <a:pPr marL="228553" indent="-228553">
              <a:spcBef>
                <a:spcPct val="0"/>
              </a:spcBef>
              <a:spcAft>
                <a:spcPct val="20000"/>
              </a:spcAft>
            </a:pPr>
            <a:endParaRPr lang="en-GB" dirty="0"/>
          </a:p>
          <a:p>
            <a:pPr marL="228553" indent="-228553">
              <a:spcBef>
                <a:spcPct val="0"/>
              </a:spcBef>
              <a:spcAft>
                <a:spcPct val="20000"/>
              </a:spcAft>
              <a:buFontTx/>
              <a:buAutoNum type="arabicPeriod"/>
            </a:pPr>
            <a:r>
              <a:rPr lang="en-GB" dirty="0"/>
              <a:t>  Upper area: </a:t>
            </a:r>
            <a:r>
              <a:rPr lang="en-GB" b="1" dirty="0"/>
              <a:t>Title</a:t>
            </a:r>
            <a:r>
              <a:rPr lang="en-GB" dirty="0"/>
              <a:t> of your talk, max. 2 rows of the defined size (55 </a:t>
            </a:r>
            <a:r>
              <a:rPr lang="en-GB" dirty="0" err="1"/>
              <a:t>pt</a:t>
            </a:r>
            <a:r>
              <a:rPr lang="en-GB" dirty="0"/>
              <a:t>)</a:t>
            </a:r>
          </a:p>
          <a:p>
            <a:pPr marL="228553" indent="-228553">
              <a:spcBef>
                <a:spcPct val="0"/>
              </a:spcBef>
              <a:spcAft>
                <a:spcPct val="20000"/>
              </a:spcAft>
              <a:buFontTx/>
              <a:buAutoNum type="arabicPeriod"/>
            </a:pPr>
            <a:r>
              <a:rPr lang="en-GB" dirty="0"/>
              <a:t>  Lower area </a:t>
            </a:r>
            <a:r>
              <a:rPr lang="en-GB" b="1" dirty="0"/>
              <a:t>(subtitle):</a:t>
            </a:r>
            <a:r>
              <a:rPr lang="en-GB" dirty="0"/>
              <a:t> Conference/meeting/workshop, location, date, </a:t>
            </a:r>
            <a:br>
              <a:rPr lang="en-GB" dirty="0"/>
            </a:br>
            <a:r>
              <a:rPr lang="en-GB" dirty="0"/>
              <a:t>  your name and affiliation, </a:t>
            </a:r>
            <a:br>
              <a:rPr lang="en-GB" dirty="0"/>
            </a:br>
            <a:r>
              <a:rPr lang="en-GB" dirty="0"/>
              <a:t>  max. 4 rows of the defined size (32 </a:t>
            </a:r>
            <a:r>
              <a:rPr lang="en-GB" dirty="0" err="1"/>
              <a:t>pt</a:t>
            </a:r>
            <a:r>
              <a:rPr lang="en-GB" dirty="0"/>
              <a:t>)</a:t>
            </a:r>
          </a:p>
          <a:p>
            <a:pPr marL="228553" indent="-228553">
              <a:spcBef>
                <a:spcPct val="0"/>
              </a:spcBef>
              <a:spcAft>
                <a:spcPct val="20000"/>
              </a:spcAft>
              <a:buFontTx/>
              <a:buAutoNum type="arabicPeriod"/>
            </a:pPr>
            <a:r>
              <a:rPr lang="en-GB" dirty="0"/>
              <a:t> Change the </a:t>
            </a:r>
            <a:r>
              <a:rPr lang="en-GB" b="1" dirty="0"/>
              <a:t>partner logos</a:t>
            </a:r>
            <a:r>
              <a:rPr lang="en-GB" dirty="0"/>
              <a:t> or add others in the last row.</a:t>
            </a:r>
          </a:p>
        </p:txBody>
      </p:sp>
    </p:spTree>
    <p:extLst>
      <p:ext uri="{BB962C8B-B14F-4D97-AF65-F5344CB8AC3E}">
        <p14:creationId xmlns:p14="http://schemas.microsoft.com/office/powerpoint/2010/main" val="486569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12000" y="1120778"/>
            <a:ext cx="8039624" cy="1050925"/>
          </a:xfrm>
        </p:spPr>
        <p:txBody>
          <a:bodyPr anchor="b"/>
          <a:lstStyle>
            <a:lvl1pPr algn="l">
              <a:defRPr sz="2800"/>
            </a:lvl1pPr>
          </a:lstStyle>
          <a:p>
            <a:r>
              <a:rPr lang="en-US" noProof="0" smtClean="0"/>
              <a:t>Click to edit Master title style</a:t>
            </a:r>
            <a:endParaRPr lang="en-US" noProof="0" dirty="0"/>
          </a:p>
        </p:txBody>
      </p:sp>
      <p:sp>
        <p:nvSpPr>
          <p:cNvPr id="3" name="Subtitle 2"/>
          <p:cNvSpPr>
            <a:spLocks noGrp="1"/>
          </p:cNvSpPr>
          <p:nvPr>
            <p:ph type="subTitle" idx="1"/>
          </p:nvPr>
        </p:nvSpPr>
        <p:spPr>
          <a:xfrm>
            <a:off x="623889" y="2583180"/>
            <a:ext cx="8039624" cy="3330258"/>
          </a:xfrm>
        </p:spPr>
        <p:txBody>
          <a:bodyPr/>
          <a:lstStyle>
            <a:lvl1pPr marL="0" indent="0" algn="l">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dirty="0"/>
          </a:p>
        </p:txBody>
      </p:sp>
    </p:spTree>
    <p:extLst>
      <p:ext uri="{BB962C8B-B14F-4D97-AF65-F5344CB8AC3E}">
        <p14:creationId xmlns:p14="http://schemas.microsoft.com/office/powerpoint/2010/main" val="3518376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Picture,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US" noProof="0" dirty="0"/>
          </a:p>
        </p:txBody>
      </p:sp>
      <p:sp>
        <p:nvSpPr>
          <p:cNvPr id="6" name="Picture Placeholder 5"/>
          <p:cNvSpPr>
            <a:spLocks noGrp="1" noChangeAspect="1"/>
          </p:cNvSpPr>
          <p:nvPr>
            <p:ph type="pic" sz="quarter" idx="12"/>
          </p:nvPr>
        </p:nvSpPr>
        <p:spPr>
          <a:xfrm>
            <a:off x="287999" y="1872000"/>
            <a:ext cx="8424000" cy="4044445"/>
          </a:xfrm>
          <a:noFill/>
        </p:spPr>
        <p:txBody>
          <a:bodyPr anchor="ctr"/>
          <a:lstStyle>
            <a:lvl1pPr marL="0" indent="0" algn="ctr">
              <a:buFont typeface="Arial" panose="020B0604020202020204" pitchFamily="34" charset="0"/>
              <a:buNone/>
              <a:defRPr/>
            </a:lvl1pPr>
          </a:lstStyle>
          <a:p>
            <a:r>
              <a:rPr lang="en-US" smtClean="0"/>
              <a:t>Click icon to add picture</a:t>
            </a:r>
            <a:endParaRPr lang="en-GB"/>
          </a:p>
        </p:txBody>
      </p:sp>
      <p:sp>
        <p:nvSpPr>
          <p:cNvPr id="7" name="Textplatzhalter 4"/>
          <p:cNvSpPr>
            <a:spLocks noGrp="1"/>
          </p:cNvSpPr>
          <p:nvPr>
            <p:ph type="body" sz="quarter" idx="14" hasCustomPrompt="1"/>
          </p:nvPr>
        </p:nvSpPr>
        <p:spPr>
          <a:xfrm>
            <a:off x="287999" y="5913440"/>
            <a:ext cx="8424000" cy="241299"/>
          </a:xfrm>
        </p:spPr>
        <p:txBody>
          <a:bodyPr tIns="36000" rIns="0"/>
          <a:lstStyle>
            <a:lvl1pPr marL="0" indent="0">
              <a:buFont typeface="Arial" panose="020B0604020202020204" pitchFamily="34" charset="0"/>
              <a:buNone/>
              <a:defRPr sz="900"/>
            </a:lvl1pPr>
          </a:lstStyle>
          <a:p>
            <a:pPr lvl="0"/>
            <a:r>
              <a:rPr lang="de-DE" dirty="0"/>
              <a:t>Caption</a:t>
            </a:r>
          </a:p>
        </p:txBody>
      </p:sp>
      <p:sp>
        <p:nvSpPr>
          <p:cNvPr id="4" name="Textplatzhalter 3"/>
          <p:cNvSpPr>
            <a:spLocks noGrp="1"/>
          </p:cNvSpPr>
          <p:nvPr>
            <p:ph type="body" sz="quarter" idx="15"/>
          </p:nvPr>
        </p:nvSpPr>
        <p:spPr>
          <a:xfrm>
            <a:off x="8934450" y="1871999"/>
            <a:ext cx="2916000" cy="4032000"/>
          </a:xfrm>
        </p:spPr>
        <p:txBody>
          <a:bodyPr/>
          <a:lstStyle>
            <a:lvl1pPr marL="266700" indent="-266700">
              <a:defRPr sz="1400"/>
            </a:lvl1pPr>
            <a:lvl2pPr marL="542925" indent="-276225">
              <a:defRPr sz="1400"/>
            </a:lvl2pPr>
            <a:lvl3pPr marL="809625" indent="-266700">
              <a:defRPr sz="1400"/>
            </a:lvl3pPr>
            <a:lvl4pPr marL="990600" indent="-180975">
              <a:defRPr sz="1400"/>
            </a:lvl4pPr>
            <a:lvl5pPr marL="1162050" indent="-171450">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Tree>
    <p:extLst>
      <p:ext uri="{BB962C8B-B14F-4D97-AF65-F5344CB8AC3E}">
        <p14:creationId xmlns:p14="http://schemas.microsoft.com/office/powerpoint/2010/main" val="6900246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313" name="Line 73"/>
          <p:cNvSpPr>
            <a:spLocks noChangeShapeType="1"/>
          </p:cNvSpPr>
          <p:nvPr userDrawn="1"/>
        </p:nvSpPr>
        <p:spPr bwMode="auto">
          <a:xfrm>
            <a:off x="154519" y="6477000"/>
            <a:ext cx="11872383"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fontAlgn="base">
              <a:spcBef>
                <a:spcPct val="20000"/>
              </a:spcBef>
              <a:spcAft>
                <a:spcPct val="0"/>
              </a:spcAft>
              <a:buClr>
                <a:srgbClr val="F8B323"/>
              </a:buClr>
              <a:buFont typeface="Wingdings" pitchFamily="2" charset="2"/>
              <a:buChar char="n"/>
            </a:pPr>
            <a:endParaRPr lang="en-US" sz="900">
              <a:solidFill>
                <a:srgbClr val="261748"/>
              </a:solidFill>
            </a:endParaRPr>
          </a:p>
        </p:txBody>
      </p:sp>
      <p:sp>
        <p:nvSpPr>
          <p:cNvPr id="10322" name="Rectangle 82"/>
          <p:cNvSpPr>
            <a:spLocks noChangeArrowheads="1"/>
          </p:cNvSpPr>
          <p:nvPr userDrawn="1"/>
        </p:nvSpPr>
        <p:spPr bwMode="auto">
          <a:xfrm>
            <a:off x="11264902" y="119064"/>
            <a:ext cx="759884" cy="903287"/>
          </a:xfrm>
          <a:prstGeom prst="rect">
            <a:avLst/>
          </a:prstGeom>
          <a:solidFill>
            <a:schemeClr val="hlink"/>
          </a:solidFill>
          <a:ln w="9525">
            <a:solidFill>
              <a:srgbClr val="261748"/>
            </a:solidFill>
            <a:miter lim="800000"/>
            <a:headEnd/>
            <a:tailEnd/>
          </a:ln>
        </p:spPr>
        <p:txBody>
          <a:bodyPr wrap="none" anchor="ctr"/>
          <a:lstStyle/>
          <a:p>
            <a:pPr defTabSz="914400" fontAlgn="base">
              <a:spcBef>
                <a:spcPct val="20000"/>
              </a:spcBef>
              <a:spcAft>
                <a:spcPct val="0"/>
              </a:spcAft>
              <a:buClr>
                <a:srgbClr val="F8B323"/>
              </a:buClr>
              <a:buFont typeface="Wingdings" pitchFamily="2" charset="2"/>
              <a:buChar char="n"/>
            </a:pPr>
            <a:endParaRPr lang="en-US" sz="900">
              <a:solidFill>
                <a:srgbClr val="261748"/>
              </a:solidFill>
            </a:endParaRPr>
          </a:p>
        </p:txBody>
      </p:sp>
      <p:pic>
        <p:nvPicPr>
          <p:cNvPr id="10323" name="Picture 83" descr="logo-XFEL_rgb"/>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56635" y="114303"/>
            <a:ext cx="1214967" cy="911225"/>
          </a:xfrm>
          <a:prstGeom prst="rect">
            <a:avLst/>
          </a:prstGeom>
          <a:noFill/>
          <a:extLst>
            <a:ext uri="{909E8E84-426E-40DD-AFC4-6F175D3DCCD1}">
              <a14:hiddenFill xmlns:a14="http://schemas.microsoft.com/office/drawing/2010/main">
                <a:solidFill>
                  <a:srgbClr val="FFFFFF"/>
                </a:solidFill>
              </a14:hiddenFill>
            </a:ext>
          </a:extLst>
        </p:spPr>
      </p:pic>
      <p:sp>
        <p:nvSpPr>
          <p:cNvPr id="10324" name="Rectangle 84"/>
          <p:cNvSpPr>
            <a:spLocks noGrp="1" noChangeArrowheads="1"/>
          </p:cNvSpPr>
          <p:nvPr>
            <p:ph type="subTitle" sz="quarter" idx="1"/>
          </p:nvPr>
        </p:nvSpPr>
        <p:spPr>
          <a:xfrm>
            <a:off x="1257300" y="3411538"/>
            <a:ext cx="9677400" cy="2868612"/>
          </a:xfrm>
          <a:extLst>
            <a:ext uri="{91240B29-F687-4F45-9708-019B960494DF}">
              <a14:hiddenLine xmlns:a14="http://schemas.microsoft.com/office/drawing/2010/main" w="28575">
                <a:solidFill>
                  <a:srgbClr val="FF66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440" tIns="45720" bIns="0"/>
          <a:lstStyle>
            <a:lvl1pPr marL="0" indent="0" algn="ctr">
              <a:buFont typeface="Wingdings" pitchFamily="2" charset="2"/>
              <a:buNone/>
              <a:defRPr sz="3200">
                <a:solidFill>
                  <a:schemeClr val="hlink"/>
                </a:solidFill>
              </a:defRPr>
            </a:lvl1pPr>
          </a:lstStyle>
          <a:p>
            <a:pPr lvl="0"/>
            <a:r>
              <a:rPr lang="en-US" noProof="0" smtClean="0"/>
              <a:t>Click to edit Master subtitle style</a:t>
            </a:r>
            <a:endParaRPr lang="en-GB" noProof="0" smtClean="0"/>
          </a:p>
        </p:txBody>
      </p:sp>
      <p:sp>
        <p:nvSpPr>
          <p:cNvPr id="10325" name="Line 85"/>
          <p:cNvSpPr>
            <a:spLocks noChangeShapeType="1"/>
          </p:cNvSpPr>
          <p:nvPr userDrawn="1"/>
        </p:nvSpPr>
        <p:spPr bwMode="auto">
          <a:xfrm>
            <a:off x="154519" y="6477000"/>
            <a:ext cx="11872383"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fontAlgn="base">
              <a:spcBef>
                <a:spcPct val="20000"/>
              </a:spcBef>
              <a:spcAft>
                <a:spcPct val="0"/>
              </a:spcAft>
              <a:buClr>
                <a:srgbClr val="F8B323"/>
              </a:buClr>
              <a:buFont typeface="Wingdings" pitchFamily="2" charset="2"/>
              <a:buChar char="n"/>
            </a:pPr>
            <a:endParaRPr lang="en-US" sz="900">
              <a:solidFill>
                <a:srgbClr val="261748"/>
              </a:solidFill>
            </a:endParaRPr>
          </a:p>
        </p:txBody>
      </p:sp>
      <p:sp>
        <p:nvSpPr>
          <p:cNvPr id="10326" name="Rectangle 86"/>
          <p:cNvSpPr>
            <a:spLocks noGrp="1" noChangeArrowheads="1"/>
          </p:cNvSpPr>
          <p:nvPr>
            <p:ph type="ctrTitle" sz="quarter"/>
          </p:nvPr>
        </p:nvSpPr>
        <p:spPr>
          <a:xfrm>
            <a:off x="1253068" y="1314450"/>
            <a:ext cx="9668933" cy="1844675"/>
          </a:xfrm>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bIns="45720" anchor="ctr"/>
          <a:lstStyle>
            <a:lvl1pPr algn="ctr">
              <a:defRPr sz="5500" b="0">
                <a:solidFill>
                  <a:schemeClr val="hlink"/>
                </a:solidFill>
              </a:defRPr>
            </a:lvl1pPr>
          </a:lstStyle>
          <a:p>
            <a:pPr lvl="0"/>
            <a:r>
              <a:rPr lang="en-US" noProof="0" smtClean="0"/>
              <a:t>Click to edit Master title style</a:t>
            </a:r>
            <a:endParaRPr lang="en-GB" noProof="0" smtClean="0"/>
          </a:p>
        </p:txBody>
      </p:sp>
      <p:pic>
        <p:nvPicPr>
          <p:cNvPr id="10327" name="Picture 87" descr="Undulator_final_nurh#50DE97_links4-1"/>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1460502" y="114300"/>
            <a:ext cx="9709151"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335912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5D518E81-CA98-483E-BA30-586BB5DF9225}" type="slidenum">
              <a:rPr lang="en-GB">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311849256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6633" y="1347788"/>
            <a:ext cx="3699933" cy="4459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059768" y="1347788"/>
            <a:ext cx="3699933" cy="4459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C1A67E70-BF59-4BB7-B294-AE2BA67D4E8E}" type="slidenum">
              <a:rPr lang="en-GB">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112290120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8C01219B-1E0C-4AD5-9BA5-31ADD4928749}" type="slidenum">
              <a:rPr lang="en-GB">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154125086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0053F5AD-B768-4BD1-BFC6-9F80796D57FA}" type="slidenum">
              <a:rPr lang="en-GB">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2463174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3" name="Rectangle 126"/>
          <p:cNvSpPr>
            <a:spLocks noGrp="1" noChangeArrowheads="1"/>
          </p:cNvSpPr>
          <p:nvPr>
            <p:ph type="sldNum" sz="quarter" idx="10"/>
          </p:nvPr>
        </p:nvSpPr>
        <p:spPr/>
        <p:txBody>
          <a:bodyPr/>
          <a:lstStyle>
            <a:lvl1pPr>
              <a:defRPr/>
            </a:lvl1pPr>
          </a:lstStyle>
          <a:p>
            <a:pPr>
              <a:defRPr/>
            </a:pPr>
            <a:fld id="{C95B0A03-7FD4-488C-A6AB-DBF5D6C36893}" type="slidenum">
              <a:rPr lang="en-GB">
                <a:solidFill>
                  <a:srgbClr val="FFFFFF"/>
                </a:solidFill>
              </a:rPr>
              <a:pPr>
                <a:defRPr/>
              </a:pPr>
              <a:t>‹#›</a:t>
            </a:fld>
            <a:endParaRPr lang="en-GB">
              <a:solidFill>
                <a:srgbClr val="FFFFFF"/>
              </a:solidFill>
            </a:endParaRPr>
          </a:p>
        </p:txBody>
      </p:sp>
      <p:sp>
        <p:nvSpPr>
          <p:cNvPr id="2" name="Title 1"/>
          <p:cNvSpPr>
            <a:spLocks noGrp="1"/>
          </p:cNvSpPr>
          <p:nvPr>
            <p:ph type="title"/>
          </p:nvPr>
        </p:nvSpPr>
        <p:spPr/>
        <p:txBody>
          <a:bodyPr/>
          <a:lstStyle/>
          <a:p>
            <a:r>
              <a:rPr lang="en-US" smtClean="0"/>
              <a:t>Click to edit Master title style</a:t>
            </a:r>
            <a:endParaRPr lang="de-DE"/>
          </a:p>
        </p:txBody>
      </p:sp>
    </p:spTree>
    <p:extLst>
      <p:ext uri="{BB962C8B-B14F-4D97-AF65-F5344CB8AC3E}">
        <p14:creationId xmlns:p14="http://schemas.microsoft.com/office/powerpoint/2010/main" val="307850134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_Blank">
    <p:spTree>
      <p:nvGrpSpPr>
        <p:cNvPr id="1" name=""/>
        <p:cNvGrpSpPr/>
        <p:nvPr/>
      </p:nvGrpSpPr>
      <p:grpSpPr>
        <a:xfrm>
          <a:off x="0" y="0"/>
          <a:ext cx="0" cy="0"/>
          <a:chOff x="0" y="0"/>
          <a:chExt cx="0" cy="0"/>
        </a:xfrm>
      </p:grpSpPr>
      <p:sp>
        <p:nvSpPr>
          <p:cNvPr id="3" name="Rectangle 126"/>
          <p:cNvSpPr>
            <a:spLocks noGrp="1" noChangeArrowheads="1"/>
          </p:cNvSpPr>
          <p:nvPr>
            <p:ph type="sldNum" sz="quarter" idx="10"/>
          </p:nvPr>
        </p:nvSpPr>
        <p:spPr/>
        <p:txBody>
          <a:bodyPr/>
          <a:lstStyle>
            <a:lvl1pPr>
              <a:defRPr/>
            </a:lvl1pPr>
          </a:lstStyle>
          <a:p>
            <a:pPr>
              <a:defRPr/>
            </a:pPr>
            <a:fld id="{C95B0A03-7FD4-488C-A6AB-DBF5D6C36893}" type="slidenum">
              <a:rPr lang="en-GB">
                <a:solidFill>
                  <a:srgbClr val="FFFFFF"/>
                </a:solidFill>
              </a:rPr>
              <a:pPr>
                <a:defRPr/>
              </a:pPr>
              <a:t>‹#›</a:t>
            </a:fld>
            <a:endParaRPr lang="en-GB">
              <a:solidFill>
                <a:srgbClr val="FFFFFF"/>
              </a:solidFill>
            </a:endParaRPr>
          </a:p>
        </p:txBody>
      </p:sp>
      <p:sp>
        <p:nvSpPr>
          <p:cNvPr id="2" name="Title 1"/>
          <p:cNvSpPr>
            <a:spLocks noGrp="1"/>
          </p:cNvSpPr>
          <p:nvPr>
            <p:ph type="title"/>
          </p:nvPr>
        </p:nvSpPr>
        <p:spPr/>
        <p:txBody>
          <a:bodyPr/>
          <a:lstStyle/>
          <a:p>
            <a:r>
              <a:rPr lang="en-US" smtClean="0"/>
              <a:t>Click to edit Master title style</a:t>
            </a:r>
            <a:endParaRPr lang="de-DE"/>
          </a:p>
        </p:txBody>
      </p:sp>
    </p:spTree>
    <p:extLst>
      <p:ext uri="{BB962C8B-B14F-4D97-AF65-F5344CB8AC3E}">
        <p14:creationId xmlns:p14="http://schemas.microsoft.com/office/powerpoint/2010/main" val="162639954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8_Blank">
    <p:spTree>
      <p:nvGrpSpPr>
        <p:cNvPr id="1" name=""/>
        <p:cNvGrpSpPr/>
        <p:nvPr/>
      </p:nvGrpSpPr>
      <p:grpSpPr>
        <a:xfrm>
          <a:off x="0" y="0"/>
          <a:ext cx="0" cy="0"/>
          <a:chOff x="0" y="0"/>
          <a:chExt cx="0" cy="0"/>
        </a:xfrm>
      </p:grpSpPr>
      <p:sp>
        <p:nvSpPr>
          <p:cNvPr id="3" name="Rectangle 126"/>
          <p:cNvSpPr>
            <a:spLocks noGrp="1" noChangeArrowheads="1"/>
          </p:cNvSpPr>
          <p:nvPr>
            <p:ph type="sldNum" sz="quarter" idx="10"/>
          </p:nvPr>
        </p:nvSpPr>
        <p:spPr/>
        <p:txBody>
          <a:bodyPr/>
          <a:lstStyle>
            <a:lvl1pPr>
              <a:defRPr/>
            </a:lvl1pPr>
          </a:lstStyle>
          <a:p>
            <a:pPr>
              <a:defRPr/>
            </a:pPr>
            <a:fld id="{C95B0A03-7FD4-488C-A6AB-DBF5D6C36893}" type="slidenum">
              <a:rPr lang="en-GB">
                <a:solidFill>
                  <a:srgbClr val="FFFFFF"/>
                </a:solidFill>
              </a:rPr>
              <a:pPr>
                <a:defRPr/>
              </a:pPr>
              <a:t>‹#›</a:t>
            </a:fld>
            <a:endParaRPr lang="en-GB">
              <a:solidFill>
                <a:srgbClr val="FFFFFF"/>
              </a:solidFill>
            </a:endParaRPr>
          </a:p>
        </p:txBody>
      </p:sp>
      <p:sp>
        <p:nvSpPr>
          <p:cNvPr id="2" name="Title 1"/>
          <p:cNvSpPr>
            <a:spLocks noGrp="1"/>
          </p:cNvSpPr>
          <p:nvPr>
            <p:ph type="title"/>
          </p:nvPr>
        </p:nvSpPr>
        <p:spPr/>
        <p:txBody>
          <a:bodyPr/>
          <a:lstStyle/>
          <a:p>
            <a:r>
              <a:rPr lang="en-US" smtClean="0"/>
              <a:t>Click to edit Master title style</a:t>
            </a:r>
            <a:endParaRPr lang="de-DE"/>
          </a:p>
        </p:txBody>
      </p:sp>
    </p:spTree>
    <p:extLst>
      <p:ext uri="{BB962C8B-B14F-4D97-AF65-F5344CB8AC3E}">
        <p14:creationId xmlns:p14="http://schemas.microsoft.com/office/powerpoint/2010/main" val="363997058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8_Blank">
    <p:spTree>
      <p:nvGrpSpPr>
        <p:cNvPr id="1" name=""/>
        <p:cNvGrpSpPr/>
        <p:nvPr/>
      </p:nvGrpSpPr>
      <p:grpSpPr>
        <a:xfrm>
          <a:off x="0" y="0"/>
          <a:ext cx="0" cy="0"/>
          <a:chOff x="0" y="0"/>
          <a:chExt cx="0" cy="0"/>
        </a:xfrm>
      </p:grpSpPr>
      <p:sp>
        <p:nvSpPr>
          <p:cNvPr id="3" name="Rectangle 126"/>
          <p:cNvSpPr>
            <a:spLocks noGrp="1" noChangeArrowheads="1"/>
          </p:cNvSpPr>
          <p:nvPr>
            <p:ph type="sldNum" sz="quarter" idx="10"/>
          </p:nvPr>
        </p:nvSpPr>
        <p:spPr/>
        <p:txBody>
          <a:bodyPr/>
          <a:lstStyle>
            <a:lvl1pPr>
              <a:defRPr/>
            </a:lvl1pPr>
          </a:lstStyle>
          <a:p>
            <a:pPr>
              <a:defRPr/>
            </a:pPr>
            <a:fld id="{C95B0A03-7FD4-488C-A6AB-DBF5D6C36893}" type="slidenum">
              <a:rPr lang="en-GB">
                <a:solidFill>
                  <a:srgbClr val="FFFFFF"/>
                </a:solidFill>
              </a:rPr>
              <a:pPr>
                <a:defRPr/>
              </a:pPr>
              <a:t>‹#›</a:t>
            </a:fld>
            <a:endParaRPr lang="en-GB">
              <a:solidFill>
                <a:srgbClr val="FFFFFF"/>
              </a:solidFill>
            </a:endParaRPr>
          </a:p>
        </p:txBody>
      </p:sp>
      <p:sp>
        <p:nvSpPr>
          <p:cNvPr id="2" name="Title 1"/>
          <p:cNvSpPr>
            <a:spLocks noGrp="1"/>
          </p:cNvSpPr>
          <p:nvPr>
            <p:ph type="title"/>
          </p:nvPr>
        </p:nvSpPr>
        <p:spPr/>
        <p:txBody>
          <a:bodyPr/>
          <a:lstStyle/>
          <a:p>
            <a:r>
              <a:rPr lang="en-US" smtClean="0"/>
              <a:t>Click to edit Master title style</a:t>
            </a:r>
            <a:endParaRPr lang="de-DE"/>
          </a:p>
        </p:txBody>
      </p:sp>
    </p:spTree>
    <p:extLst>
      <p:ext uri="{BB962C8B-B14F-4D97-AF65-F5344CB8AC3E}">
        <p14:creationId xmlns:p14="http://schemas.microsoft.com/office/powerpoint/2010/main" val="118879140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noProof="0" smtClean="0"/>
              <a:t>Click to edit Master title style</a:t>
            </a:r>
            <a:endParaRPr lang="en-US" noProof="0" dirty="0"/>
          </a:p>
        </p:txBody>
      </p:sp>
      <p:sp>
        <p:nvSpPr>
          <p:cNvPr id="3" name="Content Placeholder 2"/>
          <p:cNvSpPr>
            <a:spLocks noGrp="1"/>
          </p:cNvSpPr>
          <p:nvPr>
            <p:ph idx="1"/>
          </p:nvPr>
        </p:nvSpPr>
        <p:spPr/>
        <p:txBody>
          <a:bodyPr/>
          <a:lstStyle>
            <a:lvl1pPr>
              <a:defRPr>
                <a:solidFill>
                  <a:schemeClr val="tx1"/>
                </a:solidFill>
              </a:defRPr>
            </a:lvl1pPr>
          </a:lstStyle>
          <a:p>
            <a:pPr lvl="0"/>
            <a:r>
              <a:rPr lang="en-US" noProof="0" smtClean="0"/>
              <a:t>Click to edit Master text styles</a:t>
            </a:r>
          </a:p>
        </p:txBody>
      </p:sp>
    </p:spTree>
    <p:extLst>
      <p:ext uri="{BB962C8B-B14F-4D97-AF65-F5344CB8AC3E}">
        <p14:creationId xmlns:p14="http://schemas.microsoft.com/office/powerpoint/2010/main" val="40230362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0_Blank">
    <p:spTree>
      <p:nvGrpSpPr>
        <p:cNvPr id="1" name=""/>
        <p:cNvGrpSpPr/>
        <p:nvPr/>
      </p:nvGrpSpPr>
      <p:grpSpPr>
        <a:xfrm>
          <a:off x="0" y="0"/>
          <a:ext cx="0" cy="0"/>
          <a:chOff x="0" y="0"/>
          <a:chExt cx="0" cy="0"/>
        </a:xfrm>
      </p:grpSpPr>
      <p:sp>
        <p:nvSpPr>
          <p:cNvPr id="3" name="Rectangle 126"/>
          <p:cNvSpPr>
            <a:spLocks noGrp="1" noChangeArrowheads="1"/>
          </p:cNvSpPr>
          <p:nvPr>
            <p:ph type="sldNum" sz="quarter" idx="10"/>
          </p:nvPr>
        </p:nvSpPr>
        <p:spPr/>
        <p:txBody>
          <a:bodyPr/>
          <a:lstStyle>
            <a:lvl1pPr>
              <a:defRPr/>
            </a:lvl1pPr>
          </a:lstStyle>
          <a:p>
            <a:pPr>
              <a:defRPr/>
            </a:pPr>
            <a:fld id="{C95B0A03-7FD4-488C-A6AB-DBF5D6C36893}" type="slidenum">
              <a:rPr lang="en-GB">
                <a:solidFill>
                  <a:srgbClr val="FFFFFF"/>
                </a:solidFill>
              </a:rPr>
              <a:pPr>
                <a:defRPr/>
              </a:pPr>
              <a:t>‹#›</a:t>
            </a:fld>
            <a:endParaRPr lang="en-GB">
              <a:solidFill>
                <a:srgbClr val="FFFFFF"/>
              </a:solidFill>
            </a:endParaRPr>
          </a:p>
        </p:txBody>
      </p:sp>
      <p:sp>
        <p:nvSpPr>
          <p:cNvPr id="2" name="Title 1"/>
          <p:cNvSpPr>
            <a:spLocks noGrp="1"/>
          </p:cNvSpPr>
          <p:nvPr>
            <p:ph type="title"/>
          </p:nvPr>
        </p:nvSpPr>
        <p:spPr/>
        <p:txBody>
          <a:bodyPr/>
          <a:lstStyle/>
          <a:p>
            <a:r>
              <a:rPr lang="en-US" smtClean="0"/>
              <a:t>Click to edit Master title style</a:t>
            </a:r>
            <a:endParaRPr lang="de-DE"/>
          </a:p>
        </p:txBody>
      </p:sp>
    </p:spTree>
    <p:extLst>
      <p:ext uri="{BB962C8B-B14F-4D97-AF65-F5344CB8AC3E}">
        <p14:creationId xmlns:p14="http://schemas.microsoft.com/office/powerpoint/2010/main" val="550487823"/>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1_Blank">
    <p:spTree>
      <p:nvGrpSpPr>
        <p:cNvPr id="1" name=""/>
        <p:cNvGrpSpPr/>
        <p:nvPr/>
      </p:nvGrpSpPr>
      <p:grpSpPr>
        <a:xfrm>
          <a:off x="0" y="0"/>
          <a:ext cx="0" cy="0"/>
          <a:chOff x="0" y="0"/>
          <a:chExt cx="0" cy="0"/>
        </a:xfrm>
      </p:grpSpPr>
      <p:sp>
        <p:nvSpPr>
          <p:cNvPr id="3" name="Rectangle 126"/>
          <p:cNvSpPr>
            <a:spLocks noGrp="1" noChangeArrowheads="1"/>
          </p:cNvSpPr>
          <p:nvPr>
            <p:ph type="sldNum" sz="quarter" idx="10"/>
          </p:nvPr>
        </p:nvSpPr>
        <p:spPr/>
        <p:txBody>
          <a:bodyPr/>
          <a:lstStyle>
            <a:lvl1pPr>
              <a:defRPr/>
            </a:lvl1pPr>
          </a:lstStyle>
          <a:p>
            <a:pPr>
              <a:defRPr/>
            </a:pPr>
            <a:fld id="{C95B0A03-7FD4-488C-A6AB-DBF5D6C36893}" type="slidenum">
              <a:rPr lang="en-GB">
                <a:solidFill>
                  <a:srgbClr val="FFFFFF"/>
                </a:solidFill>
              </a:rPr>
              <a:pPr>
                <a:defRPr/>
              </a:pPr>
              <a:t>‹#›</a:t>
            </a:fld>
            <a:endParaRPr lang="en-GB">
              <a:solidFill>
                <a:srgbClr val="FFFFFF"/>
              </a:solidFill>
            </a:endParaRPr>
          </a:p>
        </p:txBody>
      </p:sp>
      <p:sp>
        <p:nvSpPr>
          <p:cNvPr id="2" name="Title 1"/>
          <p:cNvSpPr>
            <a:spLocks noGrp="1"/>
          </p:cNvSpPr>
          <p:nvPr>
            <p:ph type="title"/>
          </p:nvPr>
        </p:nvSpPr>
        <p:spPr/>
        <p:txBody>
          <a:bodyPr/>
          <a:lstStyle/>
          <a:p>
            <a:r>
              <a:rPr lang="en-US" smtClean="0"/>
              <a:t>Click to edit Master title style</a:t>
            </a:r>
            <a:endParaRPr lang="de-DE"/>
          </a:p>
        </p:txBody>
      </p:sp>
    </p:spTree>
    <p:extLst>
      <p:ext uri="{BB962C8B-B14F-4D97-AF65-F5344CB8AC3E}">
        <p14:creationId xmlns:p14="http://schemas.microsoft.com/office/powerpoint/2010/main" val="124631762"/>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Rectangle 126"/>
          <p:cNvSpPr>
            <a:spLocks noGrp="1" noChangeArrowheads="1"/>
          </p:cNvSpPr>
          <p:nvPr>
            <p:ph type="sldNum" sz="quarter" idx="10"/>
          </p:nvPr>
        </p:nvSpPr>
        <p:spPr/>
        <p:txBody>
          <a:bodyPr/>
          <a:lstStyle>
            <a:lvl1pPr>
              <a:defRPr/>
            </a:lvl1pPr>
          </a:lstStyle>
          <a:p>
            <a:pPr>
              <a:defRPr/>
            </a:pPr>
            <a:fld id="{C95B0A03-7FD4-488C-A6AB-DBF5D6C36893}" type="slidenum">
              <a:rPr lang="en-GB">
                <a:solidFill>
                  <a:srgbClr val="FFFFFF"/>
                </a:solidFill>
              </a:rPr>
              <a:pPr>
                <a:defRPr/>
              </a:pPr>
              <a:t>‹#›</a:t>
            </a:fld>
            <a:endParaRPr lang="en-GB">
              <a:solidFill>
                <a:srgbClr val="FFFFFF"/>
              </a:solidFill>
            </a:endParaRPr>
          </a:p>
        </p:txBody>
      </p:sp>
      <p:sp>
        <p:nvSpPr>
          <p:cNvPr id="2" name="Title 1"/>
          <p:cNvSpPr>
            <a:spLocks noGrp="1"/>
          </p:cNvSpPr>
          <p:nvPr>
            <p:ph type="title"/>
          </p:nvPr>
        </p:nvSpPr>
        <p:spPr/>
        <p:txBody>
          <a:bodyPr/>
          <a:lstStyle/>
          <a:p>
            <a:r>
              <a:rPr lang="en-US" smtClean="0"/>
              <a:t>Click to edit Master title style</a:t>
            </a:r>
            <a:endParaRPr lang="de-DE"/>
          </a:p>
        </p:txBody>
      </p:sp>
    </p:spTree>
    <p:extLst>
      <p:ext uri="{BB962C8B-B14F-4D97-AF65-F5344CB8AC3E}">
        <p14:creationId xmlns:p14="http://schemas.microsoft.com/office/powerpoint/2010/main" val="2989627749"/>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6_Blank">
    <p:spTree>
      <p:nvGrpSpPr>
        <p:cNvPr id="1" name=""/>
        <p:cNvGrpSpPr/>
        <p:nvPr/>
      </p:nvGrpSpPr>
      <p:grpSpPr>
        <a:xfrm>
          <a:off x="0" y="0"/>
          <a:ext cx="0" cy="0"/>
          <a:chOff x="0" y="0"/>
          <a:chExt cx="0" cy="0"/>
        </a:xfrm>
      </p:grpSpPr>
      <p:sp>
        <p:nvSpPr>
          <p:cNvPr id="3" name="Rectangle 126"/>
          <p:cNvSpPr>
            <a:spLocks noGrp="1" noChangeArrowheads="1"/>
          </p:cNvSpPr>
          <p:nvPr>
            <p:ph type="sldNum" sz="quarter" idx="10"/>
          </p:nvPr>
        </p:nvSpPr>
        <p:spPr/>
        <p:txBody>
          <a:bodyPr/>
          <a:lstStyle>
            <a:lvl1pPr>
              <a:defRPr/>
            </a:lvl1pPr>
          </a:lstStyle>
          <a:p>
            <a:pPr>
              <a:defRPr/>
            </a:pPr>
            <a:fld id="{C95B0A03-7FD4-488C-A6AB-DBF5D6C36893}" type="slidenum">
              <a:rPr lang="en-GB">
                <a:solidFill>
                  <a:srgbClr val="FFFFFF"/>
                </a:solidFill>
              </a:rPr>
              <a:pPr>
                <a:defRPr/>
              </a:pPr>
              <a:t>‹#›</a:t>
            </a:fld>
            <a:endParaRPr lang="en-GB">
              <a:solidFill>
                <a:srgbClr val="FFFFFF"/>
              </a:solidFill>
            </a:endParaRPr>
          </a:p>
        </p:txBody>
      </p:sp>
      <p:sp>
        <p:nvSpPr>
          <p:cNvPr id="2" name="Title 1"/>
          <p:cNvSpPr>
            <a:spLocks noGrp="1"/>
          </p:cNvSpPr>
          <p:nvPr>
            <p:ph type="title"/>
          </p:nvPr>
        </p:nvSpPr>
        <p:spPr/>
        <p:txBody>
          <a:bodyPr/>
          <a:lstStyle/>
          <a:p>
            <a:r>
              <a:rPr lang="en-US" smtClean="0"/>
              <a:t>Click to edit Master title style</a:t>
            </a:r>
            <a:endParaRPr lang="de-DE"/>
          </a:p>
        </p:txBody>
      </p:sp>
    </p:spTree>
    <p:extLst>
      <p:ext uri="{BB962C8B-B14F-4D97-AF65-F5344CB8AC3E}">
        <p14:creationId xmlns:p14="http://schemas.microsoft.com/office/powerpoint/2010/main" val="2177683985"/>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313" name="Line 73"/>
          <p:cNvSpPr>
            <a:spLocks noChangeShapeType="1"/>
          </p:cNvSpPr>
          <p:nvPr userDrawn="1"/>
        </p:nvSpPr>
        <p:spPr bwMode="auto">
          <a:xfrm>
            <a:off x="154518" y="6477000"/>
            <a:ext cx="11872383"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fontAlgn="base">
              <a:spcBef>
                <a:spcPct val="20000"/>
              </a:spcBef>
              <a:spcAft>
                <a:spcPct val="0"/>
              </a:spcAft>
              <a:buClr>
                <a:srgbClr val="F8B323"/>
              </a:buClr>
              <a:buFont typeface="Wingdings" pitchFamily="2" charset="2"/>
              <a:buChar char="n"/>
            </a:pPr>
            <a:endParaRPr lang="en-US" sz="900">
              <a:solidFill>
                <a:srgbClr val="261748"/>
              </a:solidFill>
            </a:endParaRPr>
          </a:p>
        </p:txBody>
      </p:sp>
      <p:sp>
        <p:nvSpPr>
          <p:cNvPr id="10322" name="Rectangle 82"/>
          <p:cNvSpPr>
            <a:spLocks noChangeArrowheads="1"/>
          </p:cNvSpPr>
          <p:nvPr userDrawn="1"/>
        </p:nvSpPr>
        <p:spPr bwMode="auto">
          <a:xfrm>
            <a:off x="11264901" y="119064"/>
            <a:ext cx="759884" cy="903287"/>
          </a:xfrm>
          <a:prstGeom prst="rect">
            <a:avLst/>
          </a:prstGeom>
          <a:solidFill>
            <a:schemeClr val="hlink"/>
          </a:solidFill>
          <a:ln w="9525">
            <a:solidFill>
              <a:srgbClr val="261748"/>
            </a:solidFill>
            <a:miter lim="800000"/>
            <a:headEnd/>
            <a:tailEnd/>
          </a:ln>
        </p:spPr>
        <p:txBody>
          <a:bodyPr wrap="none" anchor="ctr"/>
          <a:lstStyle/>
          <a:p>
            <a:pPr defTabSz="914400" fontAlgn="base">
              <a:spcBef>
                <a:spcPct val="20000"/>
              </a:spcBef>
              <a:spcAft>
                <a:spcPct val="0"/>
              </a:spcAft>
              <a:buClr>
                <a:srgbClr val="F8B323"/>
              </a:buClr>
              <a:buFont typeface="Wingdings" pitchFamily="2" charset="2"/>
              <a:buChar char="n"/>
            </a:pPr>
            <a:endParaRPr lang="en-US" sz="900">
              <a:solidFill>
                <a:srgbClr val="261748"/>
              </a:solidFill>
            </a:endParaRPr>
          </a:p>
        </p:txBody>
      </p:sp>
      <p:pic>
        <p:nvPicPr>
          <p:cNvPr id="10323" name="Picture 83" descr="logo-XFEL_rgb"/>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56634" y="114301"/>
            <a:ext cx="1214967" cy="911225"/>
          </a:xfrm>
          <a:prstGeom prst="rect">
            <a:avLst/>
          </a:prstGeom>
          <a:noFill/>
          <a:extLst>
            <a:ext uri="{909E8E84-426E-40DD-AFC4-6F175D3DCCD1}">
              <a14:hiddenFill xmlns:a14="http://schemas.microsoft.com/office/drawing/2010/main">
                <a:solidFill>
                  <a:srgbClr val="FFFFFF"/>
                </a:solidFill>
              </a14:hiddenFill>
            </a:ext>
          </a:extLst>
        </p:spPr>
      </p:pic>
      <p:sp>
        <p:nvSpPr>
          <p:cNvPr id="10324" name="Rectangle 84"/>
          <p:cNvSpPr>
            <a:spLocks noGrp="1" noChangeArrowheads="1"/>
          </p:cNvSpPr>
          <p:nvPr>
            <p:ph type="subTitle" sz="quarter" idx="1"/>
          </p:nvPr>
        </p:nvSpPr>
        <p:spPr>
          <a:xfrm>
            <a:off x="1257300" y="3411538"/>
            <a:ext cx="9677400" cy="2868612"/>
          </a:xfrm>
          <a:extLst>
            <a:ext uri="{91240B29-F687-4F45-9708-019B960494DF}">
              <a14:hiddenLine xmlns:a14="http://schemas.microsoft.com/office/drawing/2010/main" w="28575">
                <a:solidFill>
                  <a:srgbClr val="FF66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440" tIns="45720" bIns="0"/>
          <a:lstStyle>
            <a:lvl1pPr marL="0" indent="0" algn="ctr">
              <a:buFont typeface="Wingdings" pitchFamily="2" charset="2"/>
              <a:buNone/>
              <a:defRPr sz="3200">
                <a:solidFill>
                  <a:schemeClr val="hlink"/>
                </a:solidFill>
              </a:defRPr>
            </a:lvl1pPr>
          </a:lstStyle>
          <a:p>
            <a:pPr lvl="0"/>
            <a:r>
              <a:rPr lang="en-US" noProof="0" smtClean="0"/>
              <a:t>Click to edit Master subtitle style</a:t>
            </a:r>
            <a:endParaRPr lang="en-GB" noProof="0" smtClean="0"/>
          </a:p>
        </p:txBody>
      </p:sp>
      <p:sp>
        <p:nvSpPr>
          <p:cNvPr id="10325" name="Line 85"/>
          <p:cNvSpPr>
            <a:spLocks noChangeShapeType="1"/>
          </p:cNvSpPr>
          <p:nvPr userDrawn="1"/>
        </p:nvSpPr>
        <p:spPr bwMode="auto">
          <a:xfrm>
            <a:off x="154518" y="6477000"/>
            <a:ext cx="11872383"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fontAlgn="base">
              <a:spcBef>
                <a:spcPct val="20000"/>
              </a:spcBef>
              <a:spcAft>
                <a:spcPct val="0"/>
              </a:spcAft>
              <a:buClr>
                <a:srgbClr val="F8B323"/>
              </a:buClr>
              <a:buFont typeface="Wingdings" pitchFamily="2" charset="2"/>
              <a:buChar char="n"/>
            </a:pPr>
            <a:endParaRPr lang="en-US" sz="900">
              <a:solidFill>
                <a:srgbClr val="261748"/>
              </a:solidFill>
            </a:endParaRPr>
          </a:p>
        </p:txBody>
      </p:sp>
      <p:sp>
        <p:nvSpPr>
          <p:cNvPr id="10326" name="Rectangle 86"/>
          <p:cNvSpPr>
            <a:spLocks noGrp="1" noChangeArrowheads="1"/>
          </p:cNvSpPr>
          <p:nvPr>
            <p:ph type="ctrTitle" sz="quarter"/>
          </p:nvPr>
        </p:nvSpPr>
        <p:spPr>
          <a:xfrm>
            <a:off x="1253067" y="1314450"/>
            <a:ext cx="9668933" cy="1844675"/>
          </a:xfrm>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bIns="45720" anchor="ctr"/>
          <a:lstStyle>
            <a:lvl1pPr algn="ctr">
              <a:defRPr sz="5500" b="0">
                <a:solidFill>
                  <a:schemeClr val="hlink"/>
                </a:solidFill>
              </a:defRPr>
            </a:lvl1pPr>
          </a:lstStyle>
          <a:p>
            <a:pPr lvl="0"/>
            <a:r>
              <a:rPr lang="en-US" noProof="0" smtClean="0"/>
              <a:t>Click to edit Master title style</a:t>
            </a:r>
            <a:endParaRPr lang="en-GB" noProof="0" smtClean="0"/>
          </a:p>
        </p:txBody>
      </p:sp>
      <p:pic>
        <p:nvPicPr>
          <p:cNvPr id="10327" name="Picture 87" descr="Undulator_final_nurh#50DE97_links4-1"/>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1460501" y="114300"/>
            <a:ext cx="9709151"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3942543"/>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5D518E81-CA98-483E-BA30-586BB5DF9225}" type="slidenum">
              <a:rPr lang="en-GB">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135809243"/>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6633" y="1347788"/>
            <a:ext cx="3699933" cy="4459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059767" y="1347788"/>
            <a:ext cx="3699933" cy="4459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C1A67E70-BF59-4BB7-B294-AE2BA67D4E8E}" type="slidenum">
              <a:rPr lang="en-GB">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1975997199"/>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8C01219B-1E0C-4AD5-9BA5-31ADD4928749}" type="slidenum">
              <a:rPr lang="en-GB">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937535376"/>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0053F5AD-B768-4BD1-BFC6-9F80796D57FA}" type="slidenum">
              <a:rPr lang="en-GB">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2847600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3" name="Rectangle 126"/>
          <p:cNvSpPr>
            <a:spLocks noGrp="1" noChangeArrowheads="1"/>
          </p:cNvSpPr>
          <p:nvPr>
            <p:ph type="sldNum" sz="quarter" idx="10"/>
          </p:nvPr>
        </p:nvSpPr>
        <p:spPr/>
        <p:txBody>
          <a:bodyPr/>
          <a:lstStyle>
            <a:lvl1pPr>
              <a:defRPr/>
            </a:lvl1pPr>
          </a:lstStyle>
          <a:p>
            <a:pPr>
              <a:defRPr/>
            </a:pPr>
            <a:fld id="{C95B0A03-7FD4-488C-A6AB-DBF5D6C36893}" type="slidenum">
              <a:rPr lang="en-GB">
                <a:solidFill>
                  <a:srgbClr val="FFFFFF"/>
                </a:solidFill>
              </a:rPr>
              <a:pPr>
                <a:defRPr/>
              </a:pPr>
              <a:t>‹#›</a:t>
            </a:fld>
            <a:endParaRPr lang="en-GB">
              <a:solidFill>
                <a:srgbClr val="FFFFFF"/>
              </a:solidFill>
            </a:endParaRPr>
          </a:p>
        </p:txBody>
      </p:sp>
      <p:sp>
        <p:nvSpPr>
          <p:cNvPr id="2" name="Title 1"/>
          <p:cNvSpPr>
            <a:spLocks noGrp="1"/>
          </p:cNvSpPr>
          <p:nvPr>
            <p:ph type="title"/>
          </p:nvPr>
        </p:nvSpPr>
        <p:spPr/>
        <p:txBody>
          <a:bodyPr/>
          <a:lstStyle/>
          <a:p>
            <a:r>
              <a:rPr lang="en-US" smtClean="0"/>
              <a:t>Click to edit Master title style</a:t>
            </a:r>
            <a:endParaRPr lang="de-DE"/>
          </a:p>
        </p:txBody>
      </p:sp>
    </p:spTree>
    <p:extLst>
      <p:ext uri="{BB962C8B-B14F-4D97-AF65-F5344CB8AC3E}">
        <p14:creationId xmlns:p14="http://schemas.microsoft.com/office/powerpoint/2010/main" val="294476537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hapter break">
    <p:spTree>
      <p:nvGrpSpPr>
        <p:cNvPr id="1" name=""/>
        <p:cNvGrpSpPr/>
        <p:nvPr/>
      </p:nvGrpSpPr>
      <p:grpSpPr>
        <a:xfrm>
          <a:off x="0" y="0"/>
          <a:ext cx="0" cy="0"/>
          <a:chOff x="0" y="0"/>
          <a:chExt cx="0" cy="0"/>
        </a:xfrm>
      </p:grpSpPr>
      <p:sp>
        <p:nvSpPr>
          <p:cNvPr id="2" name="Title 1"/>
          <p:cNvSpPr>
            <a:spLocks noGrp="1"/>
          </p:cNvSpPr>
          <p:nvPr>
            <p:ph type="title"/>
          </p:nvPr>
        </p:nvSpPr>
        <p:spPr>
          <a:xfrm>
            <a:off x="606635" y="1552576"/>
            <a:ext cx="10961477" cy="3814764"/>
          </a:xfrm>
        </p:spPr>
        <p:txBody>
          <a:bodyPr anchor="ctr"/>
          <a:lstStyle>
            <a:lvl1pPr>
              <a:defRPr sz="6300">
                <a:solidFill>
                  <a:schemeClr val="tx1"/>
                </a:solidFill>
              </a:defRPr>
            </a:lvl1pPr>
          </a:lstStyle>
          <a:p>
            <a:r>
              <a:rPr lang="en-US" noProof="0" smtClean="0"/>
              <a:t>Click to edit Master title style</a:t>
            </a:r>
            <a:endParaRPr lang="en-US" noProof="0" dirty="0"/>
          </a:p>
        </p:txBody>
      </p:sp>
      <p:sp>
        <p:nvSpPr>
          <p:cNvPr id="3" name="Text Placeholder 2"/>
          <p:cNvSpPr>
            <a:spLocks noGrp="1"/>
          </p:cNvSpPr>
          <p:nvPr>
            <p:ph type="body" idx="1"/>
          </p:nvPr>
        </p:nvSpPr>
        <p:spPr>
          <a:xfrm>
            <a:off x="623889" y="5448300"/>
            <a:ext cx="10944225" cy="574676"/>
          </a:xfrm>
        </p:spPr>
        <p:txBody>
          <a:bodyPr anchor="b"/>
          <a:lstStyle>
            <a:lvl1pPr marL="0" indent="0">
              <a:buNone/>
              <a:defRPr sz="2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smtClean="0"/>
              <a:t>Click to edit Master text styles</a:t>
            </a:r>
          </a:p>
        </p:txBody>
      </p:sp>
    </p:spTree>
    <p:extLst>
      <p:ext uri="{BB962C8B-B14F-4D97-AF65-F5344CB8AC3E}">
        <p14:creationId xmlns:p14="http://schemas.microsoft.com/office/powerpoint/2010/main" val="22242296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7_Blank">
    <p:spTree>
      <p:nvGrpSpPr>
        <p:cNvPr id="1" name=""/>
        <p:cNvGrpSpPr/>
        <p:nvPr/>
      </p:nvGrpSpPr>
      <p:grpSpPr>
        <a:xfrm>
          <a:off x="0" y="0"/>
          <a:ext cx="0" cy="0"/>
          <a:chOff x="0" y="0"/>
          <a:chExt cx="0" cy="0"/>
        </a:xfrm>
      </p:grpSpPr>
      <p:sp>
        <p:nvSpPr>
          <p:cNvPr id="3" name="Rectangle 126"/>
          <p:cNvSpPr>
            <a:spLocks noGrp="1" noChangeArrowheads="1"/>
          </p:cNvSpPr>
          <p:nvPr>
            <p:ph type="sldNum" sz="quarter" idx="10"/>
          </p:nvPr>
        </p:nvSpPr>
        <p:spPr/>
        <p:txBody>
          <a:bodyPr/>
          <a:lstStyle>
            <a:lvl1pPr>
              <a:defRPr/>
            </a:lvl1pPr>
          </a:lstStyle>
          <a:p>
            <a:pPr>
              <a:defRPr/>
            </a:pPr>
            <a:fld id="{C95B0A03-7FD4-488C-A6AB-DBF5D6C36893}" type="slidenum">
              <a:rPr lang="en-GB">
                <a:solidFill>
                  <a:srgbClr val="FFFFFF"/>
                </a:solidFill>
              </a:rPr>
              <a:pPr>
                <a:defRPr/>
              </a:pPr>
              <a:t>‹#›</a:t>
            </a:fld>
            <a:endParaRPr lang="en-GB">
              <a:solidFill>
                <a:srgbClr val="FFFFFF"/>
              </a:solidFill>
            </a:endParaRPr>
          </a:p>
        </p:txBody>
      </p:sp>
      <p:sp>
        <p:nvSpPr>
          <p:cNvPr id="2" name="Title 1"/>
          <p:cNvSpPr>
            <a:spLocks noGrp="1"/>
          </p:cNvSpPr>
          <p:nvPr>
            <p:ph type="title"/>
          </p:nvPr>
        </p:nvSpPr>
        <p:spPr/>
        <p:txBody>
          <a:bodyPr/>
          <a:lstStyle/>
          <a:p>
            <a:r>
              <a:rPr lang="en-US" smtClean="0"/>
              <a:t>Click to edit Master title style</a:t>
            </a:r>
            <a:endParaRPr lang="de-DE"/>
          </a:p>
        </p:txBody>
      </p:sp>
    </p:spTree>
    <p:extLst>
      <p:ext uri="{BB962C8B-B14F-4D97-AF65-F5344CB8AC3E}">
        <p14:creationId xmlns:p14="http://schemas.microsoft.com/office/powerpoint/2010/main" val="2488151306"/>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8_Blank">
    <p:spTree>
      <p:nvGrpSpPr>
        <p:cNvPr id="1" name=""/>
        <p:cNvGrpSpPr/>
        <p:nvPr/>
      </p:nvGrpSpPr>
      <p:grpSpPr>
        <a:xfrm>
          <a:off x="0" y="0"/>
          <a:ext cx="0" cy="0"/>
          <a:chOff x="0" y="0"/>
          <a:chExt cx="0" cy="0"/>
        </a:xfrm>
      </p:grpSpPr>
      <p:sp>
        <p:nvSpPr>
          <p:cNvPr id="3" name="Rectangle 126"/>
          <p:cNvSpPr>
            <a:spLocks noGrp="1" noChangeArrowheads="1"/>
          </p:cNvSpPr>
          <p:nvPr>
            <p:ph type="sldNum" sz="quarter" idx="10"/>
          </p:nvPr>
        </p:nvSpPr>
        <p:spPr/>
        <p:txBody>
          <a:bodyPr/>
          <a:lstStyle>
            <a:lvl1pPr>
              <a:defRPr/>
            </a:lvl1pPr>
          </a:lstStyle>
          <a:p>
            <a:pPr>
              <a:defRPr/>
            </a:pPr>
            <a:fld id="{C95B0A03-7FD4-488C-A6AB-DBF5D6C36893}" type="slidenum">
              <a:rPr lang="en-GB">
                <a:solidFill>
                  <a:srgbClr val="FFFFFF"/>
                </a:solidFill>
              </a:rPr>
              <a:pPr>
                <a:defRPr/>
              </a:pPr>
              <a:t>‹#›</a:t>
            </a:fld>
            <a:endParaRPr lang="en-GB">
              <a:solidFill>
                <a:srgbClr val="FFFFFF"/>
              </a:solidFill>
            </a:endParaRPr>
          </a:p>
        </p:txBody>
      </p:sp>
      <p:sp>
        <p:nvSpPr>
          <p:cNvPr id="2" name="Title 1"/>
          <p:cNvSpPr>
            <a:spLocks noGrp="1"/>
          </p:cNvSpPr>
          <p:nvPr>
            <p:ph type="title"/>
          </p:nvPr>
        </p:nvSpPr>
        <p:spPr/>
        <p:txBody>
          <a:bodyPr/>
          <a:lstStyle/>
          <a:p>
            <a:r>
              <a:rPr lang="en-US" smtClean="0"/>
              <a:t>Click to edit Master title style</a:t>
            </a:r>
            <a:endParaRPr lang="de-DE"/>
          </a:p>
        </p:txBody>
      </p:sp>
    </p:spTree>
    <p:extLst>
      <p:ext uri="{BB962C8B-B14F-4D97-AF65-F5344CB8AC3E}">
        <p14:creationId xmlns:p14="http://schemas.microsoft.com/office/powerpoint/2010/main" val="1353717496"/>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8_Blank">
    <p:spTree>
      <p:nvGrpSpPr>
        <p:cNvPr id="1" name=""/>
        <p:cNvGrpSpPr/>
        <p:nvPr/>
      </p:nvGrpSpPr>
      <p:grpSpPr>
        <a:xfrm>
          <a:off x="0" y="0"/>
          <a:ext cx="0" cy="0"/>
          <a:chOff x="0" y="0"/>
          <a:chExt cx="0" cy="0"/>
        </a:xfrm>
      </p:grpSpPr>
      <p:sp>
        <p:nvSpPr>
          <p:cNvPr id="3" name="Rectangle 126"/>
          <p:cNvSpPr>
            <a:spLocks noGrp="1" noChangeArrowheads="1"/>
          </p:cNvSpPr>
          <p:nvPr>
            <p:ph type="sldNum" sz="quarter" idx="10"/>
          </p:nvPr>
        </p:nvSpPr>
        <p:spPr/>
        <p:txBody>
          <a:bodyPr/>
          <a:lstStyle>
            <a:lvl1pPr>
              <a:defRPr/>
            </a:lvl1pPr>
          </a:lstStyle>
          <a:p>
            <a:pPr>
              <a:defRPr/>
            </a:pPr>
            <a:fld id="{C95B0A03-7FD4-488C-A6AB-DBF5D6C36893}" type="slidenum">
              <a:rPr lang="en-GB">
                <a:solidFill>
                  <a:srgbClr val="FFFFFF"/>
                </a:solidFill>
              </a:rPr>
              <a:pPr>
                <a:defRPr/>
              </a:pPr>
              <a:t>‹#›</a:t>
            </a:fld>
            <a:endParaRPr lang="en-GB">
              <a:solidFill>
                <a:srgbClr val="FFFFFF"/>
              </a:solidFill>
            </a:endParaRPr>
          </a:p>
        </p:txBody>
      </p:sp>
      <p:sp>
        <p:nvSpPr>
          <p:cNvPr id="2" name="Title 1"/>
          <p:cNvSpPr>
            <a:spLocks noGrp="1"/>
          </p:cNvSpPr>
          <p:nvPr>
            <p:ph type="title"/>
          </p:nvPr>
        </p:nvSpPr>
        <p:spPr/>
        <p:txBody>
          <a:bodyPr/>
          <a:lstStyle/>
          <a:p>
            <a:r>
              <a:rPr lang="en-US" smtClean="0"/>
              <a:t>Click to edit Master title style</a:t>
            </a:r>
            <a:endParaRPr lang="de-DE"/>
          </a:p>
        </p:txBody>
      </p:sp>
    </p:spTree>
    <p:extLst>
      <p:ext uri="{BB962C8B-B14F-4D97-AF65-F5344CB8AC3E}">
        <p14:creationId xmlns:p14="http://schemas.microsoft.com/office/powerpoint/2010/main" val="1568019241"/>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0_Blank">
    <p:spTree>
      <p:nvGrpSpPr>
        <p:cNvPr id="1" name=""/>
        <p:cNvGrpSpPr/>
        <p:nvPr/>
      </p:nvGrpSpPr>
      <p:grpSpPr>
        <a:xfrm>
          <a:off x="0" y="0"/>
          <a:ext cx="0" cy="0"/>
          <a:chOff x="0" y="0"/>
          <a:chExt cx="0" cy="0"/>
        </a:xfrm>
      </p:grpSpPr>
      <p:sp>
        <p:nvSpPr>
          <p:cNvPr id="3" name="Rectangle 126"/>
          <p:cNvSpPr>
            <a:spLocks noGrp="1" noChangeArrowheads="1"/>
          </p:cNvSpPr>
          <p:nvPr>
            <p:ph type="sldNum" sz="quarter" idx="10"/>
          </p:nvPr>
        </p:nvSpPr>
        <p:spPr/>
        <p:txBody>
          <a:bodyPr/>
          <a:lstStyle>
            <a:lvl1pPr>
              <a:defRPr/>
            </a:lvl1pPr>
          </a:lstStyle>
          <a:p>
            <a:pPr>
              <a:defRPr/>
            </a:pPr>
            <a:fld id="{C95B0A03-7FD4-488C-A6AB-DBF5D6C36893}" type="slidenum">
              <a:rPr lang="en-GB">
                <a:solidFill>
                  <a:srgbClr val="FFFFFF"/>
                </a:solidFill>
              </a:rPr>
              <a:pPr>
                <a:defRPr/>
              </a:pPr>
              <a:t>‹#›</a:t>
            </a:fld>
            <a:endParaRPr lang="en-GB">
              <a:solidFill>
                <a:srgbClr val="FFFFFF"/>
              </a:solidFill>
            </a:endParaRPr>
          </a:p>
        </p:txBody>
      </p:sp>
      <p:sp>
        <p:nvSpPr>
          <p:cNvPr id="2" name="Title 1"/>
          <p:cNvSpPr>
            <a:spLocks noGrp="1"/>
          </p:cNvSpPr>
          <p:nvPr>
            <p:ph type="title"/>
          </p:nvPr>
        </p:nvSpPr>
        <p:spPr/>
        <p:txBody>
          <a:bodyPr/>
          <a:lstStyle/>
          <a:p>
            <a:r>
              <a:rPr lang="en-US" smtClean="0"/>
              <a:t>Click to edit Master title style</a:t>
            </a:r>
            <a:endParaRPr lang="de-DE"/>
          </a:p>
        </p:txBody>
      </p:sp>
    </p:spTree>
    <p:extLst>
      <p:ext uri="{BB962C8B-B14F-4D97-AF65-F5344CB8AC3E}">
        <p14:creationId xmlns:p14="http://schemas.microsoft.com/office/powerpoint/2010/main" val="592575766"/>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1_Blank">
    <p:spTree>
      <p:nvGrpSpPr>
        <p:cNvPr id="1" name=""/>
        <p:cNvGrpSpPr/>
        <p:nvPr/>
      </p:nvGrpSpPr>
      <p:grpSpPr>
        <a:xfrm>
          <a:off x="0" y="0"/>
          <a:ext cx="0" cy="0"/>
          <a:chOff x="0" y="0"/>
          <a:chExt cx="0" cy="0"/>
        </a:xfrm>
      </p:grpSpPr>
      <p:sp>
        <p:nvSpPr>
          <p:cNvPr id="3" name="Rectangle 126"/>
          <p:cNvSpPr>
            <a:spLocks noGrp="1" noChangeArrowheads="1"/>
          </p:cNvSpPr>
          <p:nvPr>
            <p:ph type="sldNum" sz="quarter" idx="10"/>
          </p:nvPr>
        </p:nvSpPr>
        <p:spPr/>
        <p:txBody>
          <a:bodyPr/>
          <a:lstStyle>
            <a:lvl1pPr>
              <a:defRPr/>
            </a:lvl1pPr>
          </a:lstStyle>
          <a:p>
            <a:pPr>
              <a:defRPr/>
            </a:pPr>
            <a:fld id="{C95B0A03-7FD4-488C-A6AB-DBF5D6C36893}" type="slidenum">
              <a:rPr lang="en-GB">
                <a:solidFill>
                  <a:srgbClr val="FFFFFF"/>
                </a:solidFill>
              </a:rPr>
              <a:pPr>
                <a:defRPr/>
              </a:pPr>
              <a:t>‹#›</a:t>
            </a:fld>
            <a:endParaRPr lang="en-GB">
              <a:solidFill>
                <a:srgbClr val="FFFFFF"/>
              </a:solidFill>
            </a:endParaRPr>
          </a:p>
        </p:txBody>
      </p:sp>
      <p:sp>
        <p:nvSpPr>
          <p:cNvPr id="2" name="Title 1"/>
          <p:cNvSpPr>
            <a:spLocks noGrp="1"/>
          </p:cNvSpPr>
          <p:nvPr>
            <p:ph type="title"/>
          </p:nvPr>
        </p:nvSpPr>
        <p:spPr/>
        <p:txBody>
          <a:bodyPr/>
          <a:lstStyle/>
          <a:p>
            <a:r>
              <a:rPr lang="en-US" smtClean="0"/>
              <a:t>Click to edit Master title style</a:t>
            </a:r>
            <a:endParaRPr lang="de-DE"/>
          </a:p>
        </p:txBody>
      </p:sp>
    </p:spTree>
    <p:extLst>
      <p:ext uri="{BB962C8B-B14F-4D97-AF65-F5344CB8AC3E}">
        <p14:creationId xmlns:p14="http://schemas.microsoft.com/office/powerpoint/2010/main" val="3109224090"/>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Rectangle 126"/>
          <p:cNvSpPr>
            <a:spLocks noGrp="1" noChangeArrowheads="1"/>
          </p:cNvSpPr>
          <p:nvPr>
            <p:ph type="sldNum" sz="quarter" idx="10"/>
          </p:nvPr>
        </p:nvSpPr>
        <p:spPr/>
        <p:txBody>
          <a:bodyPr/>
          <a:lstStyle>
            <a:lvl1pPr>
              <a:defRPr/>
            </a:lvl1pPr>
          </a:lstStyle>
          <a:p>
            <a:pPr>
              <a:defRPr/>
            </a:pPr>
            <a:fld id="{C95B0A03-7FD4-488C-A6AB-DBF5D6C36893}" type="slidenum">
              <a:rPr lang="en-GB">
                <a:solidFill>
                  <a:srgbClr val="FFFFFF"/>
                </a:solidFill>
              </a:rPr>
              <a:pPr>
                <a:defRPr/>
              </a:pPr>
              <a:t>‹#›</a:t>
            </a:fld>
            <a:endParaRPr lang="en-GB">
              <a:solidFill>
                <a:srgbClr val="FFFFFF"/>
              </a:solidFill>
            </a:endParaRPr>
          </a:p>
        </p:txBody>
      </p:sp>
      <p:sp>
        <p:nvSpPr>
          <p:cNvPr id="2" name="Title 1"/>
          <p:cNvSpPr>
            <a:spLocks noGrp="1"/>
          </p:cNvSpPr>
          <p:nvPr>
            <p:ph type="title"/>
          </p:nvPr>
        </p:nvSpPr>
        <p:spPr/>
        <p:txBody>
          <a:bodyPr/>
          <a:lstStyle/>
          <a:p>
            <a:r>
              <a:rPr lang="en-US" smtClean="0"/>
              <a:t>Click to edit Master title style</a:t>
            </a:r>
            <a:endParaRPr lang="de-DE"/>
          </a:p>
        </p:txBody>
      </p:sp>
    </p:spTree>
    <p:extLst>
      <p:ext uri="{BB962C8B-B14F-4D97-AF65-F5344CB8AC3E}">
        <p14:creationId xmlns:p14="http://schemas.microsoft.com/office/powerpoint/2010/main" val="1038837723"/>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2_Blank">
    <p:spTree>
      <p:nvGrpSpPr>
        <p:cNvPr id="1" name=""/>
        <p:cNvGrpSpPr/>
        <p:nvPr/>
      </p:nvGrpSpPr>
      <p:grpSpPr>
        <a:xfrm>
          <a:off x="0" y="0"/>
          <a:ext cx="0" cy="0"/>
          <a:chOff x="0" y="0"/>
          <a:chExt cx="0" cy="0"/>
        </a:xfrm>
      </p:grpSpPr>
      <p:sp>
        <p:nvSpPr>
          <p:cNvPr id="3" name="Rectangle 126"/>
          <p:cNvSpPr>
            <a:spLocks noGrp="1" noChangeArrowheads="1"/>
          </p:cNvSpPr>
          <p:nvPr>
            <p:ph type="sldNum" sz="quarter" idx="10"/>
          </p:nvPr>
        </p:nvSpPr>
        <p:spPr/>
        <p:txBody>
          <a:bodyPr/>
          <a:lstStyle>
            <a:lvl1pPr>
              <a:defRPr/>
            </a:lvl1pPr>
          </a:lstStyle>
          <a:p>
            <a:pPr>
              <a:defRPr/>
            </a:pPr>
            <a:fld id="{C95B0A03-7FD4-488C-A6AB-DBF5D6C36893}" type="slidenum">
              <a:rPr lang="en-GB">
                <a:solidFill>
                  <a:srgbClr val="FFFFFF"/>
                </a:solidFill>
              </a:rPr>
              <a:pPr>
                <a:defRPr/>
              </a:pPr>
              <a:t>‹#›</a:t>
            </a:fld>
            <a:endParaRPr lang="en-GB">
              <a:solidFill>
                <a:srgbClr val="FFFFFF"/>
              </a:solidFill>
            </a:endParaRPr>
          </a:p>
        </p:txBody>
      </p:sp>
      <p:sp>
        <p:nvSpPr>
          <p:cNvPr id="2" name="Title 1"/>
          <p:cNvSpPr>
            <a:spLocks noGrp="1"/>
          </p:cNvSpPr>
          <p:nvPr>
            <p:ph type="title"/>
          </p:nvPr>
        </p:nvSpPr>
        <p:spPr/>
        <p:txBody>
          <a:bodyPr/>
          <a:lstStyle/>
          <a:p>
            <a:r>
              <a:rPr lang="en-US" smtClean="0"/>
              <a:t>Click to edit Master title style</a:t>
            </a:r>
            <a:endParaRPr lang="de-DE"/>
          </a:p>
        </p:txBody>
      </p:sp>
    </p:spTree>
    <p:extLst>
      <p:ext uri="{BB962C8B-B14F-4D97-AF65-F5344CB8AC3E}">
        <p14:creationId xmlns:p14="http://schemas.microsoft.com/office/powerpoint/2010/main" val="3404761103"/>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6_Blank">
    <p:spTree>
      <p:nvGrpSpPr>
        <p:cNvPr id="1" name=""/>
        <p:cNvGrpSpPr/>
        <p:nvPr/>
      </p:nvGrpSpPr>
      <p:grpSpPr>
        <a:xfrm>
          <a:off x="0" y="0"/>
          <a:ext cx="0" cy="0"/>
          <a:chOff x="0" y="0"/>
          <a:chExt cx="0" cy="0"/>
        </a:xfrm>
      </p:grpSpPr>
      <p:sp>
        <p:nvSpPr>
          <p:cNvPr id="3" name="Rectangle 126"/>
          <p:cNvSpPr>
            <a:spLocks noGrp="1" noChangeArrowheads="1"/>
          </p:cNvSpPr>
          <p:nvPr>
            <p:ph type="sldNum" sz="quarter" idx="10"/>
          </p:nvPr>
        </p:nvSpPr>
        <p:spPr/>
        <p:txBody>
          <a:bodyPr/>
          <a:lstStyle>
            <a:lvl1pPr>
              <a:defRPr/>
            </a:lvl1pPr>
          </a:lstStyle>
          <a:p>
            <a:pPr>
              <a:defRPr/>
            </a:pPr>
            <a:fld id="{C95B0A03-7FD4-488C-A6AB-DBF5D6C36893}" type="slidenum">
              <a:rPr lang="en-GB">
                <a:solidFill>
                  <a:srgbClr val="FFFFFF"/>
                </a:solidFill>
              </a:rPr>
              <a:pPr>
                <a:defRPr/>
              </a:pPr>
              <a:t>‹#›</a:t>
            </a:fld>
            <a:endParaRPr lang="en-GB">
              <a:solidFill>
                <a:srgbClr val="FFFFFF"/>
              </a:solidFill>
            </a:endParaRPr>
          </a:p>
        </p:txBody>
      </p:sp>
      <p:sp>
        <p:nvSpPr>
          <p:cNvPr id="2" name="Title 1"/>
          <p:cNvSpPr>
            <a:spLocks noGrp="1"/>
          </p:cNvSpPr>
          <p:nvPr>
            <p:ph type="title"/>
          </p:nvPr>
        </p:nvSpPr>
        <p:spPr/>
        <p:txBody>
          <a:bodyPr/>
          <a:lstStyle/>
          <a:p>
            <a:r>
              <a:rPr lang="en-US" smtClean="0"/>
              <a:t>Click to edit Master title style</a:t>
            </a:r>
            <a:endParaRPr lang="de-DE"/>
          </a:p>
        </p:txBody>
      </p:sp>
    </p:spTree>
    <p:extLst>
      <p:ext uri="{BB962C8B-B14F-4D97-AF65-F5344CB8AC3E}">
        <p14:creationId xmlns:p14="http://schemas.microsoft.com/office/powerpoint/2010/main" val="251169625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US" noProof="0" dirty="0"/>
          </a:p>
        </p:txBody>
      </p:sp>
    </p:spTree>
    <p:extLst>
      <p:ext uri="{BB962C8B-B14F-4D97-AF65-F5344CB8AC3E}">
        <p14:creationId xmlns:p14="http://schemas.microsoft.com/office/powerpoint/2010/main" val="3641166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8614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Big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US" noProof="0" dirty="0"/>
          </a:p>
        </p:txBody>
      </p:sp>
      <p:sp>
        <p:nvSpPr>
          <p:cNvPr id="5" name="Picture Placeholder 5"/>
          <p:cNvSpPr>
            <a:spLocks noGrp="1"/>
          </p:cNvSpPr>
          <p:nvPr>
            <p:ph type="pic" sz="quarter" idx="12"/>
          </p:nvPr>
        </p:nvSpPr>
        <p:spPr>
          <a:xfrm>
            <a:off x="287999" y="2024065"/>
            <a:ext cx="11592000" cy="3889375"/>
          </a:xfrm>
          <a:noFill/>
        </p:spPr>
        <p:txBody>
          <a:bodyPr anchor="ctr"/>
          <a:lstStyle>
            <a:lvl1pPr marL="0" indent="0" algn="ctr">
              <a:buFont typeface="Arial" panose="020B0604020202020204" pitchFamily="34" charset="0"/>
              <a:buNone/>
              <a:defRPr/>
            </a:lvl1pPr>
          </a:lstStyle>
          <a:p>
            <a:r>
              <a:rPr lang="en-US" smtClean="0"/>
              <a:t>Click icon to add picture</a:t>
            </a:r>
            <a:endParaRPr lang="en-GB"/>
          </a:p>
        </p:txBody>
      </p:sp>
    </p:spTree>
    <p:extLst>
      <p:ext uri="{BB962C8B-B14F-4D97-AF65-F5344CB8AC3E}">
        <p14:creationId xmlns:p14="http://schemas.microsoft.com/office/powerpoint/2010/main" val="2091350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288000" y="828675"/>
            <a:ext cx="11592000" cy="5084763"/>
          </a:xfrm>
          <a:noFill/>
        </p:spPr>
        <p:txBody>
          <a:bodyPr anchor="ctr"/>
          <a:lstStyle>
            <a:lvl1pPr marL="0" indent="0" algn="ctr">
              <a:buFont typeface="Arial" panose="020B0604020202020204" pitchFamily="34" charset="0"/>
              <a:buNone/>
              <a:defRPr/>
            </a:lvl1pPr>
          </a:lstStyle>
          <a:p>
            <a:r>
              <a:rPr lang="en-US" smtClean="0"/>
              <a:t>Click icon to add picture</a:t>
            </a:r>
            <a:endParaRPr lang="en-GB"/>
          </a:p>
        </p:txBody>
      </p:sp>
      <p:sp>
        <p:nvSpPr>
          <p:cNvPr id="5" name="Textplatzhalter 4"/>
          <p:cNvSpPr>
            <a:spLocks noGrp="1"/>
          </p:cNvSpPr>
          <p:nvPr>
            <p:ph type="body" sz="quarter" idx="13" hasCustomPrompt="1"/>
          </p:nvPr>
        </p:nvSpPr>
        <p:spPr>
          <a:xfrm>
            <a:off x="289169" y="5913440"/>
            <a:ext cx="11598031" cy="241299"/>
          </a:xfrm>
        </p:spPr>
        <p:txBody>
          <a:bodyPr tIns="36000" rIns="0"/>
          <a:lstStyle>
            <a:lvl1pPr marL="0" indent="0">
              <a:buFont typeface="Arial" panose="020B0604020202020204" pitchFamily="34" charset="0"/>
              <a:buNone/>
              <a:defRPr sz="900"/>
            </a:lvl1pPr>
          </a:lstStyle>
          <a:p>
            <a:pPr lvl="0"/>
            <a:r>
              <a:rPr lang="de-DE" dirty="0"/>
              <a:t>Caption</a:t>
            </a:r>
          </a:p>
        </p:txBody>
      </p:sp>
    </p:spTree>
    <p:extLst>
      <p:ext uri="{BB962C8B-B14F-4D97-AF65-F5344CB8AC3E}">
        <p14:creationId xmlns:p14="http://schemas.microsoft.com/office/powerpoint/2010/main" val="2124035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Pictures">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287999" y="1196978"/>
            <a:ext cx="5688000" cy="4716000"/>
          </a:xfrm>
          <a:noFill/>
        </p:spPr>
        <p:txBody>
          <a:bodyPr anchor="ctr"/>
          <a:lstStyle>
            <a:lvl1pPr marL="0" indent="0" algn="ctr">
              <a:buFont typeface="Arial" panose="020B0604020202020204" pitchFamily="34" charset="0"/>
              <a:buNone/>
              <a:defRPr/>
            </a:lvl1pPr>
          </a:lstStyle>
          <a:p>
            <a:r>
              <a:rPr lang="en-US" smtClean="0"/>
              <a:t>Click icon to add picture</a:t>
            </a:r>
            <a:endParaRPr lang="en-GB"/>
          </a:p>
        </p:txBody>
      </p:sp>
      <p:sp>
        <p:nvSpPr>
          <p:cNvPr id="7" name="Picture Placeholder 5"/>
          <p:cNvSpPr>
            <a:spLocks noGrp="1"/>
          </p:cNvSpPr>
          <p:nvPr>
            <p:ph type="pic" sz="quarter" idx="13"/>
          </p:nvPr>
        </p:nvSpPr>
        <p:spPr>
          <a:xfrm>
            <a:off x="6192000" y="1196978"/>
            <a:ext cx="5688000" cy="4716463"/>
          </a:xfrm>
          <a:noFill/>
        </p:spPr>
        <p:txBody>
          <a:bodyPr anchor="ctr"/>
          <a:lstStyle>
            <a:lvl1pPr marL="0" indent="0" algn="ctr">
              <a:buFont typeface="Arial" panose="020B0604020202020204" pitchFamily="34" charset="0"/>
              <a:buNone/>
              <a:defRPr/>
            </a:lvl1pPr>
          </a:lstStyle>
          <a:p>
            <a:r>
              <a:rPr lang="en-US" smtClean="0"/>
              <a:t>Click icon to add picture</a:t>
            </a:r>
            <a:endParaRPr lang="en-GB"/>
          </a:p>
        </p:txBody>
      </p:sp>
      <p:sp>
        <p:nvSpPr>
          <p:cNvPr id="8" name="Textplatzhalter 4"/>
          <p:cNvSpPr>
            <a:spLocks noGrp="1"/>
          </p:cNvSpPr>
          <p:nvPr>
            <p:ph type="body" sz="quarter" idx="14" hasCustomPrompt="1"/>
          </p:nvPr>
        </p:nvSpPr>
        <p:spPr>
          <a:xfrm>
            <a:off x="287999" y="5913440"/>
            <a:ext cx="5688000" cy="241299"/>
          </a:xfrm>
        </p:spPr>
        <p:txBody>
          <a:bodyPr tIns="36000" rIns="0"/>
          <a:lstStyle>
            <a:lvl1pPr marL="0" indent="0">
              <a:buFont typeface="Arial" panose="020B0604020202020204" pitchFamily="34" charset="0"/>
              <a:buNone/>
              <a:defRPr sz="900"/>
            </a:lvl1pPr>
          </a:lstStyle>
          <a:p>
            <a:pPr lvl="0"/>
            <a:r>
              <a:rPr lang="de-DE" dirty="0"/>
              <a:t>Caption</a:t>
            </a:r>
          </a:p>
        </p:txBody>
      </p:sp>
      <p:sp>
        <p:nvSpPr>
          <p:cNvPr id="9" name="Textplatzhalter 4"/>
          <p:cNvSpPr>
            <a:spLocks noGrp="1"/>
          </p:cNvSpPr>
          <p:nvPr>
            <p:ph type="body" sz="quarter" idx="15" hasCustomPrompt="1"/>
          </p:nvPr>
        </p:nvSpPr>
        <p:spPr>
          <a:xfrm>
            <a:off x="6191999" y="5913440"/>
            <a:ext cx="5688000" cy="241299"/>
          </a:xfrm>
        </p:spPr>
        <p:txBody>
          <a:bodyPr tIns="36000" rIns="0"/>
          <a:lstStyle>
            <a:lvl1pPr marL="0" indent="0">
              <a:buFont typeface="Arial" panose="020B0604020202020204" pitchFamily="34" charset="0"/>
              <a:buNone/>
              <a:defRPr sz="900"/>
            </a:lvl1pPr>
          </a:lstStyle>
          <a:p>
            <a:pPr lvl="0"/>
            <a:r>
              <a:rPr lang="de-DE" dirty="0"/>
              <a:t>Caption</a:t>
            </a:r>
          </a:p>
        </p:txBody>
      </p:sp>
    </p:spTree>
    <p:extLst>
      <p:ext uri="{BB962C8B-B14F-4D97-AF65-F5344CB8AC3E}">
        <p14:creationId xmlns:p14="http://schemas.microsoft.com/office/powerpoint/2010/main" val="1700034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2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US" noProof="0" dirty="0"/>
          </a:p>
        </p:txBody>
      </p:sp>
      <p:sp>
        <p:nvSpPr>
          <p:cNvPr id="6" name="Picture Placeholder 5"/>
          <p:cNvSpPr>
            <a:spLocks noGrp="1"/>
          </p:cNvSpPr>
          <p:nvPr>
            <p:ph type="pic" sz="quarter" idx="12"/>
          </p:nvPr>
        </p:nvSpPr>
        <p:spPr>
          <a:xfrm>
            <a:off x="287999" y="1883390"/>
            <a:ext cx="5688000" cy="3204000"/>
          </a:xfrm>
          <a:noFill/>
        </p:spPr>
        <p:txBody>
          <a:bodyPr anchor="ctr"/>
          <a:lstStyle>
            <a:lvl1pPr marL="0" indent="0" algn="ctr">
              <a:buFont typeface="Arial" panose="020B0604020202020204" pitchFamily="34" charset="0"/>
              <a:buNone/>
              <a:defRPr/>
            </a:lvl1pPr>
          </a:lstStyle>
          <a:p>
            <a:r>
              <a:rPr lang="en-US" smtClean="0"/>
              <a:t>Click icon to add picture</a:t>
            </a:r>
            <a:endParaRPr lang="en-GB"/>
          </a:p>
        </p:txBody>
      </p:sp>
      <p:sp>
        <p:nvSpPr>
          <p:cNvPr id="7" name="Picture Placeholder 5"/>
          <p:cNvSpPr>
            <a:spLocks noGrp="1"/>
          </p:cNvSpPr>
          <p:nvPr>
            <p:ph type="pic" sz="quarter" idx="13"/>
          </p:nvPr>
        </p:nvSpPr>
        <p:spPr>
          <a:xfrm>
            <a:off x="6192000" y="1883393"/>
            <a:ext cx="5688000" cy="3204000"/>
          </a:xfrm>
          <a:noFill/>
        </p:spPr>
        <p:txBody>
          <a:bodyPr anchor="ctr"/>
          <a:lstStyle>
            <a:lvl1pPr marL="0" indent="0" algn="ctr">
              <a:buFont typeface="Arial" panose="020B0604020202020204" pitchFamily="34" charset="0"/>
              <a:buNone/>
              <a:defRPr/>
            </a:lvl1pPr>
          </a:lstStyle>
          <a:p>
            <a:r>
              <a:rPr lang="en-US" smtClean="0"/>
              <a:t>Click icon to add picture</a:t>
            </a:r>
            <a:endParaRPr lang="en-GB"/>
          </a:p>
        </p:txBody>
      </p:sp>
      <p:sp>
        <p:nvSpPr>
          <p:cNvPr id="8" name="Textplatzhalter 4"/>
          <p:cNvSpPr>
            <a:spLocks noGrp="1"/>
          </p:cNvSpPr>
          <p:nvPr>
            <p:ph type="body" sz="quarter" idx="14" hasCustomPrompt="1"/>
          </p:nvPr>
        </p:nvSpPr>
        <p:spPr>
          <a:xfrm>
            <a:off x="287999" y="5086353"/>
            <a:ext cx="5688000" cy="241299"/>
          </a:xfrm>
        </p:spPr>
        <p:txBody>
          <a:bodyPr tIns="36000" rIns="0"/>
          <a:lstStyle>
            <a:lvl1pPr marL="0" indent="0">
              <a:buFont typeface="Arial" panose="020B0604020202020204" pitchFamily="34" charset="0"/>
              <a:buNone/>
              <a:defRPr sz="900"/>
            </a:lvl1pPr>
          </a:lstStyle>
          <a:p>
            <a:pPr lvl="0"/>
            <a:r>
              <a:rPr lang="de-DE" dirty="0"/>
              <a:t>Caption</a:t>
            </a:r>
          </a:p>
        </p:txBody>
      </p:sp>
      <p:sp>
        <p:nvSpPr>
          <p:cNvPr id="9" name="Textplatzhalter 4"/>
          <p:cNvSpPr>
            <a:spLocks noGrp="1"/>
          </p:cNvSpPr>
          <p:nvPr>
            <p:ph type="body" sz="quarter" idx="15" hasCustomPrompt="1"/>
          </p:nvPr>
        </p:nvSpPr>
        <p:spPr>
          <a:xfrm>
            <a:off x="6192000" y="5086353"/>
            <a:ext cx="5688000" cy="241299"/>
          </a:xfrm>
        </p:spPr>
        <p:txBody>
          <a:bodyPr tIns="36000" rIns="0"/>
          <a:lstStyle>
            <a:lvl1pPr marL="0" indent="0">
              <a:buFont typeface="Arial" panose="020B0604020202020204" pitchFamily="34" charset="0"/>
              <a:buNone/>
              <a:defRPr sz="900"/>
            </a:lvl1pPr>
          </a:lstStyle>
          <a:p>
            <a:pPr lvl="0"/>
            <a:r>
              <a:rPr lang="de-DE" dirty="0"/>
              <a:t>Caption</a:t>
            </a:r>
          </a:p>
        </p:txBody>
      </p:sp>
    </p:spTree>
    <p:extLst>
      <p:ext uri="{BB962C8B-B14F-4D97-AF65-F5344CB8AC3E}">
        <p14:creationId xmlns:p14="http://schemas.microsoft.com/office/powerpoint/2010/main" val="30082349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4.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image" Target="../media/image8.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image" Target="../media/image7.png"/><Relationship Id="rId2" Type="http://schemas.openxmlformats.org/officeDocument/2006/relationships/slideLayout" Target="../slideLayouts/slideLayout12.xml"/><Relationship Id="rId16" Type="http://schemas.openxmlformats.org/officeDocument/2006/relationships/image" Target="../media/image6.png"/><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image" Target="../media/image5.jpeg"/><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image" Target="../media/image7.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image" Target="../media/image6.png"/><Relationship Id="rId2" Type="http://schemas.openxmlformats.org/officeDocument/2006/relationships/slideLayout" Target="../slideLayouts/slideLayout25.xml"/><Relationship Id="rId16" Type="http://schemas.openxmlformats.org/officeDocument/2006/relationships/image" Target="../media/image5.jpe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3.xml"/><Relationship Id="rId10" Type="http://schemas.openxmlformats.org/officeDocument/2006/relationships/slideLayout" Target="../slideLayouts/slideLayout33.xml"/><Relationship Id="rId19" Type="http://schemas.openxmlformats.org/officeDocument/2006/relationships/image" Target="../media/image8.png"/><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2" descr="https://www.helmholtz.de/fileadmin/user_upload/04_mediathek/Logos_2017/2017_H_Logo_RGB_untereinander_EN.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577225" y="6417508"/>
            <a:ext cx="966408" cy="29229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288000" y="602824"/>
            <a:ext cx="11256826" cy="499153"/>
          </a:xfrm>
          <a:prstGeom prst="rect">
            <a:avLst/>
          </a:prstGeom>
        </p:spPr>
        <p:txBody>
          <a:bodyPr vert="horz" lIns="0" tIns="0" rIns="0" bIns="0" rtlCol="0" anchor="b" anchorCtr="0">
            <a:noAutofit/>
          </a:bodyPr>
          <a:lstStyle/>
          <a:p>
            <a:endParaRPr lang="en-US" noProof="0" dirty="0"/>
          </a:p>
        </p:txBody>
      </p:sp>
      <p:sp>
        <p:nvSpPr>
          <p:cNvPr id="3" name="Text Placeholder 2"/>
          <p:cNvSpPr>
            <a:spLocks noGrp="1"/>
          </p:cNvSpPr>
          <p:nvPr>
            <p:ph type="body" idx="1"/>
          </p:nvPr>
        </p:nvSpPr>
        <p:spPr>
          <a:xfrm>
            <a:off x="287999" y="1367694"/>
            <a:ext cx="11664000" cy="4545747"/>
          </a:xfrm>
          <a:prstGeom prst="rect">
            <a:avLst/>
          </a:prstGeom>
        </p:spPr>
        <p:txBody>
          <a:bodyPr vert="horz" lIns="0" tIns="0" rIns="0" bIns="0" rtlCol="0" anchor="t" anchorCtr="0">
            <a:noAutofit/>
          </a:bodyPr>
          <a:lstStyle/>
          <a:p>
            <a:pPr lvl="0"/>
            <a:r>
              <a:rPr lang="en-US" noProof="0" dirty="0"/>
              <a:t>Level 1</a:t>
            </a:r>
          </a:p>
          <a:p>
            <a:pPr lvl="1"/>
            <a:r>
              <a:rPr lang="en-US" noProof="0" dirty="0"/>
              <a:t>Level 2</a:t>
            </a:r>
          </a:p>
          <a:p>
            <a:pPr lvl="2"/>
            <a:r>
              <a:rPr lang="en-US" noProof="0" dirty="0"/>
              <a:t>Level 3</a:t>
            </a:r>
          </a:p>
          <a:p>
            <a:pPr lvl="3"/>
            <a:r>
              <a:rPr lang="en-US" noProof="0" dirty="0"/>
              <a:t>Level 4</a:t>
            </a:r>
          </a:p>
          <a:p>
            <a:pPr lvl="4"/>
            <a:r>
              <a:rPr lang="en-US" noProof="0" dirty="0"/>
              <a:t>Level 5</a:t>
            </a:r>
          </a:p>
        </p:txBody>
      </p:sp>
      <p:sp>
        <p:nvSpPr>
          <p:cNvPr id="9" name="Textfeld 8"/>
          <p:cNvSpPr txBox="1"/>
          <p:nvPr/>
        </p:nvSpPr>
        <p:spPr>
          <a:xfrm>
            <a:off x="11377085" y="293577"/>
            <a:ext cx="514351" cy="293798"/>
          </a:xfrm>
          <a:prstGeom prst="rect">
            <a:avLst/>
          </a:prstGeom>
          <a:noFill/>
        </p:spPr>
        <p:txBody>
          <a:bodyPr wrap="none" lIns="0" tIns="0" rIns="0" bIns="0" rtlCol="0">
            <a:noAutofit/>
          </a:bodyPr>
          <a:lstStyle/>
          <a:p>
            <a:pPr algn="r"/>
            <a:fld id="{A5DEC3FA-4FB7-4309-A077-6BB31CA8E81A}" type="slidenum">
              <a:rPr lang="en-US" sz="1600" noProof="0" smtClean="0"/>
              <a:pPr algn="r"/>
              <a:t>‹#›</a:t>
            </a:fld>
            <a:endParaRPr lang="en-US" sz="1600" noProof="0" dirty="0"/>
          </a:p>
        </p:txBody>
      </p:sp>
      <p:cxnSp>
        <p:nvCxnSpPr>
          <p:cNvPr id="11" name="Gerader Verbinder 10"/>
          <p:cNvCxnSpPr/>
          <p:nvPr/>
        </p:nvCxnSpPr>
        <p:spPr>
          <a:xfrm>
            <a:off x="288000" y="339297"/>
            <a:ext cx="5688000"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3" name="Gerader Verbinder 12"/>
          <p:cNvCxnSpPr/>
          <p:nvPr/>
        </p:nvCxnSpPr>
        <p:spPr>
          <a:xfrm>
            <a:off x="6192000" y="339297"/>
            <a:ext cx="5364000"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7" name="Rechteck 6"/>
          <p:cNvSpPr/>
          <p:nvPr/>
        </p:nvSpPr>
        <p:spPr>
          <a:xfrm>
            <a:off x="287843" y="381001"/>
            <a:ext cx="5292725" cy="216000"/>
          </a:xfrm>
          <a:prstGeom prst="rect">
            <a:avLst/>
          </a:prstGeom>
        </p:spPr>
        <p:txBody>
          <a:bodyPr vert="horz" lIns="0" tIns="0" rIns="0" bIns="0" rtlCol="0" anchor="t" anchorCtr="0">
            <a:noAutofit/>
          </a:bodyPr>
          <a:lstStyle/>
          <a:p>
            <a:pPr lvl="0"/>
            <a:r>
              <a:rPr lang="en-US" sz="900" dirty="0" smtClean="0"/>
              <a:t>TESLA Technology Collaboration</a:t>
            </a:r>
            <a:endParaRPr lang="en-US" sz="900" dirty="0"/>
          </a:p>
        </p:txBody>
      </p:sp>
      <p:sp>
        <p:nvSpPr>
          <p:cNvPr id="8" name="Rechteck 7"/>
          <p:cNvSpPr/>
          <p:nvPr/>
        </p:nvSpPr>
        <p:spPr>
          <a:xfrm>
            <a:off x="6192000" y="381001"/>
            <a:ext cx="5292724" cy="216000"/>
          </a:xfrm>
          <a:prstGeom prst="rect">
            <a:avLst/>
          </a:prstGeom>
        </p:spPr>
        <p:txBody>
          <a:bodyPr vert="horz" lIns="0" tIns="0" rIns="0" bIns="0" rtlCol="0" anchor="t" anchorCtr="0">
            <a:noAutofit/>
          </a:bodyPr>
          <a:lstStyle/>
          <a:p>
            <a:pPr lvl="0"/>
            <a:r>
              <a:rPr lang="en-US" sz="900" u="none" dirty="0" smtClean="0"/>
              <a:t>Hans Weise</a:t>
            </a:r>
            <a:r>
              <a:rPr lang="en-US" sz="900" dirty="0" smtClean="0"/>
              <a:t>,</a:t>
            </a:r>
            <a:r>
              <a:rPr lang="en-US" sz="900" baseline="0" dirty="0" smtClean="0"/>
              <a:t> </a:t>
            </a:r>
            <a:r>
              <a:rPr lang="en-US" sz="900" dirty="0" smtClean="0"/>
              <a:t> 06/2018</a:t>
            </a:r>
            <a:endParaRPr lang="en-US" sz="900" dirty="0"/>
          </a:p>
        </p:txBody>
      </p:sp>
      <p:pic>
        <p:nvPicPr>
          <p:cNvPr id="12" name="Picture 2"/>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1490934" y="6355561"/>
            <a:ext cx="466604" cy="466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60066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 id="2147483667" r:id="rId5"/>
    <p:sldLayoutId id="2147483673" r:id="rId6"/>
    <p:sldLayoutId id="2147483668" r:id="rId7"/>
    <p:sldLayoutId id="2147483669" r:id="rId8"/>
    <p:sldLayoutId id="2147483670" r:id="rId9"/>
    <p:sldLayoutId id="2147483671" r:id="rId10"/>
  </p:sldLayoutIdLst>
  <p:hf sldNum="0" hdr="0" ftr="0" dt="0"/>
  <p:txStyles>
    <p:titleStyle>
      <a:lvl1pPr algn="l" defTabSz="914400" rtl="0" eaLnBrk="1" latinLnBrk="0" hangingPunct="1">
        <a:lnSpc>
          <a:spcPct val="100000"/>
        </a:lnSpc>
        <a:spcBef>
          <a:spcPct val="0"/>
        </a:spcBef>
        <a:buNone/>
        <a:defRPr sz="2200" b="1" kern="1200">
          <a:solidFill>
            <a:schemeClr val="tx1"/>
          </a:solidFill>
          <a:latin typeface="+mj-lt"/>
          <a:ea typeface="+mj-ea"/>
          <a:cs typeface="+mj-cs"/>
        </a:defRPr>
      </a:lvl1pPr>
    </p:titleStyle>
    <p:bodyStyle>
      <a:lvl1pPr marL="357188" indent="-357188" algn="l" defTabSz="914400" rtl="0" eaLnBrk="1" latinLnBrk="0" hangingPunct="1">
        <a:lnSpc>
          <a:spcPct val="114000"/>
        </a:lnSpc>
        <a:spcBef>
          <a:spcPts val="1800"/>
        </a:spcBef>
        <a:buClr>
          <a:schemeClr val="bg2"/>
        </a:buClr>
        <a:buFontTx/>
        <a:buBlip>
          <a:blip r:embed="rId14"/>
        </a:buBlip>
        <a:defRPr sz="18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buClr>
        <a:buFontTx/>
        <a:buBlip>
          <a:blip r:embed="rId15"/>
        </a:buBlip>
        <a:defRPr sz="18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18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275" userDrawn="1">
          <p15:clr>
            <a:srgbClr val="F26B43"/>
          </p15:clr>
        </p15:guide>
        <p15:guide id="2" pos="3727" userDrawn="1">
          <p15:clr>
            <a:srgbClr val="F26B43"/>
          </p15:clr>
        </p15:guide>
        <p15:guide id="3" pos="3953" userDrawn="1">
          <p15:clr>
            <a:srgbClr val="F26B43"/>
          </p15:clr>
        </p15:guide>
        <p15:guide id="4" pos="393" userDrawn="1">
          <p15:clr>
            <a:srgbClr val="F26B43"/>
          </p15:clr>
        </p15:guide>
        <p15:guide id="5" pos="7287" userDrawn="1">
          <p15:clr>
            <a:srgbClr val="F26B43"/>
          </p15:clr>
        </p15:guide>
        <p15:guide id="6" orient="horz" pos="372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58" name="Picture 134" descr="Undulator_final_nurh#50DE97_rechts"/>
          <p:cNvPicPr>
            <a:picLocks noChangeAspect="1" noChangeArrowheads="1"/>
          </p:cNvPicPr>
          <p:nvPr/>
        </p:nvPicPr>
        <p:blipFill>
          <a:blip r:embed="rId15" cstate="screen">
            <a:extLst>
              <a:ext uri="{28A0092B-C50C-407E-A947-70E740481C1C}">
                <a14:useLocalDpi xmlns:a14="http://schemas.microsoft.com/office/drawing/2010/main" val="0"/>
              </a:ext>
            </a:extLst>
          </a:blip>
          <a:srcRect/>
          <a:stretch>
            <a:fillRect/>
          </a:stretch>
        </p:blipFill>
        <p:spPr bwMode="auto">
          <a:xfrm>
            <a:off x="11262785" y="117475"/>
            <a:ext cx="770467" cy="914400"/>
          </a:xfrm>
          <a:prstGeom prst="rect">
            <a:avLst/>
          </a:prstGeom>
          <a:noFill/>
          <a:extLst>
            <a:ext uri="{909E8E84-426E-40DD-AFC4-6F175D3DCCD1}">
              <a14:hiddenFill xmlns:a14="http://schemas.microsoft.com/office/drawing/2010/main">
                <a:solidFill>
                  <a:srgbClr val="FFFFFF"/>
                </a:solidFill>
              </a14:hiddenFill>
            </a:ext>
          </a:extLst>
        </p:spPr>
      </p:pic>
      <p:sp>
        <p:nvSpPr>
          <p:cNvPr id="1150" name="Rectangle 126"/>
          <p:cNvSpPr>
            <a:spLocks noGrp="1" noChangeArrowheads="1"/>
          </p:cNvSpPr>
          <p:nvPr>
            <p:ph type="sldNum" sz="quarter" idx="4"/>
          </p:nvPr>
        </p:nvSpPr>
        <p:spPr bwMode="auto">
          <a:xfrm>
            <a:off x="11256435" y="114303"/>
            <a:ext cx="768351" cy="911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54000" tIns="45720" rIns="54000" bIns="18000" numCol="1" anchor="b" anchorCtr="0" compatLnSpc="1">
            <a:prstTxWarp prst="textNoShape">
              <a:avLst/>
            </a:prstTxWarp>
          </a:bodyPr>
          <a:lstStyle>
            <a:lvl1pPr algn="ctr" eaLnBrk="0" hangingPunct="0">
              <a:spcBef>
                <a:spcPct val="0"/>
              </a:spcBef>
              <a:buClrTx/>
              <a:buFontTx/>
              <a:buNone/>
              <a:defRPr sz="1000" b="1">
                <a:solidFill>
                  <a:schemeClr val="bg1"/>
                </a:solidFill>
                <a:ea typeface="Geneva" pitchFamily="1" charset="-128"/>
              </a:defRPr>
            </a:lvl1pPr>
          </a:lstStyle>
          <a:p>
            <a:pPr defTabSz="914400" fontAlgn="base">
              <a:spcAft>
                <a:spcPct val="0"/>
              </a:spcAft>
            </a:pPr>
            <a:fld id="{BA1EBF86-6A8F-4A06-BB51-46337A5CF2A5}" type="slidenum">
              <a:rPr lang="en-GB">
                <a:solidFill>
                  <a:srgbClr val="FFFFFF"/>
                </a:solidFill>
              </a:rPr>
              <a:pPr defTabSz="914400" fontAlgn="base">
                <a:spcAft>
                  <a:spcPct val="0"/>
                </a:spcAft>
              </a:pPr>
              <a:t>‹#›</a:t>
            </a:fld>
            <a:endParaRPr lang="en-GB">
              <a:solidFill>
                <a:srgbClr val="FFFFFF"/>
              </a:solidFill>
            </a:endParaRPr>
          </a:p>
        </p:txBody>
      </p:sp>
      <p:pic>
        <p:nvPicPr>
          <p:cNvPr id="1061" name="Picture 37" descr="Helmholtz_Logo"/>
          <p:cNvPicPr>
            <a:picLocks noChangeAspect="1" noChangeArrowheads="1"/>
          </p:cNvPicPr>
          <p:nvPr/>
        </p:nvPicPr>
        <p:blipFill>
          <a:blip r:embed="rId16" cstate="screen">
            <a:extLst>
              <a:ext uri="{28A0092B-C50C-407E-A947-70E740481C1C}">
                <a14:useLocalDpi xmlns:a14="http://schemas.microsoft.com/office/drawing/2010/main" val="0"/>
              </a:ext>
            </a:extLst>
          </a:blip>
          <a:srcRect/>
          <a:stretch>
            <a:fillRect/>
          </a:stretch>
        </p:blipFill>
        <p:spPr bwMode="auto">
          <a:xfrm>
            <a:off x="11142135" y="6516691"/>
            <a:ext cx="778933" cy="236537"/>
          </a:xfrm>
          <a:prstGeom prst="rect">
            <a:avLst/>
          </a:prstGeom>
          <a:noFill/>
          <a:extLst>
            <a:ext uri="{909E8E84-426E-40DD-AFC4-6F175D3DCCD1}">
              <a14:hiddenFill xmlns:a14="http://schemas.microsoft.com/office/drawing/2010/main">
                <a:solidFill>
                  <a:srgbClr val="FFFFFF"/>
                </a:solidFill>
              </a14:hiddenFill>
            </a:ext>
          </a:extLst>
        </p:spPr>
      </p:pic>
      <p:sp>
        <p:nvSpPr>
          <p:cNvPr id="1144" name="Line 120"/>
          <p:cNvSpPr>
            <a:spLocks noChangeShapeType="1"/>
          </p:cNvSpPr>
          <p:nvPr/>
        </p:nvSpPr>
        <p:spPr bwMode="auto">
          <a:xfrm>
            <a:off x="154519" y="6477000"/>
            <a:ext cx="11872383"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fontAlgn="base">
              <a:spcBef>
                <a:spcPct val="20000"/>
              </a:spcBef>
              <a:spcAft>
                <a:spcPct val="0"/>
              </a:spcAft>
              <a:buClr>
                <a:srgbClr val="F8B323"/>
              </a:buClr>
              <a:buFont typeface="Wingdings" pitchFamily="2" charset="2"/>
              <a:buChar char="n"/>
            </a:pPr>
            <a:endParaRPr lang="en-US" sz="900">
              <a:solidFill>
                <a:srgbClr val="261748"/>
              </a:solidFill>
            </a:endParaRPr>
          </a:p>
        </p:txBody>
      </p:sp>
      <p:pic>
        <p:nvPicPr>
          <p:cNvPr id="1145" name="Picture 121" descr="DESY-Logo-cyan-RGB_Hintergrund weiss"/>
          <p:cNvPicPr>
            <a:picLocks noChangeAspect="1" noChangeArrowheads="1"/>
          </p:cNvPicPr>
          <p:nvPr/>
        </p:nvPicPr>
        <p:blipFill>
          <a:blip r:embed="rId17" cstate="screen">
            <a:extLst>
              <a:ext uri="{28A0092B-C50C-407E-A947-70E740481C1C}">
                <a14:useLocalDpi xmlns:a14="http://schemas.microsoft.com/office/drawing/2010/main" val="0"/>
              </a:ext>
            </a:extLst>
          </a:blip>
          <a:srcRect/>
          <a:stretch>
            <a:fillRect/>
          </a:stretch>
        </p:blipFill>
        <p:spPr bwMode="auto">
          <a:xfrm>
            <a:off x="10653184" y="6511928"/>
            <a:ext cx="336549" cy="252413"/>
          </a:xfrm>
          <a:prstGeom prst="rect">
            <a:avLst/>
          </a:prstGeom>
          <a:noFill/>
          <a:extLst>
            <a:ext uri="{909E8E84-426E-40DD-AFC4-6F175D3DCCD1}">
              <a14:hiddenFill xmlns:a14="http://schemas.microsoft.com/office/drawing/2010/main">
                <a:solidFill>
                  <a:srgbClr val="FFFFFF"/>
                </a:solidFill>
              </a14:hiddenFill>
            </a:ext>
          </a:extLst>
        </p:spPr>
      </p:pic>
      <p:sp>
        <p:nvSpPr>
          <p:cNvPr id="1146" name="Rectangle 122"/>
          <p:cNvSpPr>
            <a:spLocks noChangeArrowheads="1"/>
          </p:cNvSpPr>
          <p:nvPr/>
        </p:nvSpPr>
        <p:spPr bwMode="auto">
          <a:xfrm>
            <a:off x="1458384" y="114300"/>
            <a:ext cx="9711267" cy="915988"/>
          </a:xfrm>
          <a:prstGeom prst="rect">
            <a:avLst/>
          </a:prstGeom>
          <a:solidFill>
            <a:schemeClr val="hlink"/>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defTabSz="914400" eaLnBrk="0" fontAlgn="base" hangingPunct="0">
              <a:spcBef>
                <a:spcPct val="0"/>
              </a:spcBef>
              <a:spcAft>
                <a:spcPct val="0"/>
              </a:spcAft>
            </a:pPr>
            <a:endParaRPr lang="en-GB" sz="2400">
              <a:solidFill>
                <a:srgbClr val="261748"/>
              </a:solidFill>
            </a:endParaRPr>
          </a:p>
        </p:txBody>
      </p:sp>
      <p:sp>
        <p:nvSpPr>
          <p:cNvPr id="1147" name="Text Box 123"/>
          <p:cNvSpPr txBox="1">
            <a:spLocks noChangeArrowheads="1"/>
          </p:cNvSpPr>
          <p:nvPr/>
        </p:nvSpPr>
        <p:spPr bwMode="auto">
          <a:xfrm>
            <a:off x="1458384" y="114302"/>
            <a:ext cx="8839200" cy="193675"/>
          </a:xfrm>
          <a:prstGeom prst="rect">
            <a:avLst/>
          </a:prstGeom>
          <a:noFill/>
          <a:ln>
            <a:noFill/>
          </a:ln>
          <a:extLst>
            <a:ext uri="{909E8E84-426E-40DD-AFC4-6F175D3DCCD1}">
              <a14:hiddenFill xmlns:a14="http://schemas.microsoft.com/office/drawing/2010/main">
                <a:solidFill>
                  <a:srgbClr val="251555"/>
                </a:solidFill>
              </a14:hiddenFill>
            </a:ext>
            <a:ext uri="{91240B29-F687-4F45-9708-019B960494DF}">
              <a14:hiddenLine xmlns:a14="http://schemas.microsoft.com/office/drawing/2010/main" w="9525">
                <a:solidFill>
                  <a:schemeClr val="tx1"/>
                </a:solidFill>
                <a:miter lim="800000"/>
                <a:headEnd/>
                <a:tailEnd/>
              </a14:hiddenLine>
            </a:ext>
          </a:extLst>
        </p:spPr>
        <p:txBody>
          <a:bodyPr lIns="79200" tIns="0" rIns="46800" bIns="0" anchor="b"/>
          <a:lstStyle/>
          <a:p>
            <a:pPr defTabSz="914400" eaLnBrk="0" fontAlgn="base" hangingPunct="0">
              <a:lnSpc>
                <a:spcPct val="110000"/>
              </a:lnSpc>
              <a:spcBef>
                <a:spcPct val="50000"/>
              </a:spcBef>
              <a:spcAft>
                <a:spcPct val="0"/>
              </a:spcAft>
            </a:pPr>
            <a:r>
              <a:rPr lang="en-GB" sz="1000" dirty="0" smtClean="0">
                <a:solidFill>
                  <a:srgbClr val="FFFFFF"/>
                </a:solidFill>
              </a:rPr>
              <a:t>European XFEL Accelerator Status</a:t>
            </a:r>
            <a:endParaRPr lang="en-GB" sz="1000" dirty="0">
              <a:solidFill>
                <a:srgbClr val="FFFFFF"/>
              </a:solidFill>
            </a:endParaRPr>
          </a:p>
        </p:txBody>
      </p:sp>
      <p:pic>
        <p:nvPicPr>
          <p:cNvPr id="1151" name="Picture 127" descr="logo-XFEL_rgb"/>
          <p:cNvPicPr>
            <a:picLocks noChangeAspect="1" noChangeArrowheads="1"/>
          </p:cNvPicPr>
          <p:nvPr/>
        </p:nvPicPr>
        <p:blipFill>
          <a:blip r:embed="rId18" cstate="screen">
            <a:extLst>
              <a:ext uri="{28A0092B-C50C-407E-A947-70E740481C1C}">
                <a14:useLocalDpi xmlns:a14="http://schemas.microsoft.com/office/drawing/2010/main" val="0"/>
              </a:ext>
            </a:extLst>
          </a:blip>
          <a:srcRect/>
          <a:stretch>
            <a:fillRect/>
          </a:stretch>
        </p:blipFill>
        <p:spPr bwMode="auto">
          <a:xfrm>
            <a:off x="156635" y="114303"/>
            <a:ext cx="1214967" cy="911225"/>
          </a:xfrm>
          <a:prstGeom prst="rect">
            <a:avLst/>
          </a:prstGeom>
          <a:noFill/>
          <a:extLst>
            <a:ext uri="{909E8E84-426E-40DD-AFC4-6F175D3DCCD1}">
              <a14:hiddenFill xmlns:a14="http://schemas.microsoft.com/office/drawing/2010/main">
                <a:solidFill>
                  <a:srgbClr val="FFFFFF"/>
                </a:solidFill>
              </a14:hiddenFill>
            </a:ext>
          </a:extLst>
        </p:spPr>
      </p:pic>
      <p:sp>
        <p:nvSpPr>
          <p:cNvPr id="1154" name="Rectangle 130"/>
          <p:cNvSpPr>
            <a:spLocks noGrp="1" noChangeArrowheads="1"/>
          </p:cNvSpPr>
          <p:nvPr>
            <p:ph type="title"/>
          </p:nvPr>
        </p:nvSpPr>
        <p:spPr bwMode="auto">
          <a:xfrm>
            <a:off x="1458384" y="541338"/>
            <a:ext cx="9711267" cy="481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72000" tIns="45720" rIns="91440" bIns="0" numCol="1" anchor="b" anchorCtr="0" compatLnSpc="1">
            <a:prstTxWarp prst="textNoShape">
              <a:avLst/>
            </a:prstTxWarp>
          </a:bodyPr>
          <a:lstStyle/>
          <a:p>
            <a:pPr lvl="0"/>
            <a:r>
              <a:rPr lang="en-GB" smtClean="0"/>
              <a:t>Slide title: Don’t edit here!</a:t>
            </a:r>
          </a:p>
        </p:txBody>
      </p:sp>
      <p:sp>
        <p:nvSpPr>
          <p:cNvPr id="1156" name="Rectangle 132"/>
          <p:cNvSpPr>
            <a:spLocks noGrp="1" noChangeAspect="1" noChangeArrowheads="1"/>
          </p:cNvSpPr>
          <p:nvPr>
            <p:ph type="body" idx="1"/>
          </p:nvPr>
        </p:nvSpPr>
        <p:spPr bwMode="auto">
          <a:xfrm>
            <a:off x="156633" y="1347788"/>
            <a:ext cx="7603067" cy="4459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270000" tIns="0" rIns="91440" bIns="45720" numCol="1" anchor="t" anchorCtr="0" compatLnSpc="1">
            <a:prstTxWarp prst="textNoShape">
              <a:avLst/>
            </a:prstTxWarp>
          </a:bodyPr>
          <a:lstStyle/>
          <a:p>
            <a:pPr lvl="0"/>
            <a:r>
              <a:rPr lang="en-GB" smtClean="0"/>
              <a:t>text format – don’t edit!</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3" name="Text Box 123"/>
          <p:cNvSpPr txBox="1">
            <a:spLocks noChangeArrowheads="1"/>
          </p:cNvSpPr>
          <p:nvPr/>
        </p:nvSpPr>
        <p:spPr bwMode="auto">
          <a:xfrm>
            <a:off x="153600" y="6508000"/>
            <a:ext cx="8839200" cy="314000"/>
          </a:xfrm>
          <a:prstGeom prst="rect">
            <a:avLst/>
          </a:prstGeom>
          <a:noFill/>
          <a:ln>
            <a:noFill/>
          </a:ln>
          <a:extLst>
            <a:ext uri="{909E8E84-426E-40DD-AFC4-6F175D3DCCD1}">
              <a14:hiddenFill xmlns:a14="http://schemas.microsoft.com/office/drawing/2010/main">
                <a:solidFill>
                  <a:srgbClr val="251555"/>
                </a:solidFill>
              </a14:hiddenFill>
            </a:ext>
            <a:ext uri="{91240B29-F687-4F45-9708-019B960494DF}">
              <a14:hiddenLine xmlns:a14="http://schemas.microsoft.com/office/drawing/2010/main" w="9525">
                <a:solidFill>
                  <a:schemeClr val="tx1"/>
                </a:solidFill>
                <a:miter lim="800000"/>
                <a:headEnd/>
                <a:tailEnd/>
              </a14:hiddenLine>
            </a:ext>
          </a:extLst>
        </p:spPr>
        <p:txBody>
          <a:bodyPr lIns="79200" tIns="0" rIns="46800" bIns="0" anchor="b"/>
          <a:lstStyle/>
          <a:p>
            <a:pPr defTabSz="914400" eaLnBrk="0" fontAlgn="base" hangingPunct="0">
              <a:spcAft>
                <a:spcPct val="0"/>
              </a:spcAft>
            </a:pPr>
            <a:r>
              <a:rPr lang="en-US" sz="900" dirty="0" smtClean="0">
                <a:solidFill>
                  <a:srgbClr val="261748"/>
                </a:solidFill>
              </a:rPr>
              <a:t>European XFEL Users’ Meeting – January 2017</a:t>
            </a:r>
          </a:p>
          <a:p>
            <a:pPr defTabSz="914400" eaLnBrk="0" fontAlgn="base" hangingPunct="0">
              <a:spcAft>
                <a:spcPct val="0"/>
              </a:spcAft>
            </a:pPr>
            <a:r>
              <a:rPr lang="en-US" sz="900" dirty="0" smtClean="0">
                <a:solidFill>
                  <a:srgbClr val="261748"/>
                </a:solidFill>
              </a:rPr>
              <a:t>Hans Weise, DESY </a:t>
            </a:r>
            <a:r>
              <a:rPr lang="en-GB" sz="1000" dirty="0" smtClean="0">
                <a:solidFill>
                  <a:srgbClr val="FFFFFF"/>
                </a:solidFill>
              </a:rPr>
              <a:t>title of your talk</a:t>
            </a:r>
            <a:endParaRPr lang="en-GB" sz="1000" dirty="0">
              <a:solidFill>
                <a:srgbClr val="FFFFFF"/>
              </a:solidFill>
            </a:endParaRPr>
          </a:p>
        </p:txBody>
      </p:sp>
    </p:spTree>
    <p:extLst>
      <p:ext uri="{BB962C8B-B14F-4D97-AF65-F5344CB8AC3E}">
        <p14:creationId xmlns:p14="http://schemas.microsoft.com/office/powerpoint/2010/main" val="404520115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9" r:id="rId13"/>
  </p:sldLayoutIdLst>
  <p:timing>
    <p:tnLst>
      <p:par>
        <p:cTn id="1" dur="indefinite" restart="never" nodeType="tmRoot"/>
      </p:par>
    </p:tnLst>
  </p:timing>
  <p:hf hdr="0" dt="0"/>
  <p:txStyles>
    <p:title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bg1"/>
          </a:solidFill>
          <a:latin typeface="Arial" charset="0"/>
          <a:ea typeface="ＭＳ Ｐゴシック" pitchFamily="112" charset="-128"/>
        </a:defRPr>
      </a:lvl2pPr>
      <a:lvl3pPr algn="l" rtl="0" eaLnBrk="1" fontAlgn="base" hangingPunct="1">
        <a:spcBef>
          <a:spcPct val="0"/>
        </a:spcBef>
        <a:spcAft>
          <a:spcPct val="0"/>
        </a:spcAft>
        <a:defRPr sz="2400" b="1">
          <a:solidFill>
            <a:schemeClr val="bg1"/>
          </a:solidFill>
          <a:latin typeface="Arial" charset="0"/>
          <a:ea typeface="ＭＳ Ｐゴシック" pitchFamily="112" charset="-128"/>
        </a:defRPr>
      </a:lvl3pPr>
      <a:lvl4pPr algn="l" rtl="0" eaLnBrk="1" fontAlgn="base" hangingPunct="1">
        <a:spcBef>
          <a:spcPct val="0"/>
        </a:spcBef>
        <a:spcAft>
          <a:spcPct val="0"/>
        </a:spcAft>
        <a:defRPr sz="2400" b="1">
          <a:solidFill>
            <a:schemeClr val="bg1"/>
          </a:solidFill>
          <a:latin typeface="Arial" charset="0"/>
          <a:ea typeface="ＭＳ Ｐゴシック" pitchFamily="112" charset="-128"/>
        </a:defRPr>
      </a:lvl4pPr>
      <a:lvl5pPr algn="l" rtl="0" eaLnBrk="1" fontAlgn="base" hangingPunct="1">
        <a:spcBef>
          <a:spcPct val="0"/>
        </a:spcBef>
        <a:spcAft>
          <a:spcPct val="0"/>
        </a:spcAft>
        <a:defRPr sz="2400" b="1">
          <a:solidFill>
            <a:schemeClr val="bg1"/>
          </a:solidFill>
          <a:latin typeface="Arial" charset="0"/>
          <a:ea typeface="ＭＳ Ｐゴシック" pitchFamily="112" charset="-128"/>
        </a:defRPr>
      </a:lvl5pPr>
      <a:lvl6pPr marL="457200" algn="l" rtl="0" eaLnBrk="1" fontAlgn="base" hangingPunct="1">
        <a:spcBef>
          <a:spcPct val="0"/>
        </a:spcBef>
        <a:spcAft>
          <a:spcPct val="0"/>
        </a:spcAft>
        <a:defRPr sz="2400" b="1">
          <a:solidFill>
            <a:schemeClr val="bg1"/>
          </a:solidFill>
          <a:latin typeface="Arial" charset="0"/>
          <a:ea typeface="ＭＳ Ｐゴシック" pitchFamily="112" charset="-128"/>
        </a:defRPr>
      </a:lvl6pPr>
      <a:lvl7pPr marL="914400" algn="l" rtl="0" eaLnBrk="1" fontAlgn="base" hangingPunct="1">
        <a:spcBef>
          <a:spcPct val="0"/>
        </a:spcBef>
        <a:spcAft>
          <a:spcPct val="0"/>
        </a:spcAft>
        <a:defRPr sz="2400" b="1">
          <a:solidFill>
            <a:schemeClr val="bg1"/>
          </a:solidFill>
          <a:latin typeface="Arial" charset="0"/>
          <a:ea typeface="ＭＳ Ｐゴシック" pitchFamily="112" charset="-128"/>
        </a:defRPr>
      </a:lvl7pPr>
      <a:lvl8pPr marL="1371600" algn="l" rtl="0" eaLnBrk="1" fontAlgn="base" hangingPunct="1">
        <a:spcBef>
          <a:spcPct val="0"/>
        </a:spcBef>
        <a:spcAft>
          <a:spcPct val="0"/>
        </a:spcAft>
        <a:defRPr sz="2400" b="1">
          <a:solidFill>
            <a:schemeClr val="bg1"/>
          </a:solidFill>
          <a:latin typeface="Arial" charset="0"/>
          <a:ea typeface="ＭＳ Ｐゴシック" pitchFamily="112" charset="-128"/>
        </a:defRPr>
      </a:lvl8pPr>
      <a:lvl9pPr marL="1828800" algn="l" rtl="0" eaLnBrk="1" fontAlgn="base" hangingPunct="1">
        <a:spcBef>
          <a:spcPct val="0"/>
        </a:spcBef>
        <a:spcAft>
          <a:spcPct val="0"/>
        </a:spcAft>
        <a:defRPr sz="2400" b="1">
          <a:solidFill>
            <a:schemeClr val="bg1"/>
          </a:solidFill>
          <a:latin typeface="Arial" charset="0"/>
          <a:ea typeface="ＭＳ Ｐゴシック" pitchFamily="112" charset="-128"/>
        </a:defRPr>
      </a:lvl9pPr>
    </p:titleStyle>
    <p:bodyStyle>
      <a:lvl1pPr marL="298450" indent="-298450" algn="l" rtl="0" eaLnBrk="1" fontAlgn="base" hangingPunct="1">
        <a:spcBef>
          <a:spcPct val="20000"/>
        </a:spcBef>
        <a:spcAft>
          <a:spcPct val="0"/>
        </a:spcAft>
        <a:buClr>
          <a:schemeClr val="accent2"/>
        </a:buClr>
        <a:buSzPct val="80000"/>
        <a:buFont typeface="Wingdings" pitchFamily="2" charset="2"/>
        <a:buChar char="n"/>
        <a:defRPr sz="2400">
          <a:solidFill>
            <a:schemeClr val="tx2"/>
          </a:solidFill>
          <a:latin typeface="+mn-lt"/>
          <a:ea typeface="+mn-ea"/>
          <a:cs typeface="+mn-cs"/>
        </a:defRPr>
      </a:lvl1pPr>
      <a:lvl2pPr marL="558800" indent="-258763" algn="l" rtl="0" eaLnBrk="1" fontAlgn="base" hangingPunct="1">
        <a:spcBef>
          <a:spcPct val="20000"/>
        </a:spcBef>
        <a:spcAft>
          <a:spcPct val="0"/>
        </a:spcAft>
        <a:buClr>
          <a:schemeClr val="accent1"/>
        </a:buClr>
        <a:buFont typeface="Wingdings" pitchFamily="2" charset="2"/>
        <a:buChar char="§"/>
        <a:defRPr sz="2400">
          <a:solidFill>
            <a:schemeClr val="tx2"/>
          </a:solidFill>
          <a:latin typeface="+mn-lt"/>
          <a:ea typeface="+mn-ea"/>
        </a:defRPr>
      </a:lvl2pPr>
      <a:lvl3pPr marL="817563" indent="-257175" algn="l" rtl="0" eaLnBrk="1" fontAlgn="base" hangingPunct="1">
        <a:spcBef>
          <a:spcPct val="20000"/>
        </a:spcBef>
        <a:spcAft>
          <a:spcPct val="0"/>
        </a:spcAft>
        <a:buClr>
          <a:schemeClr val="folHlink"/>
        </a:buClr>
        <a:buSzPct val="60000"/>
        <a:buFont typeface="Wingdings" pitchFamily="2" charset="2"/>
        <a:buChar char=""/>
        <a:defRPr sz="2400">
          <a:solidFill>
            <a:schemeClr val="tx2"/>
          </a:solidFill>
          <a:latin typeface="+mn-lt"/>
          <a:ea typeface="+mn-ea"/>
        </a:defRPr>
      </a:lvl3pPr>
      <a:lvl4pPr marL="1077913" indent="-258763" algn="l" rtl="0" eaLnBrk="1" fontAlgn="base" hangingPunct="1">
        <a:spcBef>
          <a:spcPct val="20000"/>
        </a:spcBef>
        <a:spcAft>
          <a:spcPct val="0"/>
        </a:spcAft>
        <a:buClr>
          <a:schemeClr val="hlink"/>
        </a:buClr>
        <a:buFont typeface="Wingdings" pitchFamily="2" charset="2"/>
        <a:buChar char="§"/>
        <a:defRPr sz="2400">
          <a:solidFill>
            <a:srgbClr val="100F2E"/>
          </a:solidFill>
          <a:latin typeface="+mn-lt"/>
          <a:ea typeface="+mn-ea"/>
        </a:defRPr>
      </a:lvl4pPr>
      <a:lvl5pPr marL="1312863" indent="-223838" algn="l" rtl="0" eaLnBrk="1" fontAlgn="base" hangingPunct="1">
        <a:spcBef>
          <a:spcPct val="20000"/>
        </a:spcBef>
        <a:spcAft>
          <a:spcPct val="0"/>
        </a:spcAft>
        <a:buClr>
          <a:schemeClr val="folHlink"/>
        </a:buClr>
        <a:buChar char="»"/>
        <a:defRPr sz="2400">
          <a:solidFill>
            <a:srgbClr val="100F2E"/>
          </a:solidFill>
          <a:latin typeface="+mn-lt"/>
          <a:ea typeface="+mn-ea"/>
        </a:defRPr>
      </a:lvl5pPr>
      <a:lvl6pPr marL="1770063" indent="-223838" algn="l" rtl="0" eaLnBrk="1" fontAlgn="base" hangingPunct="1">
        <a:spcBef>
          <a:spcPct val="20000"/>
        </a:spcBef>
        <a:spcAft>
          <a:spcPct val="0"/>
        </a:spcAft>
        <a:buClr>
          <a:schemeClr val="folHlink"/>
        </a:buClr>
        <a:buChar char="»"/>
        <a:defRPr sz="2400">
          <a:solidFill>
            <a:srgbClr val="100F2E"/>
          </a:solidFill>
          <a:latin typeface="+mn-lt"/>
          <a:ea typeface="+mn-ea"/>
        </a:defRPr>
      </a:lvl6pPr>
      <a:lvl7pPr marL="2227263" indent="-223838" algn="l" rtl="0" eaLnBrk="1" fontAlgn="base" hangingPunct="1">
        <a:spcBef>
          <a:spcPct val="20000"/>
        </a:spcBef>
        <a:spcAft>
          <a:spcPct val="0"/>
        </a:spcAft>
        <a:buClr>
          <a:schemeClr val="folHlink"/>
        </a:buClr>
        <a:buChar char="»"/>
        <a:defRPr sz="2400">
          <a:solidFill>
            <a:srgbClr val="100F2E"/>
          </a:solidFill>
          <a:latin typeface="+mn-lt"/>
          <a:ea typeface="+mn-ea"/>
        </a:defRPr>
      </a:lvl7pPr>
      <a:lvl8pPr marL="2684463" indent="-223838" algn="l" rtl="0" eaLnBrk="1" fontAlgn="base" hangingPunct="1">
        <a:spcBef>
          <a:spcPct val="20000"/>
        </a:spcBef>
        <a:spcAft>
          <a:spcPct val="0"/>
        </a:spcAft>
        <a:buClr>
          <a:schemeClr val="folHlink"/>
        </a:buClr>
        <a:buChar char="»"/>
        <a:defRPr sz="2400">
          <a:solidFill>
            <a:srgbClr val="100F2E"/>
          </a:solidFill>
          <a:latin typeface="+mn-lt"/>
          <a:ea typeface="+mn-ea"/>
        </a:defRPr>
      </a:lvl8pPr>
      <a:lvl9pPr marL="3141663" indent="-223838" algn="l" rtl="0" eaLnBrk="1" fontAlgn="base" hangingPunct="1">
        <a:spcBef>
          <a:spcPct val="20000"/>
        </a:spcBef>
        <a:spcAft>
          <a:spcPct val="0"/>
        </a:spcAft>
        <a:buClr>
          <a:schemeClr val="folHlink"/>
        </a:buClr>
        <a:buChar char="»"/>
        <a:defRPr sz="2400">
          <a:solidFill>
            <a:srgbClr val="100F2E"/>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58" name="Picture 134" descr="Undulator_final_nurh#50DE97_rechts"/>
          <p:cNvPicPr>
            <a:picLocks noChangeAspect="1" noChangeArrowheads="1"/>
          </p:cNvPicPr>
          <p:nvPr/>
        </p:nvPicPr>
        <p:blipFill>
          <a:blip r:embed="rId16" cstate="screen">
            <a:extLst>
              <a:ext uri="{28A0092B-C50C-407E-A947-70E740481C1C}">
                <a14:useLocalDpi xmlns:a14="http://schemas.microsoft.com/office/drawing/2010/main" val="0"/>
              </a:ext>
            </a:extLst>
          </a:blip>
          <a:srcRect/>
          <a:stretch>
            <a:fillRect/>
          </a:stretch>
        </p:blipFill>
        <p:spPr bwMode="auto">
          <a:xfrm>
            <a:off x="11262784" y="117475"/>
            <a:ext cx="770467" cy="914400"/>
          </a:xfrm>
          <a:prstGeom prst="rect">
            <a:avLst/>
          </a:prstGeom>
          <a:noFill/>
          <a:extLst>
            <a:ext uri="{909E8E84-426E-40DD-AFC4-6F175D3DCCD1}">
              <a14:hiddenFill xmlns:a14="http://schemas.microsoft.com/office/drawing/2010/main">
                <a:solidFill>
                  <a:srgbClr val="FFFFFF"/>
                </a:solidFill>
              </a14:hiddenFill>
            </a:ext>
          </a:extLst>
        </p:spPr>
      </p:pic>
      <p:sp>
        <p:nvSpPr>
          <p:cNvPr id="1150" name="Rectangle 126"/>
          <p:cNvSpPr>
            <a:spLocks noGrp="1" noChangeArrowheads="1"/>
          </p:cNvSpPr>
          <p:nvPr>
            <p:ph type="sldNum" sz="quarter" idx="4"/>
          </p:nvPr>
        </p:nvSpPr>
        <p:spPr bwMode="auto">
          <a:xfrm>
            <a:off x="11256434" y="114301"/>
            <a:ext cx="768351" cy="911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54000" tIns="45720" rIns="54000" bIns="18000" numCol="1" anchor="b" anchorCtr="0" compatLnSpc="1">
            <a:prstTxWarp prst="textNoShape">
              <a:avLst/>
            </a:prstTxWarp>
          </a:bodyPr>
          <a:lstStyle>
            <a:lvl1pPr algn="ctr" eaLnBrk="0" hangingPunct="0">
              <a:spcBef>
                <a:spcPct val="0"/>
              </a:spcBef>
              <a:buClrTx/>
              <a:buFontTx/>
              <a:buNone/>
              <a:defRPr sz="1000" b="1">
                <a:solidFill>
                  <a:schemeClr val="bg1"/>
                </a:solidFill>
                <a:ea typeface="Geneva" pitchFamily="1" charset="-128"/>
              </a:defRPr>
            </a:lvl1pPr>
          </a:lstStyle>
          <a:p>
            <a:pPr defTabSz="914400" fontAlgn="base">
              <a:spcAft>
                <a:spcPct val="0"/>
              </a:spcAft>
            </a:pPr>
            <a:fld id="{BA1EBF86-6A8F-4A06-BB51-46337A5CF2A5}" type="slidenum">
              <a:rPr lang="en-GB">
                <a:solidFill>
                  <a:srgbClr val="FFFFFF"/>
                </a:solidFill>
              </a:rPr>
              <a:pPr defTabSz="914400" fontAlgn="base">
                <a:spcAft>
                  <a:spcPct val="0"/>
                </a:spcAft>
              </a:pPr>
              <a:t>‹#›</a:t>
            </a:fld>
            <a:endParaRPr lang="en-GB">
              <a:solidFill>
                <a:srgbClr val="FFFFFF"/>
              </a:solidFill>
            </a:endParaRPr>
          </a:p>
        </p:txBody>
      </p:sp>
      <p:pic>
        <p:nvPicPr>
          <p:cNvPr id="1061" name="Picture 37" descr="Helmholtz_Logo"/>
          <p:cNvPicPr>
            <a:picLocks noChangeAspect="1" noChangeArrowheads="1"/>
          </p:cNvPicPr>
          <p:nvPr/>
        </p:nvPicPr>
        <p:blipFill>
          <a:blip r:embed="rId17" cstate="screen">
            <a:extLst>
              <a:ext uri="{28A0092B-C50C-407E-A947-70E740481C1C}">
                <a14:useLocalDpi xmlns:a14="http://schemas.microsoft.com/office/drawing/2010/main" val="0"/>
              </a:ext>
            </a:extLst>
          </a:blip>
          <a:srcRect/>
          <a:stretch>
            <a:fillRect/>
          </a:stretch>
        </p:blipFill>
        <p:spPr bwMode="auto">
          <a:xfrm>
            <a:off x="11142134" y="6516689"/>
            <a:ext cx="778933" cy="236537"/>
          </a:xfrm>
          <a:prstGeom prst="rect">
            <a:avLst/>
          </a:prstGeom>
          <a:noFill/>
          <a:extLst>
            <a:ext uri="{909E8E84-426E-40DD-AFC4-6F175D3DCCD1}">
              <a14:hiddenFill xmlns:a14="http://schemas.microsoft.com/office/drawing/2010/main">
                <a:solidFill>
                  <a:srgbClr val="FFFFFF"/>
                </a:solidFill>
              </a14:hiddenFill>
            </a:ext>
          </a:extLst>
        </p:spPr>
      </p:pic>
      <p:sp>
        <p:nvSpPr>
          <p:cNvPr id="1144" name="Line 120"/>
          <p:cNvSpPr>
            <a:spLocks noChangeShapeType="1"/>
          </p:cNvSpPr>
          <p:nvPr/>
        </p:nvSpPr>
        <p:spPr bwMode="auto">
          <a:xfrm>
            <a:off x="154518" y="6477000"/>
            <a:ext cx="11872383"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fontAlgn="base">
              <a:spcBef>
                <a:spcPct val="20000"/>
              </a:spcBef>
              <a:spcAft>
                <a:spcPct val="0"/>
              </a:spcAft>
              <a:buClr>
                <a:srgbClr val="F8B323"/>
              </a:buClr>
              <a:buFont typeface="Wingdings" pitchFamily="2" charset="2"/>
              <a:buChar char="n"/>
            </a:pPr>
            <a:endParaRPr lang="en-US" sz="900">
              <a:solidFill>
                <a:srgbClr val="261748"/>
              </a:solidFill>
            </a:endParaRPr>
          </a:p>
        </p:txBody>
      </p:sp>
      <p:pic>
        <p:nvPicPr>
          <p:cNvPr id="1145" name="Picture 121" descr="DESY-Logo-cyan-RGB_Hintergrund weiss"/>
          <p:cNvPicPr>
            <a:picLocks noChangeAspect="1" noChangeArrowheads="1"/>
          </p:cNvPicPr>
          <p:nvPr/>
        </p:nvPicPr>
        <p:blipFill>
          <a:blip r:embed="rId18" cstate="screen">
            <a:extLst>
              <a:ext uri="{28A0092B-C50C-407E-A947-70E740481C1C}">
                <a14:useLocalDpi xmlns:a14="http://schemas.microsoft.com/office/drawing/2010/main" val="0"/>
              </a:ext>
            </a:extLst>
          </a:blip>
          <a:srcRect/>
          <a:stretch>
            <a:fillRect/>
          </a:stretch>
        </p:blipFill>
        <p:spPr bwMode="auto">
          <a:xfrm>
            <a:off x="10653184" y="6511926"/>
            <a:ext cx="336549" cy="252413"/>
          </a:xfrm>
          <a:prstGeom prst="rect">
            <a:avLst/>
          </a:prstGeom>
          <a:noFill/>
          <a:extLst>
            <a:ext uri="{909E8E84-426E-40DD-AFC4-6F175D3DCCD1}">
              <a14:hiddenFill xmlns:a14="http://schemas.microsoft.com/office/drawing/2010/main">
                <a:solidFill>
                  <a:srgbClr val="FFFFFF"/>
                </a:solidFill>
              </a14:hiddenFill>
            </a:ext>
          </a:extLst>
        </p:spPr>
      </p:pic>
      <p:sp>
        <p:nvSpPr>
          <p:cNvPr id="1146" name="Rectangle 122"/>
          <p:cNvSpPr>
            <a:spLocks noChangeArrowheads="1"/>
          </p:cNvSpPr>
          <p:nvPr/>
        </p:nvSpPr>
        <p:spPr bwMode="auto">
          <a:xfrm>
            <a:off x="1458384" y="114300"/>
            <a:ext cx="9711267" cy="915988"/>
          </a:xfrm>
          <a:prstGeom prst="rect">
            <a:avLst/>
          </a:prstGeom>
          <a:solidFill>
            <a:schemeClr val="hlink"/>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defTabSz="914400" eaLnBrk="0" fontAlgn="base" hangingPunct="0">
              <a:spcBef>
                <a:spcPct val="0"/>
              </a:spcBef>
              <a:spcAft>
                <a:spcPct val="0"/>
              </a:spcAft>
            </a:pPr>
            <a:endParaRPr lang="en-GB" sz="2400">
              <a:solidFill>
                <a:srgbClr val="261748"/>
              </a:solidFill>
            </a:endParaRPr>
          </a:p>
        </p:txBody>
      </p:sp>
      <p:sp>
        <p:nvSpPr>
          <p:cNvPr id="1147" name="Text Box 123"/>
          <p:cNvSpPr txBox="1">
            <a:spLocks noChangeArrowheads="1"/>
          </p:cNvSpPr>
          <p:nvPr/>
        </p:nvSpPr>
        <p:spPr bwMode="auto">
          <a:xfrm>
            <a:off x="1458384" y="114301"/>
            <a:ext cx="8839200" cy="193675"/>
          </a:xfrm>
          <a:prstGeom prst="rect">
            <a:avLst/>
          </a:prstGeom>
          <a:noFill/>
          <a:ln>
            <a:noFill/>
          </a:ln>
          <a:extLst>
            <a:ext uri="{909E8E84-426E-40DD-AFC4-6F175D3DCCD1}">
              <a14:hiddenFill xmlns:a14="http://schemas.microsoft.com/office/drawing/2010/main">
                <a:solidFill>
                  <a:srgbClr val="251555"/>
                </a:solidFill>
              </a14:hiddenFill>
            </a:ext>
            <a:ext uri="{91240B29-F687-4F45-9708-019B960494DF}">
              <a14:hiddenLine xmlns:a14="http://schemas.microsoft.com/office/drawing/2010/main" w="9525">
                <a:solidFill>
                  <a:schemeClr val="tx1"/>
                </a:solidFill>
                <a:miter lim="800000"/>
                <a:headEnd/>
                <a:tailEnd/>
              </a14:hiddenLine>
            </a:ext>
          </a:extLst>
        </p:spPr>
        <p:txBody>
          <a:bodyPr lIns="79200" tIns="0" rIns="46800" bIns="0" anchor="b"/>
          <a:lstStyle/>
          <a:p>
            <a:pPr defTabSz="914400" eaLnBrk="0" fontAlgn="base" hangingPunct="0">
              <a:lnSpc>
                <a:spcPct val="110000"/>
              </a:lnSpc>
              <a:spcBef>
                <a:spcPct val="50000"/>
              </a:spcBef>
              <a:spcAft>
                <a:spcPct val="0"/>
              </a:spcAft>
            </a:pPr>
            <a:r>
              <a:rPr lang="en-GB" sz="1000" dirty="0" smtClean="0">
                <a:solidFill>
                  <a:srgbClr val="FFFFFF"/>
                </a:solidFill>
              </a:rPr>
              <a:t>European XFEL Accelerator Status</a:t>
            </a:r>
            <a:endParaRPr lang="en-GB" sz="1000" dirty="0">
              <a:solidFill>
                <a:srgbClr val="FFFFFF"/>
              </a:solidFill>
            </a:endParaRPr>
          </a:p>
        </p:txBody>
      </p:sp>
      <p:pic>
        <p:nvPicPr>
          <p:cNvPr id="1151" name="Picture 127" descr="logo-XFEL_rgb"/>
          <p:cNvPicPr>
            <a:picLocks noChangeAspect="1" noChangeArrowheads="1"/>
          </p:cNvPicPr>
          <p:nvPr/>
        </p:nvPicPr>
        <p:blipFill>
          <a:blip r:embed="rId19" cstate="screen">
            <a:extLst>
              <a:ext uri="{28A0092B-C50C-407E-A947-70E740481C1C}">
                <a14:useLocalDpi xmlns:a14="http://schemas.microsoft.com/office/drawing/2010/main" val="0"/>
              </a:ext>
            </a:extLst>
          </a:blip>
          <a:srcRect/>
          <a:stretch>
            <a:fillRect/>
          </a:stretch>
        </p:blipFill>
        <p:spPr bwMode="auto">
          <a:xfrm>
            <a:off x="156634" y="114301"/>
            <a:ext cx="1214967" cy="911225"/>
          </a:xfrm>
          <a:prstGeom prst="rect">
            <a:avLst/>
          </a:prstGeom>
          <a:noFill/>
          <a:extLst>
            <a:ext uri="{909E8E84-426E-40DD-AFC4-6F175D3DCCD1}">
              <a14:hiddenFill xmlns:a14="http://schemas.microsoft.com/office/drawing/2010/main">
                <a:solidFill>
                  <a:srgbClr val="FFFFFF"/>
                </a:solidFill>
              </a14:hiddenFill>
            </a:ext>
          </a:extLst>
        </p:spPr>
      </p:pic>
      <p:sp>
        <p:nvSpPr>
          <p:cNvPr id="1154" name="Rectangle 130"/>
          <p:cNvSpPr>
            <a:spLocks noGrp="1" noChangeArrowheads="1"/>
          </p:cNvSpPr>
          <p:nvPr>
            <p:ph type="title"/>
          </p:nvPr>
        </p:nvSpPr>
        <p:spPr bwMode="auto">
          <a:xfrm>
            <a:off x="1458384" y="541338"/>
            <a:ext cx="9711267" cy="481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72000" tIns="45720" rIns="91440" bIns="0" numCol="1" anchor="b" anchorCtr="0" compatLnSpc="1">
            <a:prstTxWarp prst="textNoShape">
              <a:avLst/>
            </a:prstTxWarp>
          </a:bodyPr>
          <a:lstStyle/>
          <a:p>
            <a:pPr lvl="0"/>
            <a:r>
              <a:rPr lang="en-GB" smtClean="0"/>
              <a:t>Slide title: Don’t edit here!</a:t>
            </a:r>
          </a:p>
        </p:txBody>
      </p:sp>
      <p:sp>
        <p:nvSpPr>
          <p:cNvPr id="1156" name="Rectangle 132"/>
          <p:cNvSpPr>
            <a:spLocks noGrp="1" noChangeAspect="1" noChangeArrowheads="1"/>
          </p:cNvSpPr>
          <p:nvPr>
            <p:ph type="body" idx="1"/>
          </p:nvPr>
        </p:nvSpPr>
        <p:spPr bwMode="auto">
          <a:xfrm>
            <a:off x="156633" y="1347788"/>
            <a:ext cx="7603067" cy="4459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270000" tIns="0" rIns="91440" bIns="45720" numCol="1" anchor="t" anchorCtr="0" compatLnSpc="1">
            <a:prstTxWarp prst="textNoShape">
              <a:avLst/>
            </a:prstTxWarp>
          </a:bodyPr>
          <a:lstStyle/>
          <a:p>
            <a:pPr lvl="0"/>
            <a:r>
              <a:rPr lang="en-GB" smtClean="0"/>
              <a:t>text format – don’t edit!</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3" name="Text Box 123"/>
          <p:cNvSpPr txBox="1">
            <a:spLocks noChangeArrowheads="1"/>
          </p:cNvSpPr>
          <p:nvPr/>
        </p:nvSpPr>
        <p:spPr bwMode="auto">
          <a:xfrm>
            <a:off x="153600" y="6508000"/>
            <a:ext cx="8839200" cy="314000"/>
          </a:xfrm>
          <a:prstGeom prst="rect">
            <a:avLst/>
          </a:prstGeom>
          <a:noFill/>
          <a:ln>
            <a:noFill/>
          </a:ln>
          <a:extLst>
            <a:ext uri="{909E8E84-426E-40DD-AFC4-6F175D3DCCD1}">
              <a14:hiddenFill xmlns:a14="http://schemas.microsoft.com/office/drawing/2010/main">
                <a:solidFill>
                  <a:srgbClr val="251555"/>
                </a:solidFill>
              </a14:hiddenFill>
            </a:ext>
            <a:ext uri="{91240B29-F687-4F45-9708-019B960494DF}">
              <a14:hiddenLine xmlns:a14="http://schemas.microsoft.com/office/drawing/2010/main" w="9525">
                <a:solidFill>
                  <a:schemeClr val="tx1"/>
                </a:solidFill>
                <a:miter lim="800000"/>
                <a:headEnd/>
                <a:tailEnd/>
              </a14:hiddenLine>
            </a:ext>
          </a:extLst>
        </p:spPr>
        <p:txBody>
          <a:bodyPr lIns="79200" tIns="0" rIns="46800" bIns="0" anchor="b"/>
          <a:lstStyle/>
          <a:p>
            <a:pPr defTabSz="914400" eaLnBrk="0" fontAlgn="base" hangingPunct="0">
              <a:spcAft>
                <a:spcPct val="0"/>
              </a:spcAft>
            </a:pPr>
            <a:r>
              <a:rPr lang="en-US" sz="900" dirty="0" smtClean="0">
                <a:solidFill>
                  <a:srgbClr val="261748"/>
                </a:solidFill>
              </a:rPr>
              <a:t>European XFEL Users’ Meeting – January 2017</a:t>
            </a:r>
          </a:p>
          <a:p>
            <a:pPr defTabSz="914400" eaLnBrk="0" fontAlgn="base" hangingPunct="0">
              <a:spcAft>
                <a:spcPct val="0"/>
              </a:spcAft>
            </a:pPr>
            <a:r>
              <a:rPr lang="en-US" sz="900" dirty="0" smtClean="0">
                <a:solidFill>
                  <a:srgbClr val="261748"/>
                </a:solidFill>
              </a:rPr>
              <a:t>Hans Weise, DESY </a:t>
            </a:r>
            <a:r>
              <a:rPr lang="en-GB" sz="1000" dirty="0" smtClean="0">
                <a:solidFill>
                  <a:srgbClr val="FFFFFF"/>
                </a:solidFill>
              </a:rPr>
              <a:t>title of your talk</a:t>
            </a:r>
            <a:endParaRPr lang="en-GB" sz="1000" dirty="0">
              <a:solidFill>
                <a:srgbClr val="FFFFFF"/>
              </a:solidFill>
            </a:endParaRPr>
          </a:p>
        </p:txBody>
      </p:sp>
    </p:spTree>
    <p:extLst>
      <p:ext uri="{BB962C8B-B14F-4D97-AF65-F5344CB8AC3E}">
        <p14:creationId xmlns:p14="http://schemas.microsoft.com/office/powerpoint/2010/main" val="144381825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Lst>
  <p:timing>
    <p:tnLst>
      <p:par>
        <p:cTn id="1" dur="indefinite" restart="never" nodeType="tmRoot"/>
      </p:par>
    </p:tnLst>
  </p:timing>
  <p:hf hdr="0" dt="0"/>
  <p:txStyles>
    <p:title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bg1"/>
          </a:solidFill>
          <a:latin typeface="Arial" charset="0"/>
          <a:ea typeface="ＭＳ Ｐゴシック" pitchFamily="112" charset="-128"/>
        </a:defRPr>
      </a:lvl2pPr>
      <a:lvl3pPr algn="l" rtl="0" eaLnBrk="1" fontAlgn="base" hangingPunct="1">
        <a:spcBef>
          <a:spcPct val="0"/>
        </a:spcBef>
        <a:spcAft>
          <a:spcPct val="0"/>
        </a:spcAft>
        <a:defRPr sz="2400" b="1">
          <a:solidFill>
            <a:schemeClr val="bg1"/>
          </a:solidFill>
          <a:latin typeface="Arial" charset="0"/>
          <a:ea typeface="ＭＳ Ｐゴシック" pitchFamily="112" charset="-128"/>
        </a:defRPr>
      </a:lvl3pPr>
      <a:lvl4pPr algn="l" rtl="0" eaLnBrk="1" fontAlgn="base" hangingPunct="1">
        <a:spcBef>
          <a:spcPct val="0"/>
        </a:spcBef>
        <a:spcAft>
          <a:spcPct val="0"/>
        </a:spcAft>
        <a:defRPr sz="2400" b="1">
          <a:solidFill>
            <a:schemeClr val="bg1"/>
          </a:solidFill>
          <a:latin typeface="Arial" charset="0"/>
          <a:ea typeface="ＭＳ Ｐゴシック" pitchFamily="112" charset="-128"/>
        </a:defRPr>
      </a:lvl4pPr>
      <a:lvl5pPr algn="l" rtl="0" eaLnBrk="1" fontAlgn="base" hangingPunct="1">
        <a:spcBef>
          <a:spcPct val="0"/>
        </a:spcBef>
        <a:spcAft>
          <a:spcPct val="0"/>
        </a:spcAft>
        <a:defRPr sz="2400" b="1">
          <a:solidFill>
            <a:schemeClr val="bg1"/>
          </a:solidFill>
          <a:latin typeface="Arial" charset="0"/>
          <a:ea typeface="ＭＳ Ｐゴシック" pitchFamily="112" charset="-128"/>
        </a:defRPr>
      </a:lvl5pPr>
      <a:lvl6pPr marL="457200" algn="l" rtl="0" eaLnBrk="1" fontAlgn="base" hangingPunct="1">
        <a:spcBef>
          <a:spcPct val="0"/>
        </a:spcBef>
        <a:spcAft>
          <a:spcPct val="0"/>
        </a:spcAft>
        <a:defRPr sz="2400" b="1">
          <a:solidFill>
            <a:schemeClr val="bg1"/>
          </a:solidFill>
          <a:latin typeface="Arial" charset="0"/>
          <a:ea typeface="ＭＳ Ｐゴシック" pitchFamily="112" charset="-128"/>
        </a:defRPr>
      </a:lvl6pPr>
      <a:lvl7pPr marL="914400" algn="l" rtl="0" eaLnBrk="1" fontAlgn="base" hangingPunct="1">
        <a:spcBef>
          <a:spcPct val="0"/>
        </a:spcBef>
        <a:spcAft>
          <a:spcPct val="0"/>
        </a:spcAft>
        <a:defRPr sz="2400" b="1">
          <a:solidFill>
            <a:schemeClr val="bg1"/>
          </a:solidFill>
          <a:latin typeface="Arial" charset="0"/>
          <a:ea typeface="ＭＳ Ｐゴシック" pitchFamily="112" charset="-128"/>
        </a:defRPr>
      </a:lvl7pPr>
      <a:lvl8pPr marL="1371600" algn="l" rtl="0" eaLnBrk="1" fontAlgn="base" hangingPunct="1">
        <a:spcBef>
          <a:spcPct val="0"/>
        </a:spcBef>
        <a:spcAft>
          <a:spcPct val="0"/>
        </a:spcAft>
        <a:defRPr sz="2400" b="1">
          <a:solidFill>
            <a:schemeClr val="bg1"/>
          </a:solidFill>
          <a:latin typeface="Arial" charset="0"/>
          <a:ea typeface="ＭＳ Ｐゴシック" pitchFamily="112" charset="-128"/>
        </a:defRPr>
      </a:lvl8pPr>
      <a:lvl9pPr marL="1828800" algn="l" rtl="0" eaLnBrk="1" fontAlgn="base" hangingPunct="1">
        <a:spcBef>
          <a:spcPct val="0"/>
        </a:spcBef>
        <a:spcAft>
          <a:spcPct val="0"/>
        </a:spcAft>
        <a:defRPr sz="2400" b="1">
          <a:solidFill>
            <a:schemeClr val="bg1"/>
          </a:solidFill>
          <a:latin typeface="Arial" charset="0"/>
          <a:ea typeface="ＭＳ Ｐゴシック" pitchFamily="112" charset="-128"/>
        </a:defRPr>
      </a:lvl9pPr>
    </p:titleStyle>
    <p:bodyStyle>
      <a:lvl1pPr marL="298450" indent="-298450" algn="l" rtl="0" eaLnBrk="1" fontAlgn="base" hangingPunct="1">
        <a:spcBef>
          <a:spcPct val="20000"/>
        </a:spcBef>
        <a:spcAft>
          <a:spcPct val="0"/>
        </a:spcAft>
        <a:buClr>
          <a:schemeClr val="accent2"/>
        </a:buClr>
        <a:buSzPct val="80000"/>
        <a:buFont typeface="Wingdings" pitchFamily="2" charset="2"/>
        <a:buChar char="n"/>
        <a:defRPr sz="2400">
          <a:solidFill>
            <a:schemeClr val="tx2"/>
          </a:solidFill>
          <a:latin typeface="+mn-lt"/>
          <a:ea typeface="+mn-ea"/>
          <a:cs typeface="+mn-cs"/>
        </a:defRPr>
      </a:lvl1pPr>
      <a:lvl2pPr marL="558800" indent="-258763" algn="l" rtl="0" eaLnBrk="1" fontAlgn="base" hangingPunct="1">
        <a:spcBef>
          <a:spcPct val="20000"/>
        </a:spcBef>
        <a:spcAft>
          <a:spcPct val="0"/>
        </a:spcAft>
        <a:buClr>
          <a:schemeClr val="accent1"/>
        </a:buClr>
        <a:buFont typeface="Wingdings" pitchFamily="2" charset="2"/>
        <a:buChar char="§"/>
        <a:defRPr sz="2400">
          <a:solidFill>
            <a:schemeClr val="tx2"/>
          </a:solidFill>
          <a:latin typeface="+mn-lt"/>
          <a:ea typeface="+mn-ea"/>
        </a:defRPr>
      </a:lvl2pPr>
      <a:lvl3pPr marL="817563" indent="-257175" algn="l" rtl="0" eaLnBrk="1" fontAlgn="base" hangingPunct="1">
        <a:spcBef>
          <a:spcPct val="20000"/>
        </a:spcBef>
        <a:spcAft>
          <a:spcPct val="0"/>
        </a:spcAft>
        <a:buClr>
          <a:schemeClr val="folHlink"/>
        </a:buClr>
        <a:buSzPct val="60000"/>
        <a:buFont typeface="Wingdings" pitchFamily="2" charset="2"/>
        <a:buChar char=""/>
        <a:defRPr sz="2400">
          <a:solidFill>
            <a:schemeClr val="tx2"/>
          </a:solidFill>
          <a:latin typeface="+mn-lt"/>
          <a:ea typeface="+mn-ea"/>
        </a:defRPr>
      </a:lvl3pPr>
      <a:lvl4pPr marL="1077913" indent="-258763" algn="l" rtl="0" eaLnBrk="1" fontAlgn="base" hangingPunct="1">
        <a:spcBef>
          <a:spcPct val="20000"/>
        </a:spcBef>
        <a:spcAft>
          <a:spcPct val="0"/>
        </a:spcAft>
        <a:buClr>
          <a:schemeClr val="hlink"/>
        </a:buClr>
        <a:buFont typeface="Wingdings" pitchFamily="2" charset="2"/>
        <a:buChar char="§"/>
        <a:defRPr sz="2400">
          <a:solidFill>
            <a:srgbClr val="100F2E"/>
          </a:solidFill>
          <a:latin typeface="+mn-lt"/>
          <a:ea typeface="+mn-ea"/>
        </a:defRPr>
      </a:lvl4pPr>
      <a:lvl5pPr marL="1312863" indent="-223838" algn="l" rtl="0" eaLnBrk="1" fontAlgn="base" hangingPunct="1">
        <a:spcBef>
          <a:spcPct val="20000"/>
        </a:spcBef>
        <a:spcAft>
          <a:spcPct val="0"/>
        </a:spcAft>
        <a:buClr>
          <a:schemeClr val="folHlink"/>
        </a:buClr>
        <a:buChar char="»"/>
        <a:defRPr sz="2400">
          <a:solidFill>
            <a:srgbClr val="100F2E"/>
          </a:solidFill>
          <a:latin typeface="+mn-lt"/>
          <a:ea typeface="+mn-ea"/>
        </a:defRPr>
      </a:lvl5pPr>
      <a:lvl6pPr marL="1770063" indent="-223838" algn="l" rtl="0" eaLnBrk="1" fontAlgn="base" hangingPunct="1">
        <a:spcBef>
          <a:spcPct val="20000"/>
        </a:spcBef>
        <a:spcAft>
          <a:spcPct val="0"/>
        </a:spcAft>
        <a:buClr>
          <a:schemeClr val="folHlink"/>
        </a:buClr>
        <a:buChar char="»"/>
        <a:defRPr sz="2400">
          <a:solidFill>
            <a:srgbClr val="100F2E"/>
          </a:solidFill>
          <a:latin typeface="+mn-lt"/>
          <a:ea typeface="+mn-ea"/>
        </a:defRPr>
      </a:lvl6pPr>
      <a:lvl7pPr marL="2227263" indent="-223838" algn="l" rtl="0" eaLnBrk="1" fontAlgn="base" hangingPunct="1">
        <a:spcBef>
          <a:spcPct val="20000"/>
        </a:spcBef>
        <a:spcAft>
          <a:spcPct val="0"/>
        </a:spcAft>
        <a:buClr>
          <a:schemeClr val="folHlink"/>
        </a:buClr>
        <a:buChar char="»"/>
        <a:defRPr sz="2400">
          <a:solidFill>
            <a:srgbClr val="100F2E"/>
          </a:solidFill>
          <a:latin typeface="+mn-lt"/>
          <a:ea typeface="+mn-ea"/>
        </a:defRPr>
      </a:lvl7pPr>
      <a:lvl8pPr marL="2684463" indent="-223838" algn="l" rtl="0" eaLnBrk="1" fontAlgn="base" hangingPunct="1">
        <a:spcBef>
          <a:spcPct val="20000"/>
        </a:spcBef>
        <a:spcAft>
          <a:spcPct val="0"/>
        </a:spcAft>
        <a:buClr>
          <a:schemeClr val="folHlink"/>
        </a:buClr>
        <a:buChar char="»"/>
        <a:defRPr sz="2400">
          <a:solidFill>
            <a:srgbClr val="100F2E"/>
          </a:solidFill>
          <a:latin typeface="+mn-lt"/>
          <a:ea typeface="+mn-ea"/>
        </a:defRPr>
      </a:lvl8pPr>
      <a:lvl9pPr marL="3141663" indent="-223838" algn="l" rtl="0" eaLnBrk="1" fontAlgn="base" hangingPunct="1">
        <a:spcBef>
          <a:spcPct val="20000"/>
        </a:spcBef>
        <a:spcAft>
          <a:spcPct val="0"/>
        </a:spcAft>
        <a:buClr>
          <a:schemeClr val="folHlink"/>
        </a:buClr>
        <a:buChar char="»"/>
        <a:defRPr sz="2400">
          <a:solidFill>
            <a:srgbClr val="100F2E"/>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sz="quarter"/>
          </p:nvPr>
        </p:nvSpPr>
        <p:spPr>
          <a:xfrm>
            <a:off x="0" y="274165"/>
            <a:ext cx="12192000" cy="940346"/>
          </a:xfrm>
        </p:spPr>
        <p:txBody>
          <a:bodyPr/>
          <a:lstStyle/>
          <a:p>
            <a:pPr algn="ctr"/>
            <a:r>
              <a:rPr lang="de-DE" sz="3600" dirty="0" smtClean="0"/>
              <a:t>TTC </a:t>
            </a:r>
            <a:r>
              <a:rPr lang="de-DE" sz="3600" dirty="0" err="1" smtClean="0"/>
              <a:t>Collaboration</a:t>
            </a:r>
            <a:r>
              <a:rPr lang="de-DE" sz="3600" dirty="0" smtClean="0"/>
              <a:t> Board Summary</a:t>
            </a:r>
            <a:br>
              <a:rPr lang="de-DE" sz="3600" dirty="0" smtClean="0"/>
            </a:br>
            <a:r>
              <a:rPr lang="en-US" sz="1600" dirty="0"/>
              <a:t>Hans </a:t>
            </a:r>
            <a:r>
              <a:rPr lang="en-US" sz="1600" dirty="0" smtClean="0"/>
              <a:t>Weise / DESY, June 29</a:t>
            </a:r>
            <a:r>
              <a:rPr lang="en-US" sz="1600" baseline="30000" dirty="0" smtClean="0"/>
              <a:t>th</a:t>
            </a:r>
            <a:r>
              <a:rPr lang="en-US" sz="1600" dirty="0"/>
              <a:t>, </a:t>
            </a:r>
            <a:r>
              <a:rPr lang="en-US" sz="1600" dirty="0" smtClean="0"/>
              <a:t>2018</a:t>
            </a:r>
            <a:endParaRPr lang="en-US" sz="1600" dirty="0">
              <a:solidFill>
                <a:schemeClr val="accent1">
                  <a:lumMod val="75000"/>
                  <a:lumOff val="25000"/>
                </a:schemeClr>
              </a:solidFill>
            </a:endParaRPr>
          </a:p>
        </p:txBody>
      </p:sp>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47829" y="1350518"/>
            <a:ext cx="4155152" cy="4272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2" descr="https://ribf.riken.jp/TTC2018/GroupPhoto.jpg"/>
          <p:cNvSpPr>
            <a:spLocks noChangeAspect="1" noChangeArrowheads="1"/>
          </p:cNvSpPr>
          <p:nvPr/>
        </p:nvSpPr>
        <p:spPr bwMode="auto">
          <a:xfrm>
            <a:off x="63500" y="-136525"/>
            <a:ext cx="10858500" cy="7239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7"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379515" y="5623499"/>
            <a:ext cx="2213267" cy="1156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63500" y="5623499"/>
            <a:ext cx="2226386" cy="1156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descr="D:\My Documents local\conferences\TTC Meetings\TTC Riken 2018\GroupPhot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65387" y="1350518"/>
            <a:ext cx="7275967" cy="4851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60607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965" y="624865"/>
            <a:ext cx="9144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10904" y="829752"/>
            <a:ext cx="9144000" cy="5047536"/>
          </a:xfrm>
          <a:prstGeom prst="rect">
            <a:avLst/>
          </a:prstGeom>
        </p:spPr>
        <p:txBody>
          <a:bodyPr wrap="square">
            <a:spAutoFit/>
          </a:bodyPr>
          <a:lstStyle/>
          <a:p>
            <a:pPr>
              <a:lnSpc>
                <a:spcPct val="115000"/>
              </a:lnSpc>
            </a:pPr>
            <a:r>
              <a:rPr lang="en-US" sz="1600" b="1" dirty="0" smtClean="0">
                <a:solidFill>
                  <a:srgbClr val="FFFF00"/>
                </a:solidFill>
                <a:latin typeface="Arial" panose="020B0604020202020204" pitchFamily="34" charset="0"/>
                <a:ea typeface="Calibri" panose="020F0502020204030204" pitchFamily="34" charset="0"/>
                <a:cs typeface="Arial" panose="020B0604020202020204" pitchFamily="34" charset="0"/>
              </a:rPr>
              <a:t>Bring </a:t>
            </a:r>
            <a:r>
              <a:rPr lang="en-US" sz="1600" b="1" dirty="0">
                <a:solidFill>
                  <a:srgbClr val="FFFF00"/>
                </a:solidFill>
                <a:latin typeface="Arial" panose="020B0604020202020204" pitchFamily="34" charset="0"/>
                <a:ea typeface="Calibri" panose="020F0502020204030204" pitchFamily="34" charset="0"/>
                <a:cs typeface="Arial" panose="020B0604020202020204" pitchFamily="34" charset="0"/>
              </a:rPr>
              <a:t>together a diverse group of experts spanning the key disciplines (LLRF, Mechanical, and Cryogenic </a:t>
            </a:r>
            <a:r>
              <a:rPr lang="en-US" sz="1600" b="1" dirty="0" smtClean="0">
                <a:solidFill>
                  <a:srgbClr val="FFFF00"/>
                </a:solidFill>
                <a:latin typeface="Arial" panose="020B0604020202020204" pitchFamily="34" charset="0"/>
                <a:ea typeface="Calibri" panose="020F0502020204030204" pitchFamily="34" charset="0"/>
                <a:cs typeface="Arial" panose="020B0604020202020204" pitchFamily="34" charset="0"/>
              </a:rPr>
              <a:t>engineering) </a:t>
            </a:r>
            <a:r>
              <a:rPr lang="en-US" sz="1600" b="1" dirty="0">
                <a:solidFill>
                  <a:srgbClr val="FFFF00"/>
                </a:solidFill>
                <a:latin typeface="Arial" panose="020B0604020202020204" pitchFamily="34" charset="0"/>
                <a:ea typeface="Calibri" panose="020F0502020204030204" pitchFamily="34" charset="0"/>
                <a:cs typeface="Arial" panose="020B0604020202020204" pitchFamily="34" charset="0"/>
              </a:rPr>
              <a:t>critical to the design and operation of SRF cavities and </a:t>
            </a:r>
            <a:r>
              <a:rPr lang="en-US" sz="1600" b="1" dirty="0" err="1">
                <a:solidFill>
                  <a:srgbClr val="FFFF00"/>
                </a:solidFill>
                <a:latin typeface="Arial" panose="020B0604020202020204" pitchFamily="34" charset="0"/>
                <a:ea typeface="Calibri" panose="020F0502020204030204" pitchFamily="34" charset="0"/>
                <a:cs typeface="Arial" panose="020B0604020202020204" pitchFamily="34" charset="0"/>
              </a:rPr>
              <a:t>cryomodules</a:t>
            </a:r>
            <a:r>
              <a:rPr lang="en-US" sz="1600" b="1" dirty="0">
                <a:solidFill>
                  <a:srgbClr val="FFFF00"/>
                </a:solidFill>
                <a:latin typeface="Arial" panose="020B0604020202020204" pitchFamily="34" charset="0"/>
                <a:ea typeface="Calibri" panose="020F0502020204030204" pitchFamily="34" charset="0"/>
                <a:cs typeface="Arial" panose="020B0604020202020204" pitchFamily="34" charset="0"/>
              </a:rPr>
              <a:t>, in particular those operated with high </a:t>
            </a:r>
            <a:r>
              <a:rPr lang="en-US" sz="1600" b="1" dirty="0" smtClean="0">
                <a:solidFill>
                  <a:srgbClr val="FFFF00"/>
                </a:solidFill>
                <a:latin typeface="Arial" panose="020B0604020202020204" pitchFamily="34" charset="0"/>
                <a:ea typeface="Calibri" panose="020F0502020204030204" pitchFamily="34" charset="0"/>
                <a:cs typeface="Arial" panose="020B0604020202020204" pitchFamily="34" charset="0"/>
              </a:rPr>
              <a:t>Q/narrow bandwidth and pulsed conditions.  </a:t>
            </a:r>
          </a:p>
          <a:p>
            <a:pPr>
              <a:lnSpc>
                <a:spcPct val="115000"/>
              </a:lnSpc>
            </a:pPr>
            <a:endParaRPr lang="en-US" sz="1600" dirty="0" smtClean="0">
              <a:solidFill>
                <a:srgbClr val="FFFF00"/>
              </a:solidFill>
              <a:latin typeface="Arial" panose="020B0604020202020204" pitchFamily="34" charset="0"/>
              <a:ea typeface="Calibri" panose="020F0502020204030204" pitchFamily="34" charset="0"/>
              <a:cs typeface="Arial" panose="020B0604020202020204" pitchFamily="34" charset="0"/>
            </a:endParaRPr>
          </a:p>
          <a:p>
            <a:pPr>
              <a:lnSpc>
                <a:spcPct val="115000"/>
              </a:lnSpc>
            </a:pPr>
            <a:r>
              <a:rPr lang="en-US" sz="1600" b="1" dirty="0" smtClean="0">
                <a:solidFill>
                  <a:srgbClr val="FFFF00"/>
                </a:solidFill>
                <a:latin typeface="Arial" panose="020B0604020202020204" pitchFamily="34" charset="0"/>
                <a:ea typeface="Calibri" panose="020F0502020204030204" pitchFamily="34" charset="0"/>
                <a:cs typeface="Arial" panose="020B0604020202020204" pitchFamily="34" charset="0"/>
              </a:rPr>
              <a:t>Identify </a:t>
            </a:r>
            <a:r>
              <a:rPr lang="en-US" sz="1600" b="1" dirty="0">
                <a:solidFill>
                  <a:srgbClr val="FFFF00"/>
                </a:solidFill>
                <a:latin typeface="Arial" panose="020B0604020202020204" pitchFamily="34" charset="0"/>
                <a:ea typeface="Calibri" panose="020F0502020204030204" pitchFamily="34" charset="0"/>
                <a:cs typeface="Arial" panose="020B0604020202020204" pitchFamily="34" charset="0"/>
              </a:rPr>
              <a:t>the key microphonic </a:t>
            </a:r>
            <a:r>
              <a:rPr lang="en-US" sz="1600" b="1" dirty="0" smtClean="0">
                <a:solidFill>
                  <a:srgbClr val="FFFF00"/>
                </a:solidFill>
                <a:latin typeface="Arial" panose="020B0604020202020204" pitchFamily="34" charset="0"/>
                <a:ea typeface="Calibri" panose="020F0502020204030204" pitchFamily="34" charset="0"/>
                <a:cs typeface="Arial" panose="020B0604020202020204" pitchFamily="34" charset="0"/>
              </a:rPr>
              <a:t>and detuning (Lorentz) issues </a:t>
            </a:r>
            <a:r>
              <a:rPr lang="en-US" sz="1600" b="1" dirty="0">
                <a:solidFill>
                  <a:srgbClr val="FFFF00"/>
                </a:solidFill>
                <a:latin typeface="Arial" panose="020B0604020202020204" pitchFamily="34" charset="0"/>
                <a:ea typeface="Calibri" panose="020F0502020204030204" pitchFamily="34" charset="0"/>
                <a:cs typeface="Arial" panose="020B0604020202020204" pitchFamily="34" charset="0"/>
              </a:rPr>
              <a:t>experienced in facilities currently operating, and lessons learned which can inform the design and installation of those under construction and being proposed.  </a:t>
            </a:r>
            <a:endParaRPr lang="en-US" sz="1600" b="1" dirty="0" smtClean="0">
              <a:solidFill>
                <a:srgbClr val="FFFF00"/>
              </a:solidFill>
              <a:latin typeface="Arial" panose="020B0604020202020204" pitchFamily="34" charset="0"/>
              <a:ea typeface="Calibri" panose="020F0502020204030204" pitchFamily="34" charset="0"/>
              <a:cs typeface="Arial" panose="020B0604020202020204" pitchFamily="34" charset="0"/>
            </a:endParaRPr>
          </a:p>
          <a:p>
            <a:pPr>
              <a:lnSpc>
                <a:spcPct val="115000"/>
              </a:lnSpc>
            </a:pPr>
            <a:endParaRPr lang="en-US" sz="1600" b="1" dirty="0">
              <a:solidFill>
                <a:srgbClr val="FFFF00"/>
              </a:solidFill>
              <a:latin typeface="Arial" panose="020B0604020202020204" pitchFamily="34" charset="0"/>
              <a:ea typeface="Calibri" panose="020F0502020204030204" pitchFamily="34" charset="0"/>
              <a:cs typeface="Arial" panose="020B0604020202020204" pitchFamily="34" charset="0"/>
            </a:endParaRPr>
          </a:p>
          <a:p>
            <a:pPr>
              <a:lnSpc>
                <a:spcPct val="115000"/>
              </a:lnSpc>
            </a:pPr>
            <a:r>
              <a:rPr lang="en-US" sz="1600" b="1" dirty="0" smtClean="0">
                <a:solidFill>
                  <a:srgbClr val="FFFF00"/>
                </a:solidFill>
                <a:latin typeface="Arial" panose="020B0604020202020204" pitchFamily="34" charset="0"/>
                <a:ea typeface="Calibri" panose="020F0502020204030204" pitchFamily="34" charset="0"/>
                <a:cs typeface="Arial" panose="020B0604020202020204" pitchFamily="34" charset="0"/>
              </a:rPr>
              <a:t>Present </a:t>
            </a:r>
            <a:r>
              <a:rPr lang="en-US" sz="1600" b="1" dirty="0">
                <a:solidFill>
                  <a:srgbClr val="FFFF00"/>
                </a:solidFill>
                <a:latin typeface="Arial" panose="020B0604020202020204" pitchFamily="34" charset="0"/>
                <a:ea typeface="Calibri" panose="020F0502020204030204" pitchFamily="34" charset="0"/>
                <a:cs typeface="Arial" panose="020B0604020202020204" pitchFamily="34" charset="0"/>
              </a:rPr>
              <a:t>the latest developments in each discipline </a:t>
            </a:r>
            <a:r>
              <a:rPr lang="en-US" sz="1600" b="1" dirty="0" smtClean="0">
                <a:solidFill>
                  <a:srgbClr val="FFFF00"/>
                </a:solidFill>
                <a:latin typeface="Arial" panose="020B0604020202020204" pitchFamily="34" charset="0"/>
                <a:ea typeface="Calibri" panose="020F0502020204030204" pitchFamily="34" charset="0"/>
                <a:cs typeface="Arial" panose="020B0604020202020204" pitchFamily="34" charset="0"/>
              </a:rPr>
              <a:t>with the </a:t>
            </a:r>
            <a:r>
              <a:rPr lang="en-US" sz="1600" b="1" dirty="0">
                <a:solidFill>
                  <a:srgbClr val="FFFF00"/>
                </a:solidFill>
                <a:latin typeface="Arial" panose="020B0604020202020204" pitchFamily="34" charset="0"/>
                <a:ea typeface="Calibri" panose="020F0502020204030204" pitchFamily="34" charset="0"/>
                <a:cs typeface="Arial" panose="020B0604020202020204" pitchFamily="34" charset="0"/>
              </a:rPr>
              <a:t>overall goal of producing quiet </a:t>
            </a:r>
            <a:r>
              <a:rPr lang="en-US" sz="1600" b="1" dirty="0" err="1">
                <a:solidFill>
                  <a:srgbClr val="FFFF00"/>
                </a:solidFill>
                <a:latin typeface="Arial" panose="020B0604020202020204" pitchFamily="34" charset="0"/>
                <a:ea typeface="Calibri" panose="020F0502020204030204" pitchFamily="34" charset="0"/>
                <a:cs typeface="Arial" panose="020B0604020202020204" pitchFamily="34" charset="0"/>
              </a:rPr>
              <a:t>cryomodules</a:t>
            </a:r>
            <a:r>
              <a:rPr lang="en-US" sz="1600" b="1" dirty="0">
                <a:solidFill>
                  <a:srgbClr val="FFFF00"/>
                </a:solidFill>
                <a:latin typeface="Arial" panose="020B0604020202020204" pitchFamily="34" charset="0"/>
                <a:ea typeface="Calibri" panose="020F0502020204030204" pitchFamily="34" charset="0"/>
                <a:cs typeface="Arial" panose="020B0604020202020204" pitchFamily="34" charset="0"/>
              </a:rPr>
              <a:t>, and addressing noise via both simple passive methods, and advanced active compensation techniques</a:t>
            </a:r>
            <a:r>
              <a:rPr lang="en-US" sz="1600" b="1" dirty="0" smtClean="0">
                <a:solidFill>
                  <a:srgbClr val="FFFF00"/>
                </a:solidFill>
                <a:latin typeface="Arial" panose="020B0604020202020204" pitchFamily="34" charset="0"/>
                <a:ea typeface="Calibri" panose="020F0502020204030204" pitchFamily="34" charset="0"/>
                <a:cs typeface="Arial" panose="020B0604020202020204" pitchFamily="34" charset="0"/>
              </a:rPr>
              <a:t>.</a:t>
            </a:r>
          </a:p>
          <a:p>
            <a:pPr>
              <a:lnSpc>
                <a:spcPct val="115000"/>
              </a:lnSpc>
            </a:pPr>
            <a:endParaRPr lang="en-US" sz="1600" dirty="0">
              <a:solidFill>
                <a:srgbClr val="FFFF00"/>
              </a:solidFill>
              <a:latin typeface="Arial" panose="020B0604020202020204" pitchFamily="34" charset="0"/>
              <a:ea typeface="Calibri" panose="020F0502020204030204" pitchFamily="34" charset="0"/>
              <a:cs typeface="Arial" panose="020B0604020202020204" pitchFamily="34" charset="0"/>
            </a:endParaRPr>
          </a:p>
          <a:p>
            <a:pPr>
              <a:lnSpc>
                <a:spcPct val="115000"/>
              </a:lnSpc>
            </a:pPr>
            <a:r>
              <a:rPr lang="en-US" dirty="0" smtClean="0">
                <a:solidFill>
                  <a:srgbClr val="FFFF00"/>
                </a:solidFill>
                <a:latin typeface="Arial" panose="020B0604020202020204" pitchFamily="34" charset="0"/>
                <a:ea typeface="Calibri" panose="020F0502020204030204" pitchFamily="34" charset="0"/>
                <a:cs typeface="Arial" panose="020B0604020202020204" pitchFamily="34" charset="0"/>
              </a:rPr>
              <a:t>October 25 and 26, 2018</a:t>
            </a:r>
          </a:p>
          <a:p>
            <a:pPr>
              <a:lnSpc>
                <a:spcPct val="115000"/>
              </a:lnSpc>
            </a:pPr>
            <a:r>
              <a:rPr lang="en-US" dirty="0" smtClean="0">
                <a:solidFill>
                  <a:srgbClr val="FFFF00"/>
                </a:solidFill>
                <a:latin typeface="Arial" panose="020B0604020202020204" pitchFamily="34" charset="0"/>
                <a:ea typeface="Calibri" panose="020F0502020204030204" pitchFamily="34" charset="0"/>
                <a:cs typeface="Arial" panose="020B0604020202020204" pitchFamily="34" charset="0"/>
              </a:rPr>
              <a:t>Hotel/Conference </a:t>
            </a:r>
            <a:r>
              <a:rPr lang="en-US" dirty="0">
                <a:solidFill>
                  <a:srgbClr val="FFFF00"/>
                </a:solidFill>
                <a:latin typeface="Arial" panose="020B0604020202020204" pitchFamily="34" charset="0"/>
                <a:ea typeface="Calibri" panose="020F0502020204030204" pitchFamily="34" charset="0"/>
                <a:cs typeface="Arial" panose="020B0604020202020204" pitchFamily="34" charset="0"/>
              </a:rPr>
              <a:t>Center</a:t>
            </a:r>
            <a:r>
              <a:rPr lang="en-US" dirty="0" smtClean="0">
                <a:solidFill>
                  <a:srgbClr val="FFFF00"/>
                </a:solidFill>
                <a:latin typeface="Arial" panose="020B0604020202020204" pitchFamily="34" charset="0"/>
                <a:ea typeface="Calibri" panose="020F0502020204030204" pitchFamily="34" charset="0"/>
                <a:cs typeface="Arial" panose="020B0604020202020204" pitchFamily="34" charset="0"/>
              </a:rPr>
              <a:t>: New </a:t>
            </a:r>
            <a:r>
              <a:rPr lang="en-US" dirty="0">
                <a:solidFill>
                  <a:srgbClr val="FFFF00"/>
                </a:solidFill>
                <a:latin typeface="Arial" panose="020B0604020202020204" pitchFamily="34" charset="0"/>
                <a:ea typeface="Calibri" panose="020F0502020204030204" pitchFamily="34" charset="0"/>
                <a:cs typeface="Arial" panose="020B0604020202020204" pitchFamily="34" charset="0"/>
              </a:rPr>
              <a:t>York Marriott at the Brooklyn Bridge, Brooklyn, </a:t>
            </a:r>
            <a:r>
              <a:rPr lang="en-US" dirty="0" smtClean="0">
                <a:solidFill>
                  <a:srgbClr val="FFFF00"/>
                </a:solidFill>
                <a:latin typeface="Arial" panose="020B0604020202020204" pitchFamily="34" charset="0"/>
                <a:ea typeface="Calibri" panose="020F0502020204030204" pitchFamily="34" charset="0"/>
                <a:cs typeface="Arial" panose="020B0604020202020204" pitchFamily="34" charset="0"/>
              </a:rPr>
              <a:t>NY</a:t>
            </a:r>
          </a:p>
          <a:p>
            <a:pPr>
              <a:lnSpc>
                <a:spcPct val="115000"/>
              </a:lnSpc>
            </a:pPr>
            <a:r>
              <a:rPr lang="en-US" dirty="0" smtClean="0">
                <a:solidFill>
                  <a:srgbClr val="FFFF00"/>
                </a:solidFill>
                <a:latin typeface="Arial" panose="020B0604020202020204" pitchFamily="34" charset="0"/>
                <a:ea typeface="Calibri" panose="020F0502020204030204" pitchFamily="34" charset="0"/>
                <a:cs typeface="Arial" panose="020B0604020202020204" pitchFamily="34" charset="0"/>
              </a:rPr>
              <a:t>Contact: </a:t>
            </a:r>
            <a:r>
              <a:rPr lang="en-US" dirty="0">
                <a:solidFill>
                  <a:srgbClr val="FFFF00"/>
                </a:solidFill>
                <a:latin typeface="Arial" panose="020B0604020202020204" pitchFamily="34" charset="0"/>
                <a:ea typeface="Calibri" panose="020F0502020204030204" pitchFamily="34" charset="0"/>
                <a:cs typeface="Arial" panose="020B0604020202020204" pitchFamily="34" charset="0"/>
              </a:rPr>
              <a:t>Kevin Smith </a:t>
            </a:r>
            <a:r>
              <a:rPr lang="en-US" dirty="0" smtClean="0">
                <a:solidFill>
                  <a:schemeClr val="bg1"/>
                </a:solidFill>
                <a:latin typeface="Arial" panose="020B0604020202020204" pitchFamily="34" charset="0"/>
                <a:ea typeface="Calibri" panose="020F0502020204030204" pitchFamily="34" charset="0"/>
                <a:cs typeface="Arial" panose="020B0604020202020204" pitchFamily="34" charset="0"/>
              </a:rPr>
              <a:t>ksmith@bnl.gov </a:t>
            </a:r>
            <a:r>
              <a:rPr lang="en-US" dirty="0" smtClean="0">
                <a:solidFill>
                  <a:srgbClr val="FFFF00"/>
                </a:solidFill>
                <a:latin typeface="Arial" panose="020B0604020202020204" pitchFamily="34" charset="0"/>
                <a:ea typeface="Calibri" panose="020F0502020204030204" pitchFamily="34" charset="0"/>
                <a:cs typeface="Arial" panose="020B0604020202020204" pitchFamily="34" charset="0"/>
              </a:rPr>
              <a:t>or Curt Hovater </a:t>
            </a:r>
            <a:r>
              <a:rPr lang="en-US" dirty="0" smtClean="0">
                <a:solidFill>
                  <a:schemeClr val="bg1"/>
                </a:solidFill>
                <a:latin typeface="Arial" panose="020B0604020202020204" pitchFamily="34" charset="0"/>
                <a:ea typeface="Calibri" panose="020F0502020204030204" pitchFamily="34" charset="0"/>
                <a:cs typeface="Arial" panose="020B0604020202020204" pitchFamily="34" charset="0"/>
              </a:rPr>
              <a:t>hovater@jlab.org</a:t>
            </a:r>
          </a:p>
          <a:p>
            <a:pPr>
              <a:lnSpc>
                <a:spcPct val="115000"/>
              </a:lnSpc>
            </a:pPr>
            <a:endParaRPr lang="en-US" dirty="0">
              <a:solidFill>
                <a:srgbClr val="FFFF00"/>
              </a:solidFill>
              <a:latin typeface="Arial" panose="020B0604020202020204" pitchFamily="34" charset="0"/>
              <a:ea typeface="Calibri" panose="020F0502020204030204" pitchFamily="34" charset="0"/>
              <a:cs typeface="Arial" panose="020B0604020202020204" pitchFamily="34" charset="0"/>
            </a:endParaRP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965" y="5574690"/>
            <a:ext cx="9156700"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0945" y="5375152"/>
            <a:ext cx="1736725"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9295665" y="1210171"/>
            <a:ext cx="2766646" cy="1754326"/>
          </a:xfrm>
          <a:prstGeom prst="rect">
            <a:avLst/>
          </a:prstGeom>
        </p:spPr>
        <p:txBody>
          <a:bodyPr wrap="square">
            <a:spAutoFit/>
          </a:bodyPr>
          <a:lstStyle/>
          <a:p>
            <a:r>
              <a:rPr lang="en-US" b="1" dirty="0">
                <a:solidFill>
                  <a:srgbClr val="FF0000"/>
                </a:solidFill>
                <a:latin typeface="Arial" panose="020B0604020202020204" pitchFamily="34" charset="0"/>
                <a:cs typeface="Arial" panose="020B0604020202020204" pitchFamily="34" charset="0"/>
              </a:rPr>
              <a:t>2</a:t>
            </a:r>
            <a:r>
              <a:rPr lang="en-US" b="1" baseline="30000" dirty="0">
                <a:solidFill>
                  <a:srgbClr val="FF0000"/>
                </a:solidFill>
                <a:latin typeface="Arial" panose="020B0604020202020204" pitchFamily="34" charset="0"/>
                <a:cs typeface="Arial" panose="020B0604020202020204" pitchFamily="34" charset="0"/>
              </a:rPr>
              <a:t>nd</a:t>
            </a:r>
            <a:r>
              <a:rPr lang="en-US" b="1" dirty="0">
                <a:solidFill>
                  <a:srgbClr val="FF0000"/>
                </a:solidFill>
                <a:latin typeface="Arial" panose="020B0604020202020204" pitchFamily="34" charset="0"/>
                <a:cs typeface="Arial" panose="020B0604020202020204" pitchFamily="34" charset="0"/>
              </a:rPr>
              <a:t> Workshop on Cryomodule </a:t>
            </a:r>
            <a:br>
              <a:rPr lang="en-US" b="1" dirty="0">
                <a:solidFill>
                  <a:srgbClr val="FF0000"/>
                </a:solidFill>
                <a:latin typeface="Arial" panose="020B0604020202020204" pitchFamily="34" charset="0"/>
                <a:cs typeface="Arial" panose="020B0604020202020204" pitchFamily="34" charset="0"/>
              </a:rPr>
            </a:br>
            <a:r>
              <a:rPr lang="en-US" b="1" dirty="0" err="1">
                <a:solidFill>
                  <a:srgbClr val="FF0000"/>
                </a:solidFill>
                <a:latin typeface="Arial" panose="020B0604020202020204" pitchFamily="34" charset="0"/>
                <a:cs typeface="Arial" panose="020B0604020202020204" pitchFamily="34" charset="0"/>
              </a:rPr>
              <a:t>Microphonics</a:t>
            </a:r>
            <a:r>
              <a:rPr lang="en-US" b="1" dirty="0">
                <a:solidFill>
                  <a:srgbClr val="FF0000"/>
                </a:solidFill>
                <a:latin typeface="Arial" panose="020B0604020202020204" pitchFamily="34" charset="0"/>
                <a:cs typeface="Arial" panose="020B0604020202020204" pitchFamily="34" charset="0"/>
              </a:rPr>
              <a:t> &amp; Resonance </a:t>
            </a:r>
            <a:r>
              <a:rPr lang="en-US" b="1" dirty="0" smtClean="0">
                <a:solidFill>
                  <a:srgbClr val="FF0000"/>
                </a:solidFill>
                <a:latin typeface="Arial" panose="020B0604020202020204" pitchFamily="34" charset="0"/>
                <a:cs typeface="Arial" panose="020B0604020202020204" pitchFamily="34" charset="0"/>
              </a:rPr>
              <a:t>Control</a:t>
            </a:r>
          </a:p>
          <a:p>
            <a:endParaRPr lang="en-US" b="1" dirty="0">
              <a:solidFill>
                <a:srgbClr val="FF0000"/>
              </a:solidFill>
              <a:latin typeface="Arial" panose="020B0604020202020204" pitchFamily="34" charset="0"/>
              <a:cs typeface="Arial" panose="020B0604020202020204" pitchFamily="34" charset="0"/>
            </a:endParaRPr>
          </a:p>
          <a:p>
            <a:r>
              <a:rPr lang="en-US" dirty="0">
                <a:solidFill>
                  <a:srgbClr val="FF0000"/>
                </a:solidFill>
              </a:rPr>
              <a:t>October 25 and 26, </a:t>
            </a:r>
            <a:r>
              <a:rPr lang="en-US" dirty="0" smtClean="0">
                <a:solidFill>
                  <a:srgbClr val="FF0000"/>
                </a:solidFill>
              </a:rPr>
              <a:t>2018</a:t>
            </a:r>
            <a:endParaRPr lang="en-US" dirty="0">
              <a:solidFill>
                <a:srgbClr val="FF0000"/>
              </a:solidFill>
            </a:endParaRPr>
          </a:p>
        </p:txBody>
      </p:sp>
    </p:spTree>
    <p:extLst>
      <p:ext uri="{BB962C8B-B14F-4D97-AF65-F5344CB8AC3E}">
        <p14:creationId xmlns:p14="http://schemas.microsoft.com/office/powerpoint/2010/main" val="12588610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Announcement of TTC related Meetings</a:t>
            </a:r>
            <a:endParaRPr lang="de-DE" dirty="0"/>
          </a:p>
        </p:txBody>
      </p:sp>
      <p:pic>
        <p:nvPicPr>
          <p:cNvPr id="512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305169" y="1148267"/>
            <a:ext cx="8385908" cy="5506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90130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TTC related Meetings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10654580"/>
              </p:ext>
            </p:extLst>
          </p:nvPr>
        </p:nvGraphicFramePr>
        <p:xfrm>
          <a:off x="164124" y="1323222"/>
          <a:ext cx="11848122" cy="4759960"/>
        </p:xfrm>
        <a:graphic>
          <a:graphicData uri="http://schemas.openxmlformats.org/drawingml/2006/table">
            <a:tbl>
              <a:tblPr firstRow="1" bandRow="1">
                <a:tableStyleId>{5C22544A-7EE6-4342-B048-85BDC9FD1C3A}</a:tableStyleId>
              </a:tblPr>
              <a:tblGrid>
                <a:gridCol w="4316327"/>
                <a:gridCol w="3582421"/>
                <a:gridCol w="3949374"/>
              </a:tblGrid>
              <a:tr h="370840">
                <a:tc>
                  <a:txBody>
                    <a:bodyPr/>
                    <a:lstStyle/>
                    <a:p>
                      <a:endParaRPr lang="en-US" noProof="0" dirty="0"/>
                    </a:p>
                  </a:txBody>
                  <a:tcPr/>
                </a:tc>
                <a:tc>
                  <a:txBody>
                    <a:bodyPr/>
                    <a:lstStyle/>
                    <a:p>
                      <a:endParaRPr lang="en-US" noProof="0" dirty="0"/>
                    </a:p>
                  </a:txBody>
                  <a:tcPr/>
                </a:tc>
                <a:tc>
                  <a:txBody>
                    <a:bodyPr/>
                    <a:lstStyle/>
                    <a:p>
                      <a:endParaRPr lang="en-US" noProof="0" dirty="0"/>
                    </a:p>
                  </a:txBody>
                  <a:tcPr/>
                </a:tc>
              </a:tr>
              <a:tr h="370840">
                <a:tc>
                  <a:txBody>
                    <a:bodyPr/>
                    <a:lstStyle/>
                    <a:p>
                      <a:r>
                        <a:rPr lang="en-US" noProof="0" dirty="0" smtClean="0"/>
                        <a:t>8th Workshop on Thin Films</a:t>
                      </a:r>
                      <a:r>
                        <a:rPr lang="en-US" baseline="0" noProof="0" dirty="0" smtClean="0"/>
                        <a:t> and new ideas for pushing the limits of RF Superconductivity</a:t>
                      </a:r>
                      <a:endParaRPr lang="en-US" noProof="0" dirty="0"/>
                    </a:p>
                  </a:txBody>
                  <a:tcPr/>
                </a:tc>
                <a:tc>
                  <a:txBody>
                    <a:bodyPr/>
                    <a:lstStyle/>
                    <a:p>
                      <a:r>
                        <a:rPr lang="en-US" noProof="0" dirty="0" smtClean="0"/>
                        <a:t>INFN </a:t>
                      </a:r>
                      <a:r>
                        <a:rPr lang="en-US" noProof="0" dirty="0" err="1" smtClean="0"/>
                        <a:t>Legnaro</a:t>
                      </a:r>
                      <a:endParaRPr lang="en-US" noProof="0" dirty="0" smtClean="0"/>
                    </a:p>
                  </a:txBody>
                  <a:tcPr/>
                </a:tc>
                <a:tc>
                  <a:txBody>
                    <a:bodyPr/>
                    <a:lstStyle/>
                    <a:p>
                      <a:r>
                        <a:rPr lang="en-US" noProof="0" dirty="0" smtClean="0"/>
                        <a:t>October 8</a:t>
                      </a:r>
                      <a:r>
                        <a:rPr lang="en-US" baseline="0" noProof="0" dirty="0" smtClean="0"/>
                        <a:t> – 10,</a:t>
                      </a:r>
                      <a:r>
                        <a:rPr lang="en-US" noProof="0" dirty="0" smtClean="0"/>
                        <a:t> 2018</a:t>
                      </a:r>
                    </a:p>
                    <a:p>
                      <a:endParaRPr lang="en-US" noProof="0" dirty="0"/>
                    </a:p>
                  </a:txBody>
                  <a:tcPr/>
                </a:tc>
              </a:tr>
              <a:tr h="370840">
                <a:tc>
                  <a:txBody>
                    <a:bodyPr/>
                    <a:lstStyle/>
                    <a:p>
                      <a:r>
                        <a:rPr lang="en-US" noProof="0" dirty="0" smtClean="0"/>
                        <a:t>TTC Topical Workshop</a:t>
                      </a:r>
                    </a:p>
                    <a:p>
                      <a:r>
                        <a:rPr lang="de-DE" sz="1800" dirty="0" err="1" smtClean="0"/>
                        <a:t>Flux</a:t>
                      </a:r>
                      <a:r>
                        <a:rPr lang="de-DE" sz="1800" dirty="0" smtClean="0"/>
                        <a:t> </a:t>
                      </a:r>
                      <a:r>
                        <a:rPr lang="de-DE" sz="1800" dirty="0" err="1" smtClean="0"/>
                        <a:t>trapping</a:t>
                      </a:r>
                      <a:r>
                        <a:rPr lang="de-DE" sz="1800" dirty="0" smtClean="0"/>
                        <a:t> </a:t>
                      </a:r>
                      <a:r>
                        <a:rPr lang="de-DE" sz="1800" dirty="0" err="1" smtClean="0"/>
                        <a:t>and</a:t>
                      </a:r>
                      <a:r>
                        <a:rPr lang="de-DE" sz="1800" dirty="0" smtClean="0"/>
                        <a:t> </a:t>
                      </a:r>
                      <a:r>
                        <a:rPr lang="de-DE" sz="1800" dirty="0" err="1" smtClean="0"/>
                        <a:t>magnetic</a:t>
                      </a:r>
                      <a:r>
                        <a:rPr lang="de-DE" sz="1800" dirty="0" smtClean="0"/>
                        <a:t> </a:t>
                      </a:r>
                      <a:r>
                        <a:rPr lang="de-DE" sz="1800" dirty="0" err="1" smtClean="0"/>
                        <a:t>shielding</a:t>
                      </a:r>
                      <a:endParaRPr lang="en-US" noProof="0" dirty="0"/>
                    </a:p>
                  </a:txBody>
                  <a:tcPr/>
                </a:tc>
                <a:tc>
                  <a:txBody>
                    <a:bodyPr/>
                    <a:lstStyle/>
                    <a:p>
                      <a:r>
                        <a:rPr lang="en-US" noProof="0" dirty="0" smtClean="0"/>
                        <a:t>CERN</a:t>
                      </a:r>
                      <a:endParaRPr lang="en-US" noProof="0" dirty="0"/>
                    </a:p>
                  </a:txBody>
                  <a:tcPr/>
                </a:tc>
                <a:tc>
                  <a:txBody>
                    <a:bodyPr/>
                    <a:lstStyle/>
                    <a:p>
                      <a:r>
                        <a:rPr lang="en-US" noProof="0" smtClean="0"/>
                        <a:t>November</a:t>
                      </a:r>
                      <a:r>
                        <a:rPr lang="en-US" baseline="0" noProof="0" smtClean="0"/>
                        <a:t> 8-9, 2</a:t>
                      </a:r>
                      <a:r>
                        <a:rPr lang="en-US" noProof="0" smtClean="0"/>
                        <a:t>018</a:t>
                      </a:r>
                      <a:endParaRPr lang="en-US" noProof="0" dirty="0"/>
                    </a:p>
                  </a:txBody>
                  <a:tcPr/>
                </a:tc>
              </a:tr>
              <a:tr h="370840">
                <a:tc>
                  <a:txBody>
                    <a:bodyPr/>
                    <a:lstStyle/>
                    <a:p>
                      <a:r>
                        <a:rPr lang="en-US" noProof="0" dirty="0" smtClean="0"/>
                        <a:t>Cryomodule </a:t>
                      </a:r>
                      <a:r>
                        <a:rPr lang="en-US" noProof="0" dirty="0" err="1" smtClean="0"/>
                        <a:t>Microphonics</a:t>
                      </a:r>
                      <a:r>
                        <a:rPr lang="en-US" noProof="0" dirty="0" smtClean="0"/>
                        <a:t> and Resonance Control</a:t>
                      </a:r>
                      <a:endParaRPr lang="en-US" noProof="0" dirty="0"/>
                    </a:p>
                  </a:txBody>
                  <a:tcPr/>
                </a:tc>
                <a:tc>
                  <a:txBody>
                    <a:bodyPr/>
                    <a:lstStyle/>
                    <a:p>
                      <a:r>
                        <a:rPr lang="en-US" noProof="0" dirty="0" smtClean="0"/>
                        <a:t>Co-hosted by BNL and JLAB</a:t>
                      </a:r>
                      <a:r>
                        <a:rPr lang="en-US" baseline="0" noProof="0" dirty="0" smtClean="0"/>
                        <a:t>     </a:t>
                      </a:r>
                      <a:r>
                        <a:rPr lang="en-US" noProof="0" dirty="0" smtClean="0"/>
                        <a:t> in New York City </a:t>
                      </a:r>
                      <a:endParaRPr lang="en-US" noProof="0" dirty="0"/>
                    </a:p>
                  </a:txBody>
                  <a:tcPr/>
                </a:tc>
                <a:tc>
                  <a:txBody>
                    <a:bodyPr/>
                    <a:lstStyle/>
                    <a:p>
                      <a:r>
                        <a:rPr lang="en-US" noProof="0" dirty="0" smtClean="0"/>
                        <a:t>October 17 – 28, 2018 </a:t>
                      </a:r>
                    </a:p>
                    <a:p>
                      <a:endParaRPr lang="en-US" noProof="0" dirty="0"/>
                    </a:p>
                  </a:txBody>
                  <a:tcPr/>
                </a:tc>
              </a:tr>
              <a:tr h="370840">
                <a:tc>
                  <a:txBody>
                    <a:bodyPr/>
                    <a:lstStyle/>
                    <a:p>
                      <a:r>
                        <a:rPr lang="en-US" noProof="0" dirty="0" smtClean="0"/>
                        <a:t>Third Asian School</a:t>
                      </a:r>
                      <a:r>
                        <a:rPr lang="en-US" baseline="0" noProof="0" dirty="0" smtClean="0"/>
                        <a:t> on Superconductivity and Cryogenics for Accelerators (ASSCA2018)</a:t>
                      </a:r>
                      <a:endParaRPr lang="en-US" noProof="0" dirty="0"/>
                    </a:p>
                  </a:txBody>
                  <a:tcPr/>
                </a:tc>
                <a:tc>
                  <a:txBody>
                    <a:bodyPr/>
                    <a:lstStyle/>
                    <a:p>
                      <a:r>
                        <a:rPr lang="en-US" noProof="0" dirty="0" smtClean="0"/>
                        <a:t>IHEP Beijing</a:t>
                      </a:r>
                      <a:endParaRPr lang="en-US" noProof="0" dirty="0"/>
                    </a:p>
                  </a:txBody>
                  <a:tcPr/>
                </a:tc>
                <a:tc>
                  <a:txBody>
                    <a:bodyPr/>
                    <a:lstStyle/>
                    <a:p>
                      <a:r>
                        <a:rPr lang="en-US" noProof="0" dirty="0" smtClean="0"/>
                        <a:t>December 10 – 16, 2018</a:t>
                      </a:r>
                      <a:endParaRPr lang="en-US" noProof="0" dirty="0"/>
                    </a:p>
                  </a:txBody>
                  <a:tcPr/>
                </a:tc>
              </a:tr>
              <a:tr h="370840">
                <a:tc>
                  <a:txBody>
                    <a:bodyPr/>
                    <a:lstStyle/>
                    <a:p>
                      <a:r>
                        <a:rPr lang="en-US" noProof="0" dirty="0" smtClean="0">
                          <a:solidFill>
                            <a:srgbClr val="FF0000"/>
                          </a:solidFill>
                        </a:rPr>
                        <a:t>TESLA Technology</a:t>
                      </a:r>
                      <a:r>
                        <a:rPr lang="en-US" baseline="0" noProof="0" dirty="0" smtClean="0">
                          <a:solidFill>
                            <a:srgbClr val="FF0000"/>
                          </a:solidFill>
                        </a:rPr>
                        <a:t> Collaboration Meeting</a:t>
                      </a:r>
                      <a:endParaRPr lang="en-US" noProof="0" dirty="0">
                        <a:solidFill>
                          <a:srgbClr val="FF0000"/>
                        </a:solidFill>
                      </a:endParaRPr>
                    </a:p>
                  </a:txBody>
                  <a:tcPr/>
                </a:tc>
                <a:tc>
                  <a:txBody>
                    <a:bodyPr/>
                    <a:lstStyle/>
                    <a:p>
                      <a:r>
                        <a:rPr lang="en-US" i="1" noProof="0" dirty="0" smtClean="0">
                          <a:solidFill>
                            <a:srgbClr val="FF0000"/>
                          </a:solidFill>
                        </a:rPr>
                        <a:t>TRIUMF</a:t>
                      </a:r>
                      <a:endParaRPr lang="en-US" i="1" noProof="0" dirty="0">
                        <a:solidFill>
                          <a:srgbClr val="FF0000"/>
                        </a:solidFill>
                      </a:endParaRPr>
                    </a:p>
                  </a:txBody>
                  <a:tcPr/>
                </a:tc>
                <a:tc>
                  <a:txBody>
                    <a:bodyPr/>
                    <a:lstStyle/>
                    <a:p>
                      <a:r>
                        <a:rPr lang="en-US" i="1" noProof="0" dirty="0" smtClean="0">
                          <a:solidFill>
                            <a:srgbClr val="FF0000"/>
                          </a:solidFill>
                        </a:rPr>
                        <a:t>February 5-8, 2019 </a:t>
                      </a:r>
                      <a:r>
                        <a:rPr lang="en-US" i="1" noProof="0" smtClean="0">
                          <a:solidFill>
                            <a:srgbClr val="FF0000"/>
                          </a:solidFill>
                        </a:rPr>
                        <a:t>(tbc)</a:t>
                      </a:r>
                      <a:endParaRPr lang="en-US" i="1" noProof="0" dirty="0">
                        <a:solidFill>
                          <a:srgbClr val="FF0000"/>
                        </a:solidFill>
                      </a:endParaRPr>
                    </a:p>
                  </a:txBody>
                  <a:tcPr/>
                </a:tc>
              </a:tr>
              <a:tr h="370840">
                <a:tc>
                  <a:txBody>
                    <a:bodyPr/>
                    <a:lstStyle/>
                    <a:p>
                      <a:r>
                        <a:rPr lang="en-US" noProof="0" dirty="0" smtClean="0"/>
                        <a:t>19th International Conference on RF Superconductivity (SRF2019)</a:t>
                      </a:r>
                      <a:endParaRPr lang="en-US" noProof="0" dirty="0"/>
                    </a:p>
                  </a:txBody>
                  <a:tcPr/>
                </a:tc>
                <a:tc>
                  <a:txBody>
                    <a:bodyPr/>
                    <a:lstStyle/>
                    <a:p>
                      <a:r>
                        <a:rPr lang="en-US" noProof="0" dirty="0" smtClean="0"/>
                        <a:t>Helmholtz</a:t>
                      </a:r>
                      <a:r>
                        <a:rPr lang="en-US" baseline="0" noProof="0" dirty="0" smtClean="0"/>
                        <a:t> </a:t>
                      </a:r>
                      <a:r>
                        <a:rPr lang="en-US" baseline="0" noProof="0" dirty="0" err="1" smtClean="0"/>
                        <a:t>Zentrum</a:t>
                      </a:r>
                      <a:r>
                        <a:rPr lang="en-US" baseline="0" noProof="0" dirty="0" smtClean="0"/>
                        <a:t> </a:t>
                      </a:r>
                      <a:r>
                        <a:rPr lang="en-US" baseline="0" noProof="0" dirty="0" err="1" smtClean="0"/>
                        <a:t>Rossendorf</a:t>
                      </a:r>
                      <a:endParaRPr lang="en-US" baseline="0" noProof="0" dirty="0" smtClean="0"/>
                    </a:p>
                    <a:p>
                      <a:r>
                        <a:rPr lang="en-US" baseline="0" noProof="0" dirty="0" smtClean="0"/>
                        <a:t>Dresden</a:t>
                      </a:r>
                      <a:endParaRPr lang="en-US" noProof="0" dirty="0"/>
                    </a:p>
                  </a:txBody>
                  <a:tcPr/>
                </a:tc>
                <a:tc>
                  <a:txBody>
                    <a:bodyPr/>
                    <a:lstStyle/>
                    <a:p>
                      <a:r>
                        <a:rPr lang="en-US" noProof="0" dirty="0" smtClean="0"/>
                        <a:t>June 30 to July 5, 2019</a:t>
                      </a:r>
                      <a:endParaRPr lang="en-US" noProof="0" dirty="0"/>
                    </a:p>
                  </a:txBody>
                  <a:tcPr/>
                </a:tc>
              </a:tr>
            </a:tbl>
          </a:graphicData>
        </a:graphic>
      </p:graphicFrame>
    </p:spTree>
    <p:extLst>
      <p:ext uri="{BB962C8B-B14F-4D97-AF65-F5344CB8AC3E}">
        <p14:creationId xmlns:p14="http://schemas.microsoft.com/office/powerpoint/2010/main" val="33993653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actual TTC Meeting was </a:t>
            </a:r>
            <a:r>
              <a:rPr lang="en-US" dirty="0" smtClean="0">
                <a:solidFill>
                  <a:srgbClr val="0070C0"/>
                </a:solidFill>
              </a:rPr>
              <a:t>conducted</a:t>
            </a:r>
            <a:r>
              <a:rPr lang="en-US" dirty="0" smtClean="0"/>
              <a:t> in an enthusiastic way and with great care… </a:t>
            </a:r>
            <a:endParaRPr lang="en-US" dirty="0"/>
          </a:p>
        </p:txBody>
      </p:sp>
      <p:sp>
        <p:nvSpPr>
          <p:cNvPr id="3" name="Content Placeholder 2"/>
          <p:cNvSpPr>
            <a:spLocks noGrp="1"/>
          </p:cNvSpPr>
          <p:nvPr>
            <p:ph idx="1"/>
          </p:nvPr>
        </p:nvSpPr>
        <p:spPr/>
        <p:txBody>
          <a:bodyPr/>
          <a:lstStyle/>
          <a:p>
            <a:pPr marL="0" indent="0" algn="ctr">
              <a:buNone/>
            </a:pPr>
            <a:r>
              <a:rPr lang="en-US" b="1" dirty="0" smtClean="0"/>
              <a:t>Naruhiko Sakamoto (RIKEN), LOC-chair,  and his team</a:t>
            </a:r>
          </a:p>
          <a:p>
            <a:pPr marL="0" indent="0" algn="ctr">
              <a:buNone/>
            </a:pPr>
            <a:r>
              <a:rPr lang="en-US" dirty="0" smtClean="0"/>
              <a:t>and the </a:t>
            </a:r>
          </a:p>
          <a:p>
            <a:pPr marL="0" indent="0" algn="ctr">
              <a:buNone/>
            </a:pPr>
            <a:r>
              <a:rPr lang="en-US" b="1" dirty="0" smtClean="0"/>
              <a:t>TTC Meeting Scientific Program Committee chaired by Eiji Kako (KEK) &amp; Wolf-Dietrich Moeller (DESY)</a:t>
            </a:r>
            <a:endParaRPr lang="en-US" b="1" dirty="0"/>
          </a:p>
        </p:txBody>
      </p:sp>
      <p:graphicFrame>
        <p:nvGraphicFramePr>
          <p:cNvPr id="4" name="Table 3"/>
          <p:cNvGraphicFramePr>
            <a:graphicFrameLocks noGrp="1"/>
          </p:cNvGraphicFramePr>
          <p:nvPr>
            <p:extLst>
              <p:ext uri="{D42A27DB-BD31-4B8C-83A1-F6EECF244321}">
                <p14:modId xmlns:p14="http://schemas.microsoft.com/office/powerpoint/2010/main" val="1921288707"/>
              </p:ext>
            </p:extLst>
          </p:nvPr>
        </p:nvGraphicFramePr>
        <p:xfrm>
          <a:off x="539261" y="3173112"/>
          <a:ext cx="10777417" cy="2961965"/>
        </p:xfrm>
        <a:graphic>
          <a:graphicData uri="http://schemas.openxmlformats.org/drawingml/2006/table">
            <a:tbl>
              <a:tblPr firstRow="1" bandRow="1">
                <a:tableStyleId>{5C22544A-7EE6-4342-B048-85BDC9FD1C3A}</a:tableStyleId>
              </a:tblPr>
              <a:tblGrid>
                <a:gridCol w="3196493"/>
                <a:gridCol w="3509107"/>
                <a:gridCol w="4071817"/>
              </a:tblGrid>
              <a:tr h="387348">
                <a:tc>
                  <a:txBody>
                    <a:bodyPr/>
                    <a:lstStyle/>
                    <a:p>
                      <a:r>
                        <a:rPr lang="de-DE" sz="1600" dirty="0" smtClean="0"/>
                        <a:t>SPC</a:t>
                      </a:r>
                      <a:endParaRPr lang="de-DE" sz="1600" dirty="0"/>
                    </a:p>
                  </a:txBody>
                  <a:tcPr/>
                </a:tc>
                <a:tc gridSpan="2">
                  <a:txBody>
                    <a:bodyPr/>
                    <a:lstStyle/>
                    <a:p>
                      <a:r>
                        <a:rPr lang="de-DE" sz="1600" dirty="0" smtClean="0"/>
                        <a:t>WP </a:t>
                      </a:r>
                      <a:r>
                        <a:rPr lang="de-DE" sz="1600" dirty="0" err="1" smtClean="0"/>
                        <a:t>Leaders</a:t>
                      </a:r>
                      <a:endParaRPr lang="de-DE" sz="1600" dirty="0"/>
                    </a:p>
                  </a:txBody>
                  <a:tcPr/>
                </a:tc>
                <a:tc hMerge="1">
                  <a:txBody>
                    <a:bodyPr/>
                    <a:lstStyle/>
                    <a:p>
                      <a:endParaRPr lang="de-DE"/>
                    </a:p>
                  </a:txBody>
                  <a:tcPr/>
                </a:tc>
              </a:tr>
              <a:tr h="2574617">
                <a:tc>
                  <a:txBody>
                    <a:bodyPr/>
                    <a:lstStyle/>
                    <a:p>
                      <a:r>
                        <a:rPr lang="de-DE" sz="1600" dirty="0" smtClean="0"/>
                        <a:t>Hans Weise (DESY), TTC-</a:t>
                      </a:r>
                      <a:r>
                        <a:rPr lang="de-DE" sz="1600" dirty="0" err="1" smtClean="0"/>
                        <a:t>chair</a:t>
                      </a:r>
                      <a:endParaRPr lang="de-DE" sz="1600" dirty="0" smtClean="0"/>
                    </a:p>
                    <a:p>
                      <a:r>
                        <a:rPr lang="de-DE" sz="1600" dirty="0" smtClean="0"/>
                        <a:t>Bob Laxdal (TRIUMF)</a:t>
                      </a:r>
                    </a:p>
                    <a:p>
                      <a:r>
                        <a:rPr lang="de-DE" sz="1600" dirty="0" smtClean="0"/>
                        <a:t>Eiji Kako (KEK)</a:t>
                      </a:r>
                    </a:p>
                    <a:p>
                      <a:r>
                        <a:rPr lang="de-DE" sz="1600" dirty="0" smtClean="0"/>
                        <a:t>Wolf-Dietrich Moeller (DESY)</a:t>
                      </a:r>
                    </a:p>
                    <a:p>
                      <a:r>
                        <a:rPr lang="de-DE" sz="1600" dirty="0" smtClean="0"/>
                        <a:t>Naruhiko Sakamoto (RIKEN)</a:t>
                      </a:r>
                    </a:p>
                    <a:p>
                      <a:r>
                        <a:rPr lang="de-DE" sz="1600" dirty="0" smtClean="0"/>
                        <a:t>Sergey Belomestnykh (FNAL)</a:t>
                      </a:r>
                    </a:p>
                    <a:p>
                      <a:r>
                        <a:rPr lang="de-DE" sz="1600" dirty="0" smtClean="0"/>
                        <a:t>Akira Yamamoto (KEK/CERN)</a:t>
                      </a:r>
                    </a:p>
                    <a:p>
                      <a:r>
                        <a:rPr lang="de-DE" sz="1600" dirty="0" smtClean="0"/>
                        <a:t>Paolo Pierini (ESS)</a:t>
                      </a:r>
                      <a:endParaRPr lang="de-DE" sz="1600" dirty="0"/>
                    </a:p>
                  </a:txBody>
                  <a:tcPr/>
                </a:tc>
                <a:tc>
                  <a:txBody>
                    <a:bodyPr/>
                    <a:lstStyle/>
                    <a:p>
                      <a:r>
                        <a:rPr lang="de-DE" sz="1600" dirty="0" smtClean="0"/>
                        <a:t>Bob Laxdal (TRIUMF)</a:t>
                      </a:r>
                    </a:p>
                    <a:p>
                      <a:r>
                        <a:rPr lang="de-DE" sz="1600" dirty="0" smtClean="0"/>
                        <a:t>Han Li (Uppsala University)</a:t>
                      </a:r>
                    </a:p>
                    <a:p>
                      <a:pPr>
                        <a:spcAft>
                          <a:spcPts val="600"/>
                        </a:spcAft>
                      </a:pPr>
                      <a:r>
                        <a:rPr lang="de-DE" sz="1600" dirty="0" smtClean="0"/>
                        <a:t>Kazutaka Ozeki (RIKEN)</a:t>
                      </a:r>
                    </a:p>
                    <a:p>
                      <a:r>
                        <a:rPr lang="de-DE" sz="1600" dirty="0" smtClean="0"/>
                        <a:t>Sam Posen (FNAL)</a:t>
                      </a:r>
                    </a:p>
                    <a:p>
                      <a:r>
                        <a:rPr lang="de-DE" sz="1600" dirty="0" smtClean="0"/>
                        <a:t>Claire Antoine (CEA)</a:t>
                      </a:r>
                    </a:p>
                    <a:p>
                      <a:pPr>
                        <a:spcAft>
                          <a:spcPts val="600"/>
                        </a:spcAft>
                      </a:pPr>
                      <a:r>
                        <a:rPr lang="de-DE" sz="1600" dirty="0" smtClean="0"/>
                        <a:t>Akira Yamamoto (CERN/KEK)</a:t>
                      </a:r>
                    </a:p>
                    <a:p>
                      <a:r>
                        <a:rPr lang="de-DE" sz="1600" dirty="0" smtClean="0"/>
                        <a:t>Alex Romanenko (FNAL)</a:t>
                      </a:r>
                    </a:p>
                    <a:p>
                      <a:r>
                        <a:rPr lang="de-DE" sz="1600" dirty="0" smtClean="0"/>
                        <a:t>Marc Wenskat (DESY)</a:t>
                      </a:r>
                    </a:p>
                    <a:p>
                      <a:pPr>
                        <a:spcAft>
                          <a:spcPts val="600"/>
                        </a:spcAft>
                      </a:pPr>
                      <a:r>
                        <a:rPr lang="de-DE" sz="1600" dirty="0" smtClean="0"/>
                        <a:t>Kensei Umemori (KEK)</a:t>
                      </a:r>
                    </a:p>
                  </a:txBody>
                  <a:tcPr/>
                </a:tc>
                <a:tc>
                  <a:txBody>
                    <a:bodyPr/>
                    <a:lstStyle/>
                    <a:p>
                      <a:r>
                        <a:rPr lang="pt-BR" sz="1600" dirty="0" smtClean="0"/>
                        <a:t>Jacek Sekutowicz (DESY)</a:t>
                      </a:r>
                    </a:p>
                    <a:p>
                      <a:r>
                        <a:rPr lang="pt-BR" sz="1600" dirty="0" smtClean="0"/>
                        <a:t>Ben Hall (HZB)</a:t>
                      </a:r>
                    </a:p>
                    <a:p>
                      <a:pPr>
                        <a:spcAft>
                          <a:spcPts val="600"/>
                        </a:spcAft>
                      </a:pPr>
                      <a:r>
                        <a:rPr lang="pt-BR" sz="1600" dirty="0" smtClean="0"/>
                        <a:t>Rama Calaga (CERN)</a:t>
                      </a:r>
                    </a:p>
                    <a:p>
                      <a:r>
                        <a:rPr lang="pt-BR" sz="1600" dirty="0" smtClean="0"/>
                        <a:t>Hiroyuki Ao (FRIB)</a:t>
                      </a:r>
                    </a:p>
                    <a:p>
                      <a:r>
                        <a:rPr lang="pt-BR" sz="1600" dirty="0" smtClean="0"/>
                        <a:t>Marcelo Juni Ferreira (ESS)</a:t>
                      </a:r>
                    </a:p>
                    <a:p>
                      <a:r>
                        <a:rPr lang="pt-BR" sz="1600" dirty="0" smtClean="0"/>
                        <a:t>Hiroshi Imao (RIKEN)</a:t>
                      </a:r>
                    </a:p>
                    <a:p>
                      <a:endParaRPr lang="pt-BR" sz="1600" dirty="0" smtClean="0"/>
                    </a:p>
                  </a:txBody>
                  <a:tcPr/>
                </a:tc>
              </a:tr>
            </a:tbl>
          </a:graphicData>
        </a:graphic>
      </p:graphicFrame>
      <p:sp>
        <p:nvSpPr>
          <p:cNvPr id="5" name="Rectangle 4"/>
          <p:cNvSpPr/>
          <p:nvPr/>
        </p:nvSpPr>
        <p:spPr>
          <a:xfrm rot="20101098">
            <a:off x="7270823" y="4705464"/>
            <a:ext cx="4981172" cy="923330"/>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THANK YOU!!!</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 name="TextBox 5"/>
          <p:cNvSpPr txBox="1"/>
          <p:nvPr/>
        </p:nvSpPr>
        <p:spPr>
          <a:xfrm>
            <a:off x="1049481" y="6255327"/>
            <a:ext cx="8711928" cy="426028"/>
          </a:xfrm>
          <a:prstGeom prst="rect">
            <a:avLst/>
          </a:prstGeom>
          <a:noFill/>
        </p:spPr>
        <p:txBody>
          <a:bodyPr wrap="square" rtlCol="0">
            <a:noAutofit/>
          </a:bodyPr>
          <a:lstStyle/>
          <a:p>
            <a:pPr>
              <a:lnSpc>
                <a:spcPct val="112000"/>
              </a:lnSpc>
            </a:pPr>
            <a:r>
              <a:rPr lang="ja-JP" altLang="de-DE" sz="2800" b="1" dirty="0" smtClean="0">
                <a:solidFill>
                  <a:srgbClr val="FF0000"/>
                </a:solidFill>
              </a:rPr>
              <a:t>お疲れ様です </a:t>
            </a:r>
            <a:r>
              <a:rPr lang="de-DE" altLang="ja-JP" sz="2800" b="1" dirty="0" smtClean="0">
                <a:solidFill>
                  <a:srgbClr val="FF0000"/>
                </a:solidFill>
              </a:rPr>
              <a:t>(​</a:t>
            </a:r>
            <a:r>
              <a:rPr lang="de-DE" sz="2800" b="1" dirty="0" err="1" smtClean="0">
                <a:solidFill>
                  <a:srgbClr val="FF0000"/>
                </a:solidFill>
              </a:rPr>
              <a:t>otsukare-sama</a:t>
            </a:r>
            <a:r>
              <a:rPr lang="de-DE" sz="2800" b="1" dirty="0" smtClean="0">
                <a:solidFill>
                  <a:srgbClr val="FF0000"/>
                </a:solidFill>
              </a:rPr>
              <a:t> </a:t>
            </a:r>
            <a:r>
              <a:rPr lang="de-DE" sz="2800" b="1" dirty="0" err="1" smtClean="0">
                <a:solidFill>
                  <a:srgbClr val="FF0000"/>
                </a:solidFill>
              </a:rPr>
              <a:t>desu</a:t>
            </a:r>
            <a:r>
              <a:rPr lang="de-DE" sz="2800" b="1" dirty="0" smtClean="0">
                <a:solidFill>
                  <a:srgbClr val="FF0000"/>
                </a:solidFill>
              </a:rPr>
              <a:t>) </a:t>
            </a:r>
          </a:p>
        </p:txBody>
      </p:sp>
    </p:spTree>
    <p:extLst>
      <p:ext uri="{BB962C8B-B14F-4D97-AF65-F5344CB8AC3E}">
        <p14:creationId xmlns:p14="http://schemas.microsoft.com/office/powerpoint/2010/main" val="31869425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actual TTC Meeting was </a:t>
            </a:r>
            <a:r>
              <a:rPr lang="en-US" dirty="0" smtClean="0">
                <a:solidFill>
                  <a:srgbClr val="0070C0"/>
                </a:solidFill>
              </a:rPr>
              <a:t>conducted</a:t>
            </a:r>
            <a:r>
              <a:rPr lang="en-US" dirty="0" smtClean="0"/>
              <a:t> in an enthusiastic way and with great care… </a:t>
            </a:r>
            <a:endParaRPr lang="en-US" dirty="0"/>
          </a:p>
        </p:txBody>
      </p:sp>
      <p:sp>
        <p:nvSpPr>
          <p:cNvPr id="3" name="Content Placeholder 2"/>
          <p:cNvSpPr>
            <a:spLocks noGrp="1"/>
          </p:cNvSpPr>
          <p:nvPr>
            <p:ph idx="1"/>
          </p:nvPr>
        </p:nvSpPr>
        <p:spPr/>
        <p:txBody>
          <a:bodyPr/>
          <a:lstStyle/>
          <a:p>
            <a:pPr marL="0" indent="0" algn="ctr">
              <a:buNone/>
            </a:pPr>
            <a:r>
              <a:rPr lang="en-US" b="1" dirty="0" smtClean="0"/>
              <a:t>Naruhiko Sakamoto (RIKEN), LOC-chair,  and his team</a:t>
            </a:r>
          </a:p>
          <a:p>
            <a:pPr marL="0" indent="0" algn="ctr">
              <a:buNone/>
            </a:pPr>
            <a:r>
              <a:rPr lang="en-US" dirty="0" smtClean="0"/>
              <a:t>and the </a:t>
            </a:r>
          </a:p>
          <a:p>
            <a:pPr marL="0" indent="0" algn="ctr">
              <a:buNone/>
            </a:pPr>
            <a:r>
              <a:rPr lang="en-US" b="1" dirty="0" smtClean="0"/>
              <a:t>TTC Meeting Scientific Program Committee chaired by Eiji Kako (KEK) &amp; Wolf-Dietrich Moeller (DESY)</a:t>
            </a:r>
            <a:endParaRPr lang="en-US" b="1" dirty="0"/>
          </a:p>
        </p:txBody>
      </p:sp>
      <p:graphicFrame>
        <p:nvGraphicFramePr>
          <p:cNvPr id="4" name="Table 3"/>
          <p:cNvGraphicFramePr>
            <a:graphicFrameLocks noGrp="1"/>
          </p:cNvGraphicFramePr>
          <p:nvPr>
            <p:extLst>
              <p:ext uri="{D42A27DB-BD31-4B8C-83A1-F6EECF244321}">
                <p14:modId xmlns:p14="http://schemas.microsoft.com/office/powerpoint/2010/main" val="2440670023"/>
              </p:ext>
            </p:extLst>
          </p:nvPr>
        </p:nvGraphicFramePr>
        <p:xfrm>
          <a:off x="539261" y="3173112"/>
          <a:ext cx="10777417" cy="2961965"/>
        </p:xfrm>
        <a:graphic>
          <a:graphicData uri="http://schemas.openxmlformats.org/drawingml/2006/table">
            <a:tbl>
              <a:tblPr firstRow="1" bandRow="1">
                <a:tableStyleId>{5C22544A-7EE6-4342-B048-85BDC9FD1C3A}</a:tableStyleId>
              </a:tblPr>
              <a:tblGrid>
                <a:gridCol w="3196493"/>
                <a:gridCol w="3509107"/>
                <a:gridCol w="4071817"/>
              </a:tblGrid>
              <a:tr h="387348">
                <a:tc>
                  <a:txBody>
                    <a:bodyPr/>
                    <a:lstStyle/>
                    <a:p>
                      <a:r>
                        <a:rPr lang="de-DE" sz="1600" dirty="0" smtClean="0"/>
                        <a:t>SPC</a:t>
                      </a:r>
                      <a:endParaRPr lang="de-DE" sz="1600" dirty="0"/>
                    </a:p>
                  </a:txBody>
                  <a:tcPr/>
                </a:tc>
                <a:tc gridSpan="2">
                  <a:txBody>
                    <a:bodyPr/>
                    <a:lstStyle/>
                    <a:p>
                      <a:r>
                        <a:rPr lang="de-DE" sz="1600" dirty="0" smtClean="0"/>
                        <a:t>WP </a:t>
                      </a:r>
                      <a:r>
                        <a:rPr lang="de-DE" sz="1600" dirty="0" err="1" smtClean="0"/>
                        <a:t>Leaders</a:t>
                      </a:r>
                      <a:endParaRPr lang="de-DE" sz="1600" dirty="0"/>
                    </a:p>
                  </a:txBody>
                  <a:tcPr/>
                </a:tc>
                <a:tc hMerge="1">
                  <a:txBody>
                    <a:bodyPr/>
                    <a:lstStyle/>
                    <a:p>
                      <a:endParaRPr lang="de-DE"/>
                    </a:p>
                  </a:txBody>
                  <a:tcPr/>
                </a:tc>
              </a:tr>
              <a:tr h="2574617">
                <a:tc>
                  <a:txBody>
                    <a:bodyPr/>
                    <a:lstStyle/>
                    <a:p>
                      <a:r>
                        <a:rPr lang="de-DE" sz="1600" dirty="0" smtClean="0"/>
                        <a:t>Hans Weise (DESY), TTC-</a:t>
                      </a:r>
                      <a:r>
                        <a:rPr lang="de-DE" sz="1600" dirty="0" err="1" smtClean="0"/>
                        <a:t>chair</a:t>
                      </a:r>
                      <a:endParaRPr lang="de-DE" sz="1600" dirty="0" smtClean="0"/>
                    </a:p>
                    <a:p>
                      <a:r>
                        <a:rPr lang="de-DE" sz="1600" dirty="0" smtClean="0"/>
                        <a:t>Bob Laxdal (TRIUMF)</a:t>
                      </a:r>
                    </a:p>
                    <a:p>
                      <a:r>
                        <a:rPr lang="de-DE" sz="1600" dirty="0" smtClean="0"/>
                        <a:t>Eiji Kako (KEK)</a:t>
                      </a:r>
                    </a:p>
                    <a:p>
                      <a:r>
                        <a:rPr lang="de-DE" sz="1600" dirty="0" smtClean="0"/>
                        <a:t>Wolf-Dietrich Moeller (DESY)</a:t>
                      </a:r>
                    </a:p>
                    <a:p>
                      <a:r>
                        <a:rPr lang="de-DE" sz="1600" dirty="0" smtClean="0"/>
                        <a:t>Naruhiko Sakamoto (RIKEN)</a:t>
                      </a:r>
                    </a:p>
                    <a:p>
                      <a:r>
                        <a:rPr lang="de-DE" sz="1600" dirty="0" smtClean="0"/>
                        <a:t>Sergey Belomestnykh (FNAL)</a:t>
                      </a:r>
                    </a:p>
                    <a:p>
                      <a:r>
                        <a:rPr lang="de-DE" sz="1600" dirty="0" smtClean="0"/>
                        <a:t>Akira Yamamoto (KEK/CERN)</a:t>
                      </a:r>
                    </a:p>
                    <a:p>
                      <a:r>
                        <a:rPr lang="de-DE" sz="1600" dirty="0" smtClean="0"/>
                        <a:t>Paolo Pierini (ESS)</a:t>
                      </a:r>
                      <a:endParaRPr lang="de-DE" sz="1600" dirty="0"/>
                    </a:p>
                  </a:txBody>
                  <a:tcPr/>
                </a:tc>
                <a:tc>
                  <a:txBody>
                    <a:bodyPr/>
                    <a:lstStyle/>
                    <a:p>
                      <a:r>
                        <a:rPr lang="de-DE" sz="1600" dirty="0" smtClean="0"/>
                        <a:t>Bob Laxdal (TRIUMF)</a:t>
                      </a:r>
                    </a:p>
                    <a:p>
                      <a:r>
                        <a:rPr lang="de-DE" sz="1600" dirty="0" smtClean="0"/>
                        <a:t>Han Li (Uppsala University)</a:t>
                      </a:r>
                    </a:p>
                    <a:p>
                      <a:pPr>
                        <a:spcAft>
                          <a:spcPts val="600"/>
                        </a:spcAft>
                      </a:pPr>
                      <a:r>
                        <a:rPr lang="de-DE" sz="1600" dirty="0" smtClean="0"/>
                        <a:t>Kazutaka Ozeki (RIKEN)</a:t>
                      </a:r>
                    </a:p>
                    <a:p>
                      <a:r>
                        <a:rPr lang="de-DE" sz="1600" dirty="0" smtClean="0"/>
                        <a:t>Sam Posen (FNAL)</a:t>
                      </a:r>
                    </a:p>
                    <a:p>
                      <a:r>
                        <a:rPr lang="de-DE" sz="1600" dirty="0" smtClean="0"/>
                        <a:t>Claire Antoine (CEA)</a:t>
                      </a:r>
                    </a:p>
                    <a:p>
                      <a:pPr>
                        <a:spcAft>
                          <a:spcPts val="600"/>
                        </a:spcAft>
                      </a:pPr>
                      <a:r>
                        <a:rPr lang="de-DE" sz="1600" dirty="0" smtClean="0"/>
                        <a:t>Akira Yamamoto (CERN/KEK)</a:t>
                      </a:r>
                    </a:p>
                    <a:p>
                      <a:r>
                        <a:rPr lang="de-DE" sz="1600" dirty="0" smtClean="0"/>
                        <a:t>Alex Romanenko (FNAL)</a:t>
                      </a:r>
                    </a:p>
                    <a:p>
                      <a:r>
                        <a:rPr lang="de-DE" sz="1600" dirty="0" smtClean="0"/>
                        <a:t>Marc Wenskat (DESY)</a:t>
                      </a:r>
                    </a:p>
                    <a:p>
                      <a:pPr>
                        <a:spcAft>
                          <a:spcPts val="600"/>
                        </a:spcAft>
                      </a:pPr>
                      <a:r>
                        <a:rPr lang="de-DE" sz="1600" dirty="0" smtClean="0"/>
                        <a:t>Kensei Umemori (KEK)</a:t>
                      </a:r>
                    </a:p>
                  </a:txBody>
                  <a:tcPr/>
                </a:tc>
                <a:tc>
                  <a:txBody>
                    <a:bodyPr/>
                    <a:lstStyle/>
                    <a:p>
                      <a:r>
                        <a:rPr lang="pt-BR" sz="1600" dirty="0" smtClean="0"/>
                        <a:t>Jacek Sekutowicz (DESY)</a:t>
                      </a:r>
                    </a:p>
                    <a:p>
                      <a:r>
                        <a:rPr lang="pt-BR" sz="1600" dirty="0" smtClean="0"/>
                        <a:t>Ben Hall (HZB)</a:t>
                      </a:r>
                    </a:p>
                    <a:p>
                      <a:pPr>
                        <a:spcAft>
                          <a:spcPts val="600"/>
                        </a:spcAft>
                      </a:pPr>
                      <a:r>
                        <a:rPr lang="pt-BR" sz="1600" dirty="0" smtClean="0"/>
                        <a:t>Rama Calaga (CERN)</a:t>
                      </a:r>
                    </a:p>
                    <a:p>
                      <a:r>
                        <a:rPr lang="pt-BR" sz="1600" dirty="0" smtClean="0"/>
                        <a:t>Hiroyuki Ao (FRIB)</a:t>
                      </a:r>
                    </a:p>
                    <a:p>
                      <a:r>
                        <a:rPr lang="pt-BR" sz="1600" dirty="0" smtClean="0"/>
                        <a:t>Marcelo Juni Ferreira (ESS)</a:t>
                      </a:r>
                    </a:p>
                    <a:p>
                      <a:r>
                        <a:rPr lang="pt-BR" sz="1600" dirty="0" smtClean="0"/>
                        <a:t>Hiroshi Imao (RIKEN)</a:t>
                      </a:r>
                    </a:p>
                    <a:p>
                      <a:endParaRPr lang="pt-BR" sz="1600" dirty="0" smtClean="0"/>
                    </a:p>
                  </a:txBody>
                  <a:tcPr/>
                </a:tc>
              </a:tr>
            </a:tbl>
          </a:graphicData>
        </a:graphic>
      </p:graphicFrame>
      <p:sp>
        <p:nvSpPr>
          <p:cNvPr id="5" name="Rectangle 4"/>
          <p:cNvSpPr/>
          <p:nvPr/>
        </p:nvSpPr>
        <p:spPr>
          <a:xfrm rot="20101098">
            <a:off x="7270823" y="4705464"/>
            <a:ext cx="4981172" cy="923330"/>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THANK YOU!!!</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 name="TextBox 5"/>
          <p:cNvSpPr txBox="1"/>
          <p:nvPr/>
        </p:nvSpPr>
        <p:spPr>
          <a:xfrm>
            <a:off x="1049481" y="6255327"/>
            <a:ext cx="10318174" cy="426028"/>
          </a:xfrm>
          <a:prstGeom prst="rect">
            <a:avLst/>
          </a:prstGeom>
          <a:noFill/>
        </p:spPr>
        <p:txBody>
          <a:bodyPr wrap="square" rtlCol="0">
            <a:noAutofit/>
          </a:bodyPr>
          <a:lstStyle/>
          <a:p>
            <a:pPr>
              <a:lnSpc>
                <a:spcPct val="112000"/>
              </a:lnSpc>
            </a:pPr>
            <a:r>
              <a:rPr lang="ja-JP" altLang="de-DE" sz="2800" b="1" dirty="0" smtClean="0">
                <a:solidFill>
                  <a:srgbClr val="FF0000"/>
                </a:solidFill>
              </a:rPr>
              <a:t>お疲れ</a:t>
            </a:r>
            <a:r>
              <a:rPr lang="ja-JP" altLang="de-DE" sz="2800" b="1" dirty="0">
                <a:solidFill>
                  <a:srgbClr val="FF0000"/>
                </a:solidFill>
              </a:rPr>
              <a:t>様 でした  </a:t>
            </a:r>
            <a:r>
              <a:rPr lang="de-DE" altLang="ja-JP" sz="2800" b="1" dirty="0" smtClean="0">
                <a:solidFill>
                  <a:srgbClr val="FF0000"/>
                </a:solidFill>
              </a:rPr>
              <a:t>(​</a:t>
            </a:r>
            <a:r>
              <a:rPr lang="de-DE" sz="2800" b="1" dirty="0" err="1" smtClean="0">
                <a:solidFill>
                  <a:srgbClr val="FF0000"/>
                </a:solidFill>
              </a:rPr>
              <a:t>otsukare-sama</a:t>
            </a:r>
            <a:r>
              <a:rPr lang="de-DE" sz="2800" b="1" dirty="0" smtClean="0">
                <a:solidFill>
                  <a:srgbClr val="FF0000"/>
                </a:solidFill>
              </a:rPr>
              <a:t> </a:t>
            </a:r>
            <a:r>
              <a:rPr lang="de-DE" sz="2800" b="1" dirty="0" err="1" smtClean="0">
                <a:solidFill>
                  <a:srgbClr val="FF0000"/>
                </a:solidFill>
              </a:rPr>
              <a:t>deshita</a:t>
            </a:r>
            <a:r>
              <a:rPr lang="de-DE" sz="2800" b="1" dirty="0" smtClean="0">
                <a:solidFill>
                  <a:srgbClr val="FF0000"/>
                </a:solidFill>
              </a:rPr>
              <a:t>)</a:t>
            </a:r>
          </a:p>
        </p:txBody>
      </p:sp>
    </p:spTree>
    <p:extLst>
      <p:ext uri="{BB962C8B-B14F-4D97-AF65-F5344CB8AC3E}">
        <p14:creationId xmlns:p14="http://schemas.microsoft.com/office/powerpoint/2010/main" val="25849209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mission of the TESLA Technology Collaboration </a:t>
            </a:r>
            <a:endParaRPr lang="de-DE" dirty="0"/>
          </a:p>
        </p:txBody>
      </p:sp>
      <p:sp>
        <p:nvSpPr>
          <p:cNvPr id="3" name="Content Placeholder 2"/>
          <p:cNvSpPr>
            <a:spLocks noGrp="1"/>
          </p:cNvSpPr>
          <p:nvPr>
            <p:ph idx="1"/>
          </p:nvPr>
        </p:nvSpPr>
        <p:spPr/>
        <p:txBody>
          <a:bodyPr/>
          <a:lstStyle/>
          <a:p>
            <a:pPr marL="0" indent="0">
              <a:buNone/>
            </a:pPr>
            <a:r>
              <a:rPr lang="en-US" dirty="0"/>
              <a:t>The mission of the TESLA Technology Collaboration is </a:t>
            </a:r>
            <a:endParaRPr lang="en-US" dirty="0" smtClean="0"/>
          </a:p>
          <a:p>
            <a:pPr>
              <a:buFont typeface="Arial" panose="020B0604020202020204" pitchFamily="34" charset="0"/>
              <a:buChar char="•"/>
            </a:pPr>
            <a:r>
              <a:rPr lang="en-US" dirty="0" smtClean="0"/>
              <a:t>to </a:t>
            </a:r>
            <a:r>
              <a:rPr lang="en-US" b="1" dirty="0"/>
              <a:t>advance SRF technology R&amp;D and related accelerator studies </a:t>
            </a:r>
            <a:r>
              <a:rPr lang="en-US" dirty="0"/>
              <a:t>across the </a:t>
            </a:r>
            <a:r>
              <a:rPr lang="en-US" u="sng" dirty="0"/>
              <a:t>broad diversity of scientific applications</a:t>
            </a:r>
            <a:r>
              <a:rPr lang="en-US" dirty="0"/>
              <a:t>, and </a:t>
            </a:r>
            <a:endParaRPr lang="en-US" dirty="0" smtClean="0"/>
          </a:p>
          <a:p>
            <a:pPr>
              <a:buFont typeface="Arial" panose="020B0604020202020204" pitchFamily="34" charset="0"/>
              <a:buChar char="•"/>
            </a:pPr>
            <a:r>
              <a:rPr lang="en-US" dirty="0" smtClean="0"/>
              <a:t>to </a:t>
            </a:r>
            <a:r>
              <a:rPr lang="en-US" u="sng" dirty="0"/>
              <a:t>keep open and provide</a:t>
            </a:r>
            <a:r>
              <a:rPr lang="en-US" dirty="0"/>
              <a:t> a </a:t>
            </a:r>
            <a:r>
              <a:rPr lang="en-US" b="1" dirty="0"/>
              <a:t>bridge for communication and sharing of ideas, developments, and testing </a:t>
            </a:r>
            <a:r>
              <a:rPr lang="en-US" dirty="0"/>
              <a:t>across associated projects. </a:t>
            </a:r>
            <a:endParaRPr lang="en-US" dirty="0" smtClean="0"/>
          </a:p>
          <a:p>
            <a:pPr marL="0" indent="0">
              <a:buNone/>
            </a:pPr>
            <a:r>
              <a:rPr lang="en-US" dirty="0" smtClean="0"/>
              <a:t>To </a:t>
            </a:r>
            <a:r>
              <a:rPr lang="en-US" dirty="0"/>
              <a:t>this end the Collaboration </a:t>
            </a:r>
            <a:r>
              <a:rPr lang="en-US" u="sng" dirty="0"/>
              <a:t>supports and encourages</a:t>
            </a:r>
            <a:r>
              <a:rPr lang="en-US" dirty="0"/>
              <a:t> </a:t>
            </a:r>
            <a:r>
              <a:rPr lang="en-US" b="1" dirty="0"/>
              <a:t>free and open exchange of scientific and technical knowledge, expertise, engineering designs, and equipment. </a:t>
            </a:r>
            <a:endParaRPr lang="en-US" b="1" dirty="0" smtClean="0"/>
          </a:p>
          <a:p>
            <a:pPr marL="0" indent="0">
              <a:buNone/>
            </a:pPr>
            <a:r>
              <a:rPr lang="en-US" dirty="0" smtClean="0"/>
              <a:t>The </a:t>
            </a:r>
            <a:r>
              <a:rPr lang="en-US" dirty="0"/>
              <a:t>TTC organizes regular collaboration meetings where new developments are reported, recent findings are discussed and technical issues are concluded. This time, TTC meeting is hosted by RIKEN </a:t>
            </a:r>
            <a:r>
              <a:rPr lang="en-US" dirty="0" err="1"/>
              <a:t>Nishina</a:t>
            </a:r>
            <a:r>
              <a:rPr lang="en-US" dirty="0"/>
              <a:t> Center on 26-29 June 2018.</a:t>
            </a:r>
            <a:endParaRPr lang="de-DE" dirty="0"/>
          </a:p>
        </p:txBody>
      </p:sp>
      <p:sp>
        <p:nvSpPr>
          <p:cNvPr id="4" name="Rectangle 3"/>
          <p:cNvSpPr/>
          <p:nvPr/>
        </p:nvSpPr>
        <p:spPr>
          <a:xfrm rot="20360229">
            <a:off x="3179646" y="5074292"/>
            <a:ext cx="5044797" cy="923330"/>
          </a:xfrm>
          <a:prstGeom prst="rect">
            <a:avLst/>
          </a:prstGeom>
          <a:noFill/>
        </p:spPr>
        <p:txBody>
          <a:bodyPr wrap="square" lIns="91440" tIns="45720" rIns="91440" bIns="45720">
            <a:spAutoFit/>
          </a:bodyPr>
          <a:lstStyle/>
          <a:p>
            <a:pPr algn="ctr"/>
            <a:r>
              <a:rPr lang="en-US" sz="5400" b="1" cap="none" spc="0" dirty="0" smtClean="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discussion</a:t>
            </a:r>
            <a:endParaRPr lang="en-US" sz="5400" b="1" cap="none" spc="0"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6527457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280" y="4047791"/>
            <a:ext cx="4584700" cy="275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Number of TTC Meeting Participants</a:t>
            </a:r>
            <a:endParaRPr lang="en-US" dirty="0"/>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63703" y="1189865"/>
            <a:ext cx="4584589" cy="2755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263280" y="1192480"/>
            <a:ext cx="4584700" cy="2750400"/>
          </a:xfrm>
          <a:prstGeom prst="rect">
            <a:avLst/>
          </a:prstGeom>
          <a:noFill/>
          <a:ln w="28575">
            <a:solidFill>
              <a:schemeClr val="accent1"/>
            </a:solidFill>
          </a:ln>
        </p:spPr>
        <p:txBody>
          <a:bodyPr rtlCol="0" anchor="ctr">
            <a:noAutofit/>
          </a:bodyPr>
          <a:lstStyle/>
          <a:p>
            <a:pPr algn="ctr">
              <a:lnSpc>
                <a:spcPct val="113000"/>
              </a:lnSpc>
            </a:pPr>
            <a:endParaRPr lang="de-DE" sz="1400" dirty="0" err="1" smtClean="0"/>
          </a:p>
        </p:txBody>
      </p:sp>
      <p:sp>
        <p:nvSpPr>
          <p:cNvPr id="12" name="Rectangle 11"/>
          <p:cNvSpPr/>
          <p:nvPr/>
        </p:nvSpPr>
        <p:spPr>
          <a:xfrm>
            <a:off x="263280" y="4047791"/>
            <a:ext cx="4584700" cy="2750400"/>
          </a:xfrm>
          <a:prstGeom prst="rect">
            <a:avLst/>
          </a:prstGeom>
          <a:noFill/>
          <a:ln w="28575">
            <a:solidFill>
              <a:schemeClr val="accent1"/>
            </a:solidFill>
          </a:ln>
        </p:spPr>
        <p:txBody>
          <a:bodyPr rtlCol="0" anchor="ctr">
            <a:noAutofit/>
          </a:bodyPr>
          <a:lstStyle/>
          <a:p>
            <a:pPr algn="ctr">
              <a:lnSpc>
                <a:spcPct val="113000"/>
              </a:lnSpc>
            </a:pPr>
            <a:endParaRPr lang="de-DE" sz="1400" dirty="0" err="1" smtClean="0"/>
          </a:p>
        </p:txBody>
      </p:sp>
      <p:sp>
        <p:nvSpPr>
          <p:cNvPr id="7" name="TextBox 6"/>
          <p:cNvSpPr txBox="1"/>
          <p:nvPr/>
        </p:nvSpPr>
        <p:spPr>
          <a:xfrm>
            <a:off x="3352800" y="1336431"/>
            <a:ext cx="1305169" cy="453292"/>
          </a:xfrm>
          <a:prstGeom prst="rect">
            <a:avLst/>
          </a:prstGeom>
          <a:noFill/>
        </p:spPr>
        <p:txBody>
          <a:bodyPr wrap="square" rtlCol="0">
            <a:noAutofit/>
          </a:bodyPr>
          <a:lstStyle/>
          <a:p>
            <a:pPr algn="r">
              <a:lnSpc>
                <a:spcPct val="112000"/>
              </a:lnSpc>
            </a:pPr>
            <a:r>
              <a:rPr lang="de-DE" sz="1400" b="1" dirty="0" smtClean="0"/>
              <a:t>RIKEN</a:t>
            </a:r>
          </a:p>
        </p:txBody>
      </p:sp>
      <p:grpSp>
        <p:nvGrpSpPr>
          <p:cNvPr id="9" name="Group 8"/>
          <p:cNvGrpSpPr/>
          <p:nvPr/>
        </p:nvGrpSpPr>
        <p:grpSpPr>
          <a:xfrm>
            <a:off x="5913805" y="1184723"/>
            <a:ext cx="4584700" cy="2755900"/>
            <a:chOff x="5913805" y="1184723"/>
            <a:chExt cx="4584700" cy="2755900"/>
          </a:xfrm>
        </p:grpSpPr>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3805" y="1184723"/>
              <a:ext cx="4584700" cy="2755900"/>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rot="15787971" flipH="1">
              <a:off x="6451601" y="1277043"/>
              <a:ext cx="2602523" cy="2571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913805" y="1184723"/>
              <a:ext cx="4584700" cy="2750400"/>
            </a:xfrm>
            <a:prstGeom prst="rect">
              <a:avLst/>
            </a:prstGeom>
            <a:noFill/>
            <a:ln w="28575">
              <a:solidFill>
                <a:schemeClr val="accent1"/>
              </a:solidFill>
            </a:ln>
          </p:spPr>
          <p:txBody>
            <a:bodyPr rtlCol="0" anchor="ctr">
              <a:noAutofit/>
            </a:bodyPr>
            <a:lstStyle/>
            <a:p>
              <a:pPr algn="ctr">
                <a:lnSpc>
                  <a:spcPct val="113000"/>
                </a:lnSpc>
              </a:pPr>
              <a:endParaRPr lang="de-DE" sz="1400" dirty="0" err="1" smtClean="0"/>
            </a:p>
          </p:txBody>
        </p:sp>
        <p:sp>
          <p:nvSpPr>
            <p:cNvPr id="15" name="TextBox 14"/>
            <p:cNvSpPr txBox="1"/>
            <p:nvPr/>
          </p:nvSpPr>
          <p:spPr>
            <a:xfrm>
              <a:off x="9101015" y="1336431"/>
              <a:ext cx="1305169" cy="453292"/>
            </a:xfrm>
            <a:prstGeom prst="rect">
              <a:avLst/>
            </a:prstGeom>
            <a:noFill/>
          </p:spPr>
          <p:txBody>
            <a:bodyPr wrap="square" rtlCol="0">
              <a:noAutofit/>
            </a:bodyPr>
            <a:lstStyle/>
            <a:p>
              <a:pPr algn="r">
                <a:lnSpc>
                  <a:spcPct val="112000"/>
                </a:lnSpc>
              </a:pPr>
              <a:r>
                <a:rPr lang="de-DE" sz="1400" b="1" dirty="0" smtClean="0"/>
                <a:t>MILANO</a:t>
              </a:r>
            </a:p>
          </p:txBody>
        </p:sp>
      </p:grpSp>
      <p:sp>
        <p:nvSpPr>
          <p:cNvPr id="17" name="TextBox 16"/>
          <p:cNvSpPr txBox="1"/>
          <p:nvPr/>
        </p:nvSpPr>
        <p:spPr>
          <a:xfrm>
            <a:off x="2555630" y="3140981"/>
            <a:ext cx="2121885" cy="714046"/>
          </a:xfrm>
          <a:prstGeom prst="rect">
            <a:avLst/>
          </a:prstGeom>
          <a:noFill/>
        </p:spPr>
        <p:txBody>
          <a:bodyPr wrap="square" rtlCol="0">
            <a:noAutofit/>
          </a:bodyPr>
          <a:lstStyle/>
          <a:p>
            <a:pPr algn="r">
              <a:lnSpc>
                <a:spcPct val="112000"/>
              </a:lnSpc>
            </a:pPr>
            <a:r>
              <a:rPr lang="en-US" sz="1400" b="1" dirty="0" smtClean="0"/>
              <a:t>143 participants</a:t>
            </a:r>
          </a:p>
          <a:p>
            <a:pPr algn="r">
              <a:lnSpc>
                <a:spcPct val="112000"/>
              </a:lnSpc>
            </a:pPr>
            <a:r>
              <a:rPr lang="en-US" sz="1400" b="1" dirty="0" smtClean="0"/>
              <a:t>22% from industry</a:t>
            </a:r>
          </a:p>
          <a:p>
            <a:pPr algn="r">
              <a:lnSpc>
                <a:spcPct val="112000"/>
              </a:lnSpc>
            </a:pPr>
            <a:r>
              <a:rPr lang="en-US" sz="1400" b="1" dirty="0"/>
              <a:t>v</a:t>
            </a:r>
            <a:r>
              <a:rPr lang="en-US" sz="1400" b="1" dirty="0" smtClean="0"/>
              <a:t>ery limited diversity</a:t>
            </a:r>
          </a:p>
        </p:txBody>
      </p:sp>
      <p:grpSp>
        <p:nvGrpSpPr>
          <p:cNvPr id="18" name="Group 17"/>
          <p:cNvGrpSpPr/>
          <p:nvPr/>
        </p:nvGrpSpPr>
        <p:grpSpPr>
          <a:xfrm>
            <a:off x="5909905" y="4005401"/>
            <a:ext cx="4588600" cy="2792790"/>
            <a:chOff x="5909905" y="4005401"/>
            <a:chExt cx="4588600" cy="2792790"/>
          </a:xfrm>
        </p:grpSpPr>
        <p:pic>
          <p:nvPicPr>
            <p:cNvPr id="308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13804" y="4005401"/>
              <a:ext cx="4584701" cy="2792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23"/>
            <p:cNvSpPr/>
            <p:nvPr/>
          </p:nvSpPr>
          <p:spPr>
            <a:xfrm>
              <a:off x="5909905" y="4033298"/>
              <a:ext cx="4584700" cy="2750400"/>
            </a:xfrm>
            <a:prstGeom prst="rect">
              <a:avLst/>
            </a:prstGeom>
            <a:noFill/>
            <a:ln w="28575">
              <a:solidFill>
                <a:schemeClr val="accent1"/>
              </a:solidFill>
            </a:ln>
          </p:spPr>
          <p:txBody>
            <a:bodyPr rtlCol="0" anchor="ctr">
              <a:noAutofit/>
            </a:bodyPr>
            <a:lstStyle/>
            <a:p>
              <a:pPr algn="ctr">
                <a:lnSpc>
                  <a:spcPct val="113000"/>
                </a:lnSpc>
              </a:pPr>
              <a:endParaRPr lang="de-DE" sz="1400" dirty="0" err="1" smtClean="0"/>
            </a:p>
          </p:txBody>
        </p:sp>
        <p:cxnSp>
          <p:nvCxnSpPr>
            <p:cNvPr id="14" name="Straight Connector 13"/>
            <p:cNvCxnSpPr/>
            <p:nvPr/>
          </p:nvCxnSpPr>
          <p:spPr>
            <a:xfrm>
              <a:off x="6181969" y="4868985"/>
              <a:ext cx="422421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315200" y="4540744"/>
              <a:ext cx="797169" cy="218831"/>
            </a:xfrm>
            <a:prstGeom prst="rect">
              <a:avLst/>
            </a:prstGeom>
            <a:noFill/>
          </p:spPr>
          <p:txBody>
            <a:bodyPr wrap="square" rtlCol="0">
              <a:noAutofit/>
            </a:bodyPr>
            <a:lstStyle/>
            <a:p>
              <a:pPr>
                <a:lnSpc>
                  <a:spcPct val="112000"/>
                </a:lnSpc>
              </a:pPr>
              <a:r>
                <a:rPr lang="de-DE" sz="1400" b="1" dirty="0" err="1">
                  <a:solidFill>
                    <a:srgbClr val="FF0000"/>
                  </a:solidFill>
                </a:rPr>
                <a:t>a</a:t>
              </a:r>
              <a:r>
                <a:rPr lang="de-DE" sz="1400" b="1" dirty="0" err="1" smtClean="0">
                  <a:solidFill>
                    <a:srgbClr val="FF0000"/>
                  </a:solidFill>
                </a:rPr>
                <a:t>v</a:t>
              </a:r>
              <a:r>
                <a:rPr lang="de-DE" sz="1400" b="1" dirty="0" smtClean="0">
                  <a:solidFill>
                    <a:srgbClr val="FF0000"/>
                  </a:solidFill>
                </a:rPr>
                <a:t>. 136</a:t>
              </a:r>
            </a:p>
          </p:txBody>
        </p:sp>
      </p:grpSp>
    </p:spTree>
    <p:extLst>
      <p:ext uri="{BB962C8B-B14F-4D97-AF65-F5344CB8AC3E}">
        <p14:creationId xmlns:p14="http://schemas.microsoft.com/office/powerpoint/2010/main" val="7228657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err="1" smtClean="0"/>
              <a:t>Collaboration</a:t>
            </a:r>
            <a:r>
              <a:rPr lang="de-DE" dirty="0" smtClean="0"/>
              <a:t> Board </a:t>
            </a:r>
            <a:r>
              <a:rPr lang="de-DE" dirty="0"/>
              <a:t>A</a:t>
            </a:r>
            <a:r>
              <a:rPr lang="de-DE" dirty="0" smtClean="0"/>
              <a:t>genda</a:t>
            </a:r>
            <a:endParaRPr lang="de-DE"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smtClean="0"/>
              <a:t>Approval </a:t>
            </a:r>
            <a:r>
              <a:rPr lang="en-US" dirty="0"/>
              <a:t>of the </a:t>
            </a:r>
            <a:r>
              <a:rPr lang="en-US" dirty="0" smtClean="0"/>
              <a:t>minutes</a:t>
            </a:r>
          </a:p>
          <a:p>
            <a:pPr>
              <a:buFont typeface="Arial" panose="020B0604020202020204" pitchFamily="34" charset="0"/>
              <a:buChar char="•"/>
            </a:pPr>
            <a:r>
              <a:rPr lang="en-US" dirty="0" smtClean="0"/>
              <a:t>Discussion about TTC </a:t>
            </a:r>
            <a:r>
              <a:rPr lang="en-US" dirty="0"/>
              <a:t>WGs</a:t>
            </a:r>
          </a:p>
          <a:p>
            <a:pPr lvl="1">
              <a:buFont typeface="Arial" panose="020B0604020202020204" pitchFamily="34" charset="0"/>
              <a:buChar char="•"/>
            </a:pPr>
            <a:r>
              <a:rPr lang="en-US" dirty="0" smtClean="0"/>
              <a:t>Thin Films</a:t>
            </a:r>
          </a:p>
          <a:p>
            <a:pPr lvl="1">
              <a:buFont typeface="Arial" panose="020B0604020202020204" pitchFamily="34" charset="0"/>
              <a:buChar char="•"/>
            </a:pPr>
            <a:r>
              <a:rPr lang="en-US" dirty="0" smtClean="0"/>
              <a:t>High Q</a:t>
            </a:r>
          </a:p>
          <a:p>
            <a:pPr lvl="1">
              <a:buFont typeface="Arial" panose="020B0604020202020204" pitchFamily="34" charset="0"/>
              <a:buChar char="•"/>
            </a:pPr>
            <a:r>
              <a:rPr lang="en-US" dirty="0" smtClean="0"/>
              <a:t>High Gradient</a:t>
            </a:r>
          </a:p>
          <a:p>
            <a:pPr>
              <a:buFont typeface="Arial" panose="020B0604020202020204" pitchFamily="34" charset="0"/>
              <a:buChar char="•"/>
            </a:pPr>
            <a:r>
              <a:rPr lang="en-US" dirty="0" smtClean="0"/>
              <a:t>TTC </a:t>
            </a:r>
            <a:r>
              <a:rPr lang="en-US" dirty="0"/>
              <a:t>Web Page</a:t>
            </a:r>
          </a:p>
          <a:p>
            <a:pPr lvl="1">
              <a:buFont typeface="Arial" panose="020B0604020202020204" pitchFamily="34" charset="0"/>
              <a:buChar char="•"/>
            </a:pPr>
            <a:r>
              <a:rPr lang="en-US" dirty="0" smtClean="0"/>
              <a:t>Rules </a:t>
            </a:r>
            <a:r>
              <a:rPr lang="en-US" dirty="0"/>
              <a:t>/ possible </a:t>
            </a:r>
            <a:r>
              <a:rPr lang="en-US" dirty="0" smtClean="0"/>
              <a:t>modifications</a:t>
            </a:r>
            <a:endParaRPr lang="en-US" dirty="0"/>
          </a:p>
          <a:p>
            <a:pPr>
              <a:buFont typeface="Arial" panose="020B0604020202020204" pitchFamily="34" charset="0"/>
              <a:buChar char="•"/>
            </a:pPr>
            <a:r>
              <a:rPr lang="en-US" dirty="0"/>
              <a:t>N</a:t>
            </a:r>
            <a:r>
              <a:rPr lang="en-US" dirty="0" smtClean="0"/>
              <a:t>ew </a:t>
            </a:r>
            <a:r>
              <a:rPr lang="en-US" dirty="0"/>
              <a:t>TTC Membership</a:t>
            </a:r>
          </a:p>
          <a:p>
            <a:pPr>
              <a:buFont typeface="Arial" panose="020B0604020202020204" pitchFamily="34" charset="0"/>
              <a:buChar char="•"/>
            </a:pPr>
            <a:r>
              <a:rPr lang="en-US" dirty="0" smtClean="0"/>
              <a:t>Location </a:t>
            </a:r>
            <a:r>
              <a:rPr lang="en-US" dirty="0"/>
              <a:t>and timing of next the TTC meeting to be organized around end of 2018</a:t>
            </a:r>
            <a:r>
              <a:rPr lang="en-US" dirty="0" smtClean="0"/>
              <a:t>.</a:t>
            </a:r>
            <a:endParaRPr lang="en-US" dirty="0"/>
          </a:p>
        </p:txBody>
      </p:sp>
    </p:spTree>
    <p:extLst>
      <p:ext uri="{BB962C8B-B14F-4D97-AF65-F5344CB8AC3E}">
        <p14:creationId xmlns:p14="http://schemas.microsoft.com/office/powerpoint/2010/main" val="4148419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 about TTC WGs</a:t>
            </a:r>
          </a:p>
        </p:txBody>
      </p:sp>
      <p:sp>
        <p:nvSpPr>
          <p:cNvPr id="3" name="Content Placeholder 2"/>
          <p:cNvSpPr>
            <a:spLocks noGrp="1"/>
          </p:cNvSpPr>
          <p:nvPr>
            <p:ph idx="1"/>
          </p:nvPr>
        </p:nvSpPr>
        <p:spPr/>
        <p:txBody>
          <a:bodyPr/>
          <a:lstStyle/>
          <a:p>
            <a:pPr>
              <a:buFont typeface="Arial" panose="020B0604020202020204" pitchFamily="34" charset="0"/>
              <a:buChar char="•"/>
            </a:pPr>
            <a:r>
              <a:rPr lang="en-US" b="1" dirty="0" smtClean="0"/>
              <a:t>At present we have the following active TTC </a:t>
            </a:r>
            <a:r>
              <a:rPr lang="en-US" b="1" dirty="0"/>
              <a:t>WGs</a:t>
            </a:r>
          </a:p>
          <a:p>
            <a:pPr lvl="1">
              <a:buFont typeface="Arial" panose="020B0604020202020204" pitchFamily="34" charset="0"/>
              <a:buChar char="•"/>
            </a:pPr>
            <a:r>
              <a:rPr lang="en-US" b="1" dirty="0" smtClean="0">
                <a:solidFill>
                  <a:srgbClr val="0070C0"/>
                </a:solidFill>
              </a:rPr>
              <a:t>Thin Films</a:t>
            </a:r>
          </a:p>
          <a:p>
            <a:pPr lvl="1">
              <a:buFont typeface="Arial" panose="020B0604020202020204" pitchFamily="34" charset="0"/>
              <a:buChar char="•"/>
            </a:pPr>
            <a:r>
              <a:rPr lang="en-US" b="1" dirty="0" smtClean="0">
                <a:solidFill>
                  <a:srgbClr val="0070C0"/>
                </a:solidFill>
              </a:rPr>
              <a:t>High </a:t>
            </a:r>
            <a:r>
              <a:rPr lang="en-US" b="1" dirty="0">
                <a:solidFill>
                  <a:srgbClr val="0070C0"/>
                </a:solidFill>
              </a:rPr>
              <a:t>Q &amp; High Gradient (possibly </a:t>
            </a:r>
            <a:r>
              <a:rPr lang="en-US" b="1" dirty="0" smtClean="0">
                <a:solidFill>
                  <a:srgbClr val="0070C0"/>
                </a:solidFill>
              </a:rPr>
              <a:t>combined)</a:t>
            </a:r>
          </a:p>
          <a:p>
            <a:pPr>
              <a:buFont typeface="Arial" panose="020B0604020202020204" pitchFamily="34" charset="0"/>
              <a:buChar char="•"/>
            </a:pPr>
            <a:r>
              <a:rPr lang="en-US" dirty="0" smtClean="0"/>
              <a:t>Others required?  -&gt; Technical Board</a:t>
            </a:r>
          </a:p>
          <a:p>
            <a:pPr>
              <a:buFont typeface="Arial" panose="020B0604020202020204" pitchFamily="34" charset="0"/>
              <a:buChar char="•"/>
            </a:pPr>
            <a:r>
              <a:rPr lang="en-US" dirty="0" smtClean="0"/>
              <a:t>Activities are clearly beneficial to </a:t>
            </a:r>
            <a:r>
              <a:rPr lang="en-US" dirty="0"/>
              <a:t>the </a:t>
            </a:r>
            <a:r>
              <a:rPr lang="en-US" dirty="0" smtClean="0"/>
              <a:t>community.</a:t>
            </a:r>
          </a:p>
          <a:p>
            <a:pPr>
              <a:buFont typeface="Arial" panose="020B0604020202020204" pitchFamily="34" charset="0"/>
              <a:buChar char="•"/>
            </a:pPr>
            <a:r>
              <a:rPr lang="en-US" dirty="0" smtClean="0"/>
              <a:t>So far </a:t>
            </a:r>
            <a:r>
              <a:rPr lang="en-US" b="1" dirty="0" smtClean="0"/>
              <a:t>reports</a:t>
            </a:r>
            <a:r>
              <a:rPr lang="en-US" dirty="0" smtClean="0"/>
              <a:t> given at </a:t>
            </a:r>
            <a:r>
              <a:rPr lang="en-US" dirty="0"/>
              <a:t>every CB </a:t>
            </a:r>
            <a:r>
              <a:rPr lang="en-US" dirty="0" smtClean="0"/>
              <a:t>meeting; </a:t>
            </a:r>
            <a:r>
              <a:rPr lang="en-US" b="1" dirty="0"/>
              <a:t>i</a:t>
            </a:r>
            <a:r>
              <a:rPr lang="en-US" b="1" dirty="0" smtClean="0"/>
              <a:t>n future in the TTC plenary</a:t>
            </a:r>
            <a:r>
              <a:rPr lang="en-US" dirty="0" smtClean="0"/>
              <a:t>. </a:t>
            </a:r>
          </a:p>
          <a:p>
            <a:pPr>
              <a:buFont typeface="Arial" panose="020B0604020202020204" pitchFamily="34" charset="0"/>
              <a:buChar char="•"/>
            </a:pPr>
            <a:r>
              <a:rPr lang="en-US" b="1" dirty="0" smtClean="0"/>
              <a:t>Combination of High Q &amp; Gradient under discussion </a:t>
            </a:r>
            <a:r>
              <a:rPr lang="en-US" dirty="0" smtClean="0"/>
              <a:t>with actual WG chairs. </a:t>
            </a:r>
          </a:p>
          <a:p>
            <a:pPr lvl="2">
              <a:buFont typeface="Arial" panose="020B0604020202020204" pitchFamily="34" charset="0"/>
              <a:buChar char="•"/>
            </a:pPr>
            <a:r>
              <a:rPr lang="en-US" b="1" i="1" dirty="0"/>
              <a:t>"High performance bulk </a:t>
            </a:r>
            <a:r>
              <a:rPr lang="en-US" b="1" i="1" dirty="0" err="1"/>
              <a:t>Nb</a:t>
            </a:r>
            <a:r>
              <a:rPr lang="en-US" b="1" i="1" dirty="0"/>
              <a:t>" </a:t>
            </a:r>
            <a:endParaRPr lang="en-US" b="1" i="1" dirty="0" smtClean="0"/>
          </a:p>
          <a:p>
            <a:pPr lvl="2">
              <a:buFont typeface="Arial" panose="020B0604020202020204" pitchFamily="34" charset="0"/>
              <a:buChar char="•"/>
            </a:pPr>
            <a:r>
              <a:rPr lang="en-US" dirty="0"/>
              <a:t>m</a:t>
            </a:r>
            <a:r>
              <a:rPr lang="en-US" dirty="0" smtClean="0"/>
              <a:t>odified Charter required; </a:t>
            </a:r>
            <a:r>
              <a:rPr lang="en-US" dirty="0"/>
              <a:t>u</a:t>
            </a:r>
            <a:r>
              <a:rPr lang="en-US" dirty="0" smtClean="0"/>
              <a:t>nder discussion / preparation…</a:t>
            </a:r>
          </a:p>
          <a:p>
            <a:pPr lvl="2">
              <a:buFont typeface="Arial" panose="020B0604020202020204" pitchFamily="34" charset="0"/>
              <a:buChar char="•"/>
            </a:pPr>
            <a:r>
              <a:rPr lang="en-US" dirty="0" smtClean="0"/>
              <a:t>TTC TB could / should provide additional input. </a:t>
            </a:r>
          </a:p>
          <a:p>
            <a:pPr lvl="2">
              <a:buFont typeface="Arial" panose="020B0604020202020204" pitchFamily="34" charset="0"/>
              <a:buChar char="•"/>
            </a:pPr>
            <a:r>
              <a:rPr lang="en-US" dirty="0" smtClean="0"/>
              <a:t>In order to improve visibility and give better access to material and discussions, the TTC web page will link to the WGs. Teaser for the upcoming report at the next meeting will also help.</a:t>
            </a:r>
            <a:r>
              <a:rPr lang="en-US" dirty="0"/>
              <a:t> </a:t>
            </a:r>
            <a:endParaRPr lang="en-US" dirty="0" smtClean="0"/>
          </a:p>
          <a:p>
            <a:pPr lvl="2">
              <a:buFont typeface="Arial" panose="020B0604020202020204" pitchFamily="34" charset="0"/>
              <a:buChar char="•"/>
            </a:pPr>
            <a:r>
              <a:rPr lang="en-US" dirty="0" smtClean="0"/>
              <a:t>Updated WG Charter will be discussed at next CB meeting. CB supports rotation </a:t>
            </a:r>
            <a:r>
              <a:rPr lang="en-US" dirty="0"/>
              <a:t>of </a:t>
            </a:r>
            <a:r>
              <a:rPr lang="en-US" dirty="0" smtClean="0"/>
              <a:t>group </a:t>
            </a:r>
            <a:r>
              <a:rPr lang="en-US" dirty="0"/>
              <a:t>leadership to give opportunities to younger </a:t>
            </a:r>
            <a:r>
              <a:rPr lang="en-US" dirty="0" smtClean="0"/>
              <a:t>researchers.</a:t>
            </a:r>
            <a:endParaRPr lang="en-US" dirty="0"/>
          </a:p>
        </p:txBody>
      </p:sp>
    </p:spTree>
    <p:extLst>
      <p:ext uri="{BB962C8B-B14F-4D97-AF65-F5344CB8AC3E}">
        <p14:creationId xmlns:p14="http://schemas.microsoft.com/office/powerpoint/2010/main" val="3743197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TTC Webpage</a:t>
            </a:r>
            <a:endParaRPr lang="en-US" dirty="0"/>
          </a:p>
        </p:txBody>
      </p:sp>
      <p:sp>
        <p:nvSpPr>
          <p:cNvPr id="3" name="Content Placeholder 2"/>
          <p:cNvSpPr>
            <a:spLocks noGrp="1"/>
          </p:cNvSpPr>
          <p:nvPr>
            <p:ph idx="1"/>
          </p:nvPr>
        </p:nvSpPr>
        <p:spPr>
          <a:xfrm>
            <a:off x="287999" y="1367694"/>
            <a:ext cx="4772374" cy="5214356"/>
          </a:xfrm>
        </p:spPr>
        <p:txBody>
          <a:bodyPr/>
          <a:lstStyle/>
          <a:p>
            <a:pPr>
              <a:buFont typeface="Arial" panose="020B0604020202020204" pitchFamily="34" charset="0"/>
              <a:buChar char="•"/>
            </a:pPr>
            <a:r>
              <a:rPr lang="en-US" dirty="0" smtClean="0"/>
              <a:t>TTC </a:t>
            </a:r>
            <a:r>
              <a:rPr lang="en-US" dirty="0"/>
              <a:t>Web Page</a:t>
            </a:r>
          </a:p>
          <a:p>
            <a:pPr lvl="1">
              <a:buFont typeface="Arial" panose="020B0604020202020204" pitchFamily="34" charset="0"/>
              <a:buChar char="•"/>
            </a:pPr>
            <a:r>
              <a:rPr lang="en-US" dirty="0" smtClean="0"/>
              <a:t>Rules </a:t>
            </a:r>
            <a:r>
              <a:rPr lang="en-US" dirty="0"/>
              <a:t>/ possible modifications / others</a:t>
            </a:r>
            <a:r>
              <a:rPr lang="en-US" dirty="0" smtClean="0"/>
              <a:t>?</a:t>
            </a:r>
          </a:p>
          <a:p>
            <a:pPr lvl="1">
              <a:buFont typeface="Arial" panose="020B0604020202020204" pitchFamily="34" charset="0"/>
              <a:buChar char="•"/>
            </a:pPr>
            <a:endParaRPr lang="en-US" dirty="0"/>
          </a:p>
          <a:p>
            <a:pPr>
              <a:buFont typeface="Arial" panose="020B0604020202020204" pitchFamily="34" charset="0"/>
              <a:buChar char="•"/>
            </a:pPr>
            <a:r>
              <a:rPr lang="en-US" dirty="0" smtClean="0"/>
              <a:t>Need to take care of more strict EU data protection rules (GDPR May 25</a:t>
            </a:r>
            <a:r>
              <a:rPr lang="en-US" baseline="30000" dirty="0" smtClean="0"/>
              <a:t>th</a:t>
            </a:r>
            <a:r>
              <a:rPr lang="en-US" dirty="0" smtClean="0"/>
              <a:t>, 2018)</a:t>
            </a:r>
          </a:p>
          <a:p>
            <a:pPr>
              <a:buFont typeface="Arial" panose="020B0604020202020204" pitchFamily="34" charset="0"/>
              <a:buChar char="•"/>
            </a:pPr>
            <a:r>
              <a:rPr lang="en-US" dirty="0" smtClean="0"/>
              <a:t>Urgently need some updates</a:t>
            </a:r>
          </a:p>
          <a:p>
            <a:pPr>
              <a:buFont typeface="Arial" panose="020B0604020202020204" pitchFamily="34" charset="0"/>
              <a:buChar char="•"/>
            </a:pPr>
            <a:r>
              <a:rPr lang="en-US" dirty="0" smtClean="0"/>
              <a:t>Should link to entry pages of SRF labs</a:t>
            </a:r>
          </a:p>
          <a:p>
            <a:pPr lvl="1">
              <a:buFont typeface="Arial" panose="020B0604020202020204" pitchFamily="34" charset="0"/>
              <a:buChar char="•"/>
            </a:pPr>
            <a:r>
              <a:rPr lang="en-US" dirty="0"/>
              <a:t>a</a:t>
            </a:r>
            <a:r>
              <a:rPr lang="en-US" dirty="0" smtClean="0"/>
              <a:t>ccess to lab info</a:t>
            </a:r>
          </a:p>
          <a:p>
            <a:pPr lvl="1">
              <a:buFont typeface="Arial" panose="020B0604020202020204" pitchFamily="34" charset="0"/>
              <a:buChar char="•"/>
            </a:pPr>
            <a:r>
              <a:rPr lang="en-US" dirty="0"/>
              <a:t>h</a:t>
            </a:r>
            <a:r>
              <a:rPr lang="en-US" dirty="0" smtClean="0"/>
              <a:t>igher visibility</a:t>
            </a:r>
          </a:p>
          <a:p>
            <a:pPr marL="357187" lvl="1" indent="0">
              <a:buNone/>
            </a:pPr>
            <a:r>
              <a:rPr lang="en-US" dirty="0"/>
              <a:t>Example: </a:t>
            </a:r>
            <a:endParaRPr lang="en-US" dirty="0" smtClean="0"/>
          </a:p>
          <a:p>
            <a:pPr marL="357187" lvl="1" indent="0">
              <a:buNone/>
            </a:pPr>
            <a:r>
              <a:rPr lang="en-US" dirty="0" smtClean="0">
                <a:solidFill>
                  <a:srgbClr val="0070C0"/>
                </a:solidFill>
              </a:rPr>
              <a:t>http</a:t>
            </a:r>
            <a:r>
              <a:rPr lang="en-US" dirty="0">
                <a:solidFill>
                  <a:srgbClr val="0070C0"/>
                </a:solidFill>
              </a:rPr>
              <a:t>://eu-amici.eu/technology_infrastructure</a:t>
            </a:r>
            <a:endParaRPr lang="en-US" dirty="0" smtClean="0">
              <a:solidFill>
                <a:srgbClr val="0070C0"/>
              </a:solidFill>
            </a:endParaRPr>
          </a:p>
          <a:p>
            <a:pPr>
              <a:buFont typeface="Arial" panose="020B0604020202020204" pitchFamily="34" charset="0"/>
              <a:buChar char="•"/>
            </a:pPr>
            <a:r>
              <a:rPr lang="en-US" dirty="0" smtClean="0"/>
              <a:t>Small CB sub-panel                                plus WEB enthusiasts in all labs; </a:t>
            </a:r>
            <a:r>
              <a:rPr lang="en-US" b="1" dirty="0" smtClean="0"/>
              <a:t>volunteers required</a:t>
            </a:r>
            <a:r>
              <a:rPr lang="en-US" dirty="0" smtClean="0"/>
              <a:t>  </a:t>
            </a: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5230250" y="756198"/>
            <a:ext cx="6303659" cy="5291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230250" y="6045150"/>
            <a:ext cx="6140543" cy="812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8821881" y="6420401"/>
            <a:ext cx="1381991" cy="323299"/>
          </a:xfrm>
          <a:prstGeom prst="ellipse">
            <a:avLst/>
          </a:prstGeom>
          <a:noFill/>
          <a:ln>
            <a:solidFill>
              <a:srgbClr val="FF0000"/>
            </a:solidFill>
          </a:ln>
        </p:spPr>
        <p:txBody>
          <a:bodyPr rtlCol="0" anchor="ctr">
            <a:noAutofit/>
          </a:bodyPr>
          <a:lstStyle/>
          <a:p>
            <a:pPr algn="ctr">
              <a:lnSpc>
                <a:spcPct val="113000"/>
              </a:lnSpc>
            </a:pPr>
            <a:endParaRPr lang="de-DE" sz="1400" dirty="0" err="1" smtClean="0"/>
          </a:p>
        </p:txBody>
      </p:sp>
    </p:spTree>
    <p:extLst>
      <p:ext uri="{BB962C8B-B14F-4D97-AF65-F5344CB8AC3E}">
        <p14:creationId xmlns:p14="http://schemas.microsoft.com/office/powerpoint/2010/main" val="976653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 </a:t>
            </a:r>
            <a:r>
              <a:rPr lang="en-US" dirty="0"/>
              <a:t>application for new TTC Membership</a:t>
            </a:r>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01009" y="1642247"/>
            <a:ext cx="5832200" cy="418412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265718" y="1642247"/>
            <a:ext cx="5770418" cy="418787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101009" y="6057900"/>
            <a:ext cx="9666446" cy="488373"/>
          </a:xfrm>
          <a:prstGeom prst="rect">
            <a:avLst/>
          </a:prstGeom>
          <a:noFill/>
        </p:spPr>
        <p:txBody>
          <a:bodyPr wrap="square" rtlCol="0">
            <a:noAutofit/>
          </a:bodyPr>
          <a:lstStyle/>
          <a:p>
            <a:pPr algn="ctr">
              <a:lnSpc>
                <a:spcPct val="112000"/>
              </a:lnSpc>
            </a:pPr>
            <a:r>
              <a:rPr lang="de-DE" sz="1600" dirty="0"/>
              <a:t>b</a:t>
            </a:r>
            <a:r>
              <a:rPr lang="de-DE" sz="1600" dirty="0" smtClean="0"/>
              <a:t>ut </a:t>
            </a:r>
            <a:r>
              <a:rPr lang="de-DE" sz="1600" dirty="0" err="1" smtClean="0"/>
              <a:t>we</a:t>
            </a:r>
            <a:r>
              <a:rPr lang="de-DE" sz="1600" dirty="0" smtClean="0"/>
              <a:t> </a:t>
            </a:r>
            <a:r>
              <a:rPr lang="de-DE" sz="1600" dirty="0" err="1" smtClean="0"/>
              <a:t>again</a:t>
            </a:r>
            <a:r>
              <a:rPr lang="de-DE" sz="1600" dirty="0" smtClean="0"/>
              <a:t> </a:t>
            </a:r>
            <a:r>
              <a:rPr lang="de-DE" sz="1600" dirty="0" err="1" smtClean="0"/>
              <a:t>welcome</a:t>
            </a:r>
            <a:r>
              <a:rPr lang="de-DE" sz="1600" dirty="0" smtClean="0"/>
              <a:t> SINAP, RIKEN </a:t>
            </a:r>
            <a:r>
              <a:rPr lang="de-DE" sz="1600" dirty="0" err="1" smtClean="0"/>
              <a:t>and</a:t>
            </a:r>
            <a:r>
              <a:rPr lang="de-DE" sz="1600" dirty="0" smtClean="0"/>
              <a:t> Uppsala</a:t>
            </a:r>
          </a:p>
        </p:txBody>
      </p:sp>
    </p:spTree>
    <p:extLst>
      <p:ext uri="{BB962C8B-B14F-4D97-AF65-F5344CB8AC3E}">
        <p14:creationId xmlns:p14="http://schemas.microsoft.com/office/powerpoint/2010/main" val="3090991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Location and timing of next the TTC meeting to be organized around end of 2018</a:t>
            </a:r>
          </a:p>
        </p:txBody>
      </p:sp>
      <p:sp>
        <p:nvSpPr>
          <p:cNvPr id="3" name="Content Placeholder 2"/>
          <p:cNvSpPr>
            <a:spLocks noGrp="1"/>
          </p:cNvSpPr>
          <p:nvPr>
            <p:ph idx="1"/>
          </p:nvPr>
        </p:nvSpPr>
        <p:spPr>
          <a:xfrm>
            <a:off x="7221682" y="1465118"/>
            <a:ext cx="4356244" cy="585797"/>
          </a:xfrm>
        </p:spPr>
        <p:txBody>
          <a:bodyPr/>
          <a:lstStyle/>
          <a:p>
            <a:pPr marL="0" indent="0">
              <a:buNone/>
            </a:pPr>
            <a:r>
              <a:rPr lang="en-US" dirty="0" smtClean="0"/>
              <a:t>Feb 5-8, 2019 (tbc)</a:t>
            </a:r>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r>
              <a:rPr lang="en-US" dirty="0" smtClean="0"/>
              <a:t>Picture courtesy of TRIUMF</a:t>
            </a:r>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915" y="1465118"/>
            <a:ext cx="6808058" cy="5106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87321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Announcement of TTC related Meetings</a:t>
            </a:r>
            <a:endParaRPr lang="en-US" dirty="0"/>
          </a:p>
        </p:txBody>
      </p:sp>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01599" y="1180123"/>
            <a:ext cx="3921827" cy="5494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160140" y="2686819"/>
            <a:ext cx="6438495" cy="3973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160140" y="1205344"/>
            <a:ext cx="6438495" cy="955964"/>
          </a:xfrm>
          <a:prstGeom prst="rect">
            <a:avLst/>
          </a:prstGeom>
          <a:solidFill>
            <a:srgbClr val="FFFF00"/>
          </a:solidFill>
          <a:ln>
            <a:solidFill>
              <a:schemeClr val="accent1"/>
            </a:solidFill>
          </a:ln>
        </p:spPr>
        <p:txBody>
          <a:bodyPr wrap="square" rtlCol="0">
            <a:noAutofit/>
          </a:bodyPr>
          <a:lstStyle/>
          <a:p>
            <a:pPr>
              <a:lnSpc>
                <a:spcPct val="112000"/>
              </a:lnSpc>
            </a:pPr>
            <a:r>
              <a:rPr lang="de-DE" sz="2400" dirty="0" smtClean="0"/>
              <a:t>TTC </a:t>
            </a:r>
            <a:r>
              <a:rPr lang="de-DE" sz="2400" dirty="0" err="1" smtClean="0"/>
              <a:t>Topical</a:t>
            </a:r>
            <a:r>
              <a:rPr lang="de-DE" sz="2400" dirty="0" smtClean="0"/>
              <a:t> Workshop</a:t>
            </a:r>
          </a:p>
          <a:p>
            <a:pPr>
              <a:lnSpc>
                <a:spcPct val="112000"/>
              </a:lnSpc>
            </a:pPr>
            <a:r>
              <a:rPr lang="de-DE" sz="1400" dirty="0" smtClean="0"/>
              <a:t>„</a:t>
            </a:r>
            <a:r>
              <a:rPr lang="de-DE" sz="1400" dirty="0" err="1" smtClean="0"/>
              <a:t>Flux</a:t>
            </a:r>
            <a:r>
              <a:rPr lang="de-DE" sz="1400" dirty="0" smtClean="0"/>
              <a:t> </a:t>
            </a:r>
            <a:r>
              <a:rPr lang="de-DE" sz="1400" dirty="0" err="1"/>
              <a:t>trapping</a:t>
            </a:r>
            <a:r>
              <a:rPr lang="de-DE" sz="1400" dirty="0"/>
              <a:t> </a:t>
            </a:r>
            <a:r>
              <a:rPr lang="de-DE" sz="1400" dirty="0" err="1"/>
              <a:t>and</a:t>
            </a:r>
            <a:r>
              <a:rPr lang="de-DE" sz="1400" dirty="0"/>
              <a:t> </a:t>
            </a:r>
            <a:r>
              <a:rPr lang="de-DE" sz="1400" dirty="0" err="1"/>
              <a:t>magnetic</a:t>
            </a:r>
            <a:r>
              <a:rPr lang="de-DE" sz="1400" dirty="0"/>
              <a:t> </a:t>
            </a:r>
            <a:r>
              <a:rPr lang="de-DE" sz="1400" dirty="0" err="1"/>
              <a:t>shielding</a:t>
            </a:r>
            <a:r>
              <a:rPr lang="de-DE" sz="1400" dirty="0"/>
              <a:t>" </a:t>
            </a:r>
            <a:endParaRPr lang="de-DE" sz="1400" dirty="0" smtClean="0"/>
          </a:p>
          <a:p>
            <a:pPr>
              <a:lnSpc>
                <a:spcPct val="112000"/>
              </a:lnSpc>
            </a:pPr>
            <a:r>
              <a:rPr lang="de-DE" sz="1400" dirty="0" smtClean="0"/>
              <a:t>November </a:t>
            </a:r>
            <a:r>
              <a:rPr lang="de-DE" sz="1400" dirty="0"/>
              <a:t>8/9 2018 at CERN</a:t>
            </a:r>
            <a:endParaRPr lang="de-DE" sz="1400" dirty="0" smtClean="0"/>
          </a:p>
        </p:txBody>
      </p:sp>
    </p:spTree>
    <p:extLst>
      <p:ext uri="{BB962C8B-B14F-4D97-AF65-F5344CB8AC3E}">
        <p14:creationId xmlns:p14="http://schemas.microsoft.com/office/powerpoint/2010/main" val="178050412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emf"/></Relationships>
</file>

<file path=ppt/theme/theme1.xml><?xml version="1.0" encoding="utf-8"?>
<a:theme xmlns:a="http://schemas.openxmlformats.org/drawingml/2006/main" name="XFEL_PowerPoint_16x9_v3_RW">
  <a:themeElements>
    <a:clrScheme name="Benutzerdefiniert 59">
      <a:dk1>
        <a:srgbClr val="000000"/>
      </a:dk1>
      <a:lt1>
        <a:sysClr val="window" lastClr="FFFFFF"/>
      </a:lt1>
      <a:dk2>
        <a:srgbClr val="B2B2B2"/>
      </a:dk2>
      <a:lt2>
        <a:srgbClr val="F39200"/>
      </a:lt2>
      <a:accent1>
        <a:srgbClr val="0D1546"/>
      </a:accent1>
      <a:accent2>
        <a:srgbClr val="559DBB"/>
      </a:accent2>
      <a:accent3>
        <a:srgbClr val="81B0C8"/>
      </a:accent3>
      <a:accent4>
        <a:srgbClr val="A4C3D6"/>
      </a:accent4>
      <a:accent5>
        <a:srgbClr val="C5D6E4"/>
      </a:accent5>
      <a:accent6>
        <a:srgbClr val="E3EBF2"/>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spPr>
      <a:bodyPr rtlCol="0" anchor="ctr">
        <a:noAutofit/>
      </a:bodyPr>
      <a:lstStyle>
        <a:defPPr algn="ctr">
          <a:lnSpc>
            <a:spcPct val="113000"/>
          </a:lnSpc>
          <a:defRPr sz="1400" dirty="0" err="1" smtClean="0"/>
        </a:defPPr>
      </a:lst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marL="269875" indent="-269875">
          <a:lnSpc>
            <a:spcPct val="112000"/>
          </a:lnSpc>
          <a:buBlip>
            <a:blip xmlns:r="http://schemas.openxmlformats.org/officeDocument/2006/relationships" r:embed="rId1"/>
          </a:buBlip>
          <a:defRPr sz="1400" dirty="0" err="1" smtClean="0"/>
        </a:defPPr>
      </a:lstStyle>
    </a:txDef>
  </a:objectDefaults>
  <a:extraClrSchemeLst/>
  <a:extLst>
    <a:ext uri="{05A4C25C-085E-4340-85A3-A5531E510DB2}">
      <thm15:themeFamily xmlns:thm15="http://schemas.microsoft.com/office/thememl/2012/main" name="XFEL_PowerPoint_16x9.potx" id="{5D9E4C7F-CF90-47AA-9B5A-D1B8A1F64B49}" vid="{107EC11D-EED3-47DC-89A2-C8C245B9F565}"/>
    </a:ext>
  </a:extLst>
</a:theme>
</file>

<file path=ppt/theme/theme2.xml><?xml version="1.0" encoding="utf-8"?>
<a:theme xmlns:a="http://schemas.openxmlformats.org/drawingml/2006/main" name="template-european-xfel-gmbh_presentation-with-partner-logos">
  <a:themeElements>
    <a:clrScheme name="DESY European XFEL 1">
      <a:dk1>
        <a:srgbClr val="261748"/>
      </a:dk1>
      <a:lt1>
        <a:srgbClr val="FFFFFF"/>
      </a:lt1>
      <a:dk2>
        <a:srgbClr val="000000"/>
      </a:dk2>
      <a:lt2>
        <a:srgbClr val="E0E0E0"/>
      </a:lt2>
      <a:accent1>
        <a:srgbClr val="261748"/>
      </a:accent1>
      <a:accent2>
        <a:srgbClr val="FD930A"/>
      </a:accent2>
      <a:accent3>
        <a:srgbClr val="FFFFFF"/>
      </a:accent3>
      <a:accent4>
        <a:srgbClr val="1F123C"/>
      </a:accent4>
      <a:accent5>
        <a:srgbClr val="ACABB1"/>
      </a:accent5>
      <a:accent6>
        <a:srgbClr val="E58508"/>
      </a:accent6>
      <a:hlink>
        <a:srgbClr val="261748"/>
      </a:hlink>
      <a:folHlink>
        <a:srgbClr val="FD930A"/>
      </a:folHlink>
    </a:clrScheme>
    <a:fontScheme name="DESY European XFE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folHlink"/>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defRPr kumimoji="0" lang="de-DE" sz="900" b="0" i="0" u="none" strike="noStrike" cap="none" normalizeH="0" baseline="0" smtClean="0">
            <a:ln>
              <a:noFill/>
            </a:ln>
            <a:solidFill>
              <a:schemeClr val="tx1"/>
            </a:solidFill>
            <a:effectLst/>
            <a:latin typeface="Arial" charset="0"/>
            <a:ea typeface="ＭＳ Ｐゴシック" pitchFamily="112" charset="-128"/>
          </a:defRPr>
        </a:defPPr>
      </a:lstStyle>
    </a:spDef>
    <a:lnDef>
      <a:spPr bwMode="auto">
        <a:xfrm>
          <a:off x="0" y="0"/>
          <a:ext cx="1" cy="1"/>
        </a:xfrm>
        <a:custGeom>
          <a:avLst/>
          <a:gdLst/>
          <a:ahLst/>
          <a:cxnLst/>
          <a:rect l="0" t="0" r="0" b="0"/>
          <a:pathLst/>
        </a:custGeom>
        <a:noFill/>
        <a:ln w="28575" cap="flat" cmpd="sng" algn="ctr">
          <a:solidFill>
            <a:schemeClr val="folHlink"/>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defRPr kumimoji="0" lang="de-DE" sz="900" b="0" i="0" u="none" strike="noStrike" cap="none" normalizeH="0" baseline="0" smtClean="0">
            <a:ln>
              <a:noFill/>
            </a:ln>
            <a:solidFill>
              <a:schemeClr val="tx1"/>
            </a:solidFill>
            <a:effectLst/>
            <a:latin typeface="Arial" charset="0"/>
            <a:ea typeface="ＭＳ Ｐゴシック" pitchFamily="112" charset="-128"/>
          </a:defRPr>
        </a:defPPr>
      </a:lstStyle>
    </a:lnDef>
  </a:objectDefaults>
  <a:extraClrSchemeLst>
    <a:extraClrScheme>
      <a:clrScheme name="DESY European XFEL 1">
        <a:dk1>
          <a:srgbClr val="261748"/>
        </a:dk1>
        <a:lt1>
          <a:srgbClr val="FFFFFF"/>
        </a:lt1>
        <a:dk2>
          <a:srgbClr val="000000"/>
        </a:dk2>
        <a:lt2>
          <a:srgbClr val="E0E0E0"/>
        </a:lt2>
        <a:accent1>
          <a:srgbClr val="261748"/>
        </a:accent1>
        <a:accent2>
          <a:srgbClr val="FD930A"/>
        </a:accent2>
        <a:accent3>
          <a:srgbClr val="FFFFFF"/>
        </a:accent3>
        <a:accent4>
          <a:srgbClr val="1F123C"/>
        </a:accent4>
        <a:accent5>
          <a:srgbClr val="ACABB1"/>
        </a:accent5>
        <a:accent6>
          <a:srgbClr val="E58508"/>
        </a:accent6>
        <a:hlink>
          <a:srgbClr val="261748"/>
        </a:hlink>
        <a:folHlink>
          <a:srgbClr val="FD930A"/>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template-european-xfel-gmbh_presentation-with-partner-logos">
  <a:themeElements>
    <a:clrScheme name="DESY European XFEL 1">
      <a:dk1>
        <a:srgbClr val="261748"/>
      </a:dk1>
      <a:lt1>
        <a:srgbClr val="FFFFFF"/>
      </a:lt1>
      <a:dk2>
        <a:srgbClr val="000000"/>
      </a:dk2>
      <a:lt2>
        <a:srgbClr val="E0E0E0"/>
      </a:lt2>
      <a:accent1>
        <a:srgbClr val="261748"/>
      </a:accent1>
      <a:accent2>
        <a:srgbClr val="FD930A"/>
      </a:accent2>
      <a:accent3>
        <a:srgbClr val="FFFFFF"/>
      </a:accent3>
      <a:accent4>
        <a:srgbClr val="1F123C"/>
      </a:accent4>
      <a:accent5>
        <a:srgbClr val="ACABB1"/>
      </a:accent5>
      <a:accent6>
        <a:srgbClr val="E58508"/>
      </a:accent6>
      <a:hlink>
        <a:srgbClr val="261748"/>
      </a:hlink>
      <a:folHlink>
        <a:srgbClr val="FD930A"/>
      </a:folHlink>
    </a:clrScheme>
    <a:fontScheme name="DESY European XFE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folHlink"/>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defRPr kumimoji="0" lang="de-DE" sz="900" b="0" i="0" u="none" strike="noStrike" cap="none" normalizeH="0" baseline="0" smtClean="0">
            <a:ln>
              <a:noFill/>
            </a:ln>
            <a:solidFill>
              <a:schemeClr val="tx1"/>
            </a:solidFill>
            <a:effectLst/>
            <a:latin typeface="Arial" charset="0"/>
            <a:ea typeface="ＭＳ Ｐゴシック" pitchFamily="112" charset="-128"/>
          </a:defRPr>
        </a:defPPr>
      </a:lstStyle>
    </a:spDef>
    <a:lnDef>
      <a:spPr bwMode="auto">
        <a:xfrm>
          <a:off x="0" y="0"/>
          <a:ext cx="1" cy="1"/>
        </a:xfrm>
        <a:custGeom>
          <a:avLst/>
          <a:gdLst/>
          <a:ahLst/>
          <a:cxnLst/>
          <a:rect l="0" t="0" r="0" b="0"/>
          <a:pathLst/>
        </a:custGeom>
        <a:noFill/>
        <a:ln w="28575" cap="flat" cmpd="sng" algn="ctr">
          <a:solidFill>
            <a:schemeClr val="folHlink"/>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defRPr kumimoji="0" lang="de-DE" sz="900" b="0" i="0" u="none" strike="noStrike" cap="none" normalizeH="0" baseline="0" smtClean="0">
            <a:ln>
              <a:noFill/>
            </a:ln>
            <a:solidFill>
              <a:schemeClr val="tx1"/>
            </a:solidFill>
            <a:effectLst/>
            <a:latin typeface="Arial" charset="0"/>
            <a:ea typeface="ＭＳ Ｐゴシック" pitchFamily="112" charset="-128"/>
          </a:defRPr>
        </a:defPPr>
      </a:lstStyle>
    </a:lnDef>
  </a:objectDefaults>
  <a:extraClrSchemeLst>
    <a:extraClrScheme>
      <a:clrScheme name="DESY European XFEL 1">
        <a:dk1>
          <a:srgbClr val="261748"/>
        </a:dk1>
        <a:lt1>
          <a:srgbClr val="FFFFFF"/>
        </a:lt1>
        <a:dk2>
          <a:srgbClr val="000000"/>
        </a:dk2>
        <a:lt2>
          <a:srgbClr val="E0E0E0"/>
        </a:lt2>
        <a:accent1>
          <a:srgbClr val="261748"/>
        </a:accent1>
        <a:accent2>
          <a:srgbClr val="FD930A"/>
        </a:accent2>
        <a:accent3>
          <a:srgbClr val="FFFFFF"/>
        </a:accent3>
        <a:accent4>
          <a:srgbClr val="1F123C"/>
        </a:accent4>
        <a:accent5>
          <a:srgbClr val="ACABB1"/>
        </a:accent5>
        <a:accent6>
          <a:srgbClr val="E58508"/>
        </a:accent6>
        <a:hlink>
          <a:srgbClr val="261748"/>
        </a:hlink>
        <a:folHlink>
          <a:srgbClr val="FD930A"/>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a:themeElements>
    <a:clrScheme name="Benutzerdefiniert 59">
      <a:dk1>
        <a:srgbClr val="000000"/>
      </a:dk1>
      <a:lt1>
        <a:sysClr val="window" lastClr="FFFFFF"/>
      </a:lt1>
      <a:dk2>
        <a:srgbClr val="B2B2B2"/>
      </a:dk2>
      <a:lt2>
        <a:srgbClr val="F39200"/>
      </a:lt2>
      <a:accent1>
        <a:srgbClr val="0D1546"/>
      </a:accent1>
      <a:accent2>
        <a:srgbClr val="559DBB"/>
      </a:accent2>
      <a:accent3>
        <a:srgbClr val="81B0C8"/>
      </a:accent3>
      <a:accent4>
        <a:srgbClr val="A4C3D6"/>
      </a:accent4>
      <a:accent5>
        <a:srgbClr val="C5D6E4"/>
      </a:accent5>
      <a:accent6>
        <a:srgbClr val="E3EBF2"/>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a:themeElements>
    <a:clrScheme name="Benutzerdefiniert 59">
      <a:dk1>
        <a:srgbClr val="000000"/>
      </a:dk1>
      <a:lt1>
        <a:sysClr val="window" lastClr="FFFFFF"/>
      </a:lt1>
      <a:dk2>
        <a:srgbClr val="B2B2B2"/>
      </a:dk2>
      <a:lt2>
        <a:srgbClr val="F39200"/>
      </a:lt2>
      <a:accent1>
        <a:srgbClr val="0D1546"/>
      </a:accent1>
      <a:accent2>
        <a:srgbClr val="559DBB"/>
      </a:accent2>
      <a:accent3>
        <a:srgbClr val="81B0C8"/>
      </a:accent3>
      <a:accent4>
        <a:srgbClr val="A4C3D6"/>
      </a:accent4>
      <a:accent5>
        <a:srgbClr val="C5D6E4"/>
      </a:accent5>
      <a:accent6>
        <a:srgbClr val="E3EBF2"/>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TotalTime>
  <Words>1124</Words>
  <Application>Microsoft Office PowerPoint</Application>
  <PresentationFormat>ワイド画面</PresentationFormat>
  <Paragraphs>169</Paragraphs>
  <Slides>14</Slides>
  <Notes>1</Notes>
  <HiddenSlides>0</HiddenSlides>
  <MMClips>0</MMClips>
  <ScaleCrop>false</ScaleCrop>
  <HeadingPairs>
    <vt:vector size="6" baseType="variant">
      <vt:variant>
        <vt:lpstr>使用されているフォント</vt:lpstr>
      </vt:variant>
      <vt:variant>
        <vt:i4>5</vt:i4>
      </vt:variant>
      <vt:variant>
        <vt:lpstr>テーマ</vt:lpstr>
      </vt:variant>
      <vt:variant>
        <vt:i4>3</vt:i4>
      </vt:variant>
      <vt:variant>
        <vt:lpstr>スライド タイトル</vt:lpstr>
      </vt:variant>
      <vt:variant>
        <vt:i4>14</vt:i4>
      </vt:variant>
    </vt:vector>
  </HeadingPairs>
  <TitlesOfParts>
    <vt:vector size="22" baseType="lpstr">
      <vt:lpstr>ＭＳ Ｐゴシック</vt:lpstr>
      <vt:lpstr>Arial</vt:lpstr>
      <vt:lpstr>Calibri</vt:lpstr>
      <vt:lpstr>Geneva</vt:lpstr>
      <vt:lpstr>Wingdings</vt:lpstr>
      <vt:lpstr>XFEL_PowerPoint_16x9_v3_RW</vt:lpstr>
      <vt:lpstr>template-european-xfel-gmbh_presentation-with-partner-logos</vt:lpstr>
      <vt:lpstr>1_template-european-xfel-gmbh_presentation-with-partner-logos</vt:lpstr>
      <vt:lpstr>TTC Collaboration Board Summary Hans Weise / DESY, June 29th, 2018</vt:lpstr>
      <vt:lpstr>The mission of the TESLA Technology Collaboration </vt:lpstr>
      <vt:lpstr>Number of TTC Meeting Participants</vt:lpstr>
      <vt:lpstr>Collaboration Board Agenda</vt:lpstr>
      <vt:lpstr>Discussion about TTC WGs</vt:lpstr>
      <vt:lpstr>TTC Webpage</vt:lpstr>
      <vt:lpstr>No application for new TTC Membership</vt:lpstr>
      <vt:lpstr>Location and timing of next the TTC meeting to be organized around end of 2018</vt:lpstr>
      <vt:lpstr>Announcement of TTC related Meetings</vt:lpstr>
      <vt:lpstr>PowerPoint プレゼンテーション</vt:lpstr>
      <vt:lpstr>Announcement of TTC related Meetings</vt:lpstr>
      <vt:lpstr>Overview TTC related Meetings</vt:lpstr>
      <vt:lpstr>The actual TTC Meeting was conducted in an enthusiastic way and with great care… </vt:lpstr>
      <vt:lpstr>The actual TTC Meeting was conducted in an enthusiastic way and with great care…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in one line (or two lines)</dc:title>
  <dc:creator>Riko Wichmann</dc:creator>
  <cp:lastModifiedBy>OPE</cp:lastModifiedBy>
  <cp:revision>187</cp:revision>
  <dcterms:created xsi:type="dcterms:W3CDTF">2017-04-13T07:40:56Z</dcterms:created>
  <dcterms:modified xsi:type="dcterms:W3CDTF">2018-06-29T01:34:31Z</dcterms:modified>
</cp:coreProperties>
</file>